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5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5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59.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990" r:id="rId2"/>
    <p:sldMasterId id="2147484022" r:id="rId3"/>
    <p:sldMasterId id="2147484039" r:id="rId4"/>
    <p:sldMasterId id="2147484051" r:id="rId5"/>
  </p:sldMasterIdLst>
  <p:notesMasterIdLst>
    <p:notesMasterId r:id="rId163"/>
  </p:notesMasterIdLst>
  <p:handoutMasterIdLst>
    <p:handoutMasterId r:id="rId164"/>
  </p:handoutMasterIdLst>
  <p:sldIdLst>
    <p:sldId id="256" r:id="rId6"/>
    <p:sldId id="261" r:id="rId7"/>
    <p:sldId id="318" r:id="rId8"/>
    <p:sldId id="463" r:id="rId9"/>
    <p:sldId id="579" r:id="rId10"/>
    <p:sldId id="580" r:id="rId11"/>
    <p:sldId id="648" r:id="rId12"/>
    <p:sldId id="649" r:id="rId13"/>
    <p:sldId id="365" r:id="rId14"/>
    <p:sldId id="571" r:id="rId15"/>
    <p:sldId id="581" r:id="rId16"/>
    <p:sldId id="672" r:id="rId17"/>
    <p:sldId id="673" r:id="rId18"/>
    <p:sldId id="640" r:id="rId19"/>
    <p:sldId id="639" r:id="rId20"/>
    <p:sldId id="641" r:id="rId21"/>
    <p:sldId id="647" r:id="rId22"/>
    <p:sldId id="664" r:id="rId23"/>
    <p:sldId id="642" r:id="rId24"/>
    <p:sldId id="643" r:id="rId25"/>
    <p:sldId id="644" r:id="rId26"/>
    <p:sldId id="582" r:id="rId27"/>
    <p:sldId id="583" r:id="rId28"/>
    <p:sldId id="329" r:id="rId29"/>
    <p:sldId id="651" r:id="rId30"/>
    <p:sldId id="650" r:id="rId31"/>
    <p:sldId id="576" r:id="rId32"/>
    <p:sldId id="584" r:id="rId33"/>
    <p:sldId id="585" r:id="rId34"/>
    <p:sldId id="586" r:id="rId35"/>
    <p:sldId id="588" r:id="rId36"/>
    <p:sldId id="645" r:id="rId37"/>
    <p:sldId id="652" r:id="rId38"/>
    <p:sldId id="653" r:id="rId39"/>
    <p:sldId id="654" r:id="rId40"/>
    <p:sldId id="655" r:id="rId41"/>
    <p:sldId id="656" r:id="rId42"/>
    <p:sldId id="657" r:id="rId43"/>
    <p:sldId id="614" r:id="rId44"/>
    <p:sldId id="628" r:id="rId45"/>
    <p:sldId id="633" r:id="rId46"/>
    <p:sldId id="634" r:id="rId47"/>
    <p:sldId id="587" r:id="rId48"/>
    <p:sldId id="646" r:id="rId49"/>
    <p:sldId id="714" r:id="rId50"/>
    <p:sldId id="715" r:id="rId51"/>
    <p:sldId id="716" r:id="rId52"/>
    <p:sldId id="717" r:id="rId53"/>
    <p:sldId id="718" r:id="rId54"/>
    <p:sldId id="719" r:id="rId55"/>
    <p:sldId id="720" r:id="rId56"/>
    <p:sldId id="721" r:id="rId57"/>
    <p:sldId id="722" r:id="rId58"/>
    <p:sldId id="723" r:id="rId59"/>
    <p:sldId id="724" r:id="rId60"/>
    <p:sldId id="725" r:id="rId61"/>
    <p:sldId id="726" r:id="rId62"/>
    <p:sldId id="727" r:id="rId63"/>
    <p:sldId id="728" r:id="rId64"/>
    <p:sldId id="729" r:id="rId65"/>
    <p:sldId id="730" r:id="rId66"/>
    <p:sldId id="731" r:id="rId67"/>
    <p:sldId id="732" r:id="rId68"/>
    <p:sldId id="733" r:id="rId69"/>
    <p:sldId id="734" r:id="rId70"/>
    <p:sldId id="735" r:id="rId71"/>
    <p:sldId id="736" r:id="rId72"/>
    <p:sldId id="737" r:id="rId73"/>
    <p:sldId id="738" r:id="rId74"/>
    <p:sldId id="739" r:id="rId75"/>
    <p:sldId id="740" r:id="rId76"/>
    <p:sldId id="741" r:id="rId77"/>
    <p:sldId id="742" r:id="rId78"/>
    <p:sldId id="743" r:id="rId79"/>
    <p:sldId id="744" r:id="rId80"/>
    <p:sldId id="745" r:id="rId81"/>
    <p:sldId id="746" r:id="rId82"/>
    <p:sldId id="747" r:id="rId83"/>
    <p:sldId id="748" r:id="rId84"/>
    <p:sldId id="749" r:id="rId85"/>
    <p:sldId id="750" r:id="rId86"/>
    <p:sldId id="751" r:id="rId87"/>
    <p:sldId id="752" r:id="rId88"/>
    <p:sldId id="753" r:id="rId89"/>
    <p:sldId id="754" r:id="rId90"/>
    <p:sldId id="755" r:id="rId91"/>
    <p:sldId id="756" r:id="rId92"/>
    <p:sldId id="757" r:id="rId93"/>
    <p:sldId id="758" r:id="rId94"/>
    <p:sldId id="759" r:id="rId95"/>
    <p:sldId id="760" r:id="rId96"/>
    <p:sldId id="761" r:id="rId97"/>
    <p:sldId id="762" r:id="rId98"/>
    <p:sldId id="763" r:id="rId99"/>
    <p:sldId id="764" r:id="rId100"/>
    <p:sldId id="765" r:id="rId101"/>
    <p:sldId id="766" r:id="rId102"/>
    <p:sldId id="767" r:id="rId103"/>
    <p:sldId id="768" r:id="rId104"/>
    <p:sldId id="769" r:id="rId105"/>
    <p:sldId id="770" r:id="rId106"/>
    <p:sldId id="771" r:id="rId107"/>
    <p:sldId id="772" r:id="rId108"/>
    <p:sldId id="773" r:id="rId109"/>
    <p:sldId id="674" r:id="rId110"/>
    <p:sldId id="675" r:id="rId111"/>
    <p:sldId id="676" r:id="rId112"/>
    <p:sldId id="677" r:id="rId113"/>
    <p:sldId id="678" r:id="rId114"/>
    <p:sldId id="679" r:id="rId115"/>
    <p:sldId id="680" r:id="rId116"/>
    <p:sldId id="681" r:id="rId117"/>
    <p:sldId id="682" r:id="rId118"/>
    <p:sldId id="683" r:id="rId119"/>
    <p:sldId id="684" r:id="rId120"/>
    <p:sldId id="685" r:id="rId121"/>
    <p:sldId id="686" r:id="rId122"/>
    <p:sldId id="687" r:id="rId123"/>
    <p:sldId id="688" r:id="rId124"/>
    <p:sldId id="689" r:id="rId125"/>
    <p:sldId id="690" r:id="rId126"/>
    <p:sldId id="691" r:id="rId127"/>
    <p:sldId id="692" r:id="rId128"/>
    <p:sldId id="693" r:id="rId129"/>
    <p:sldId id="694" r:id="rId130"/>
    <p:sldId id="695" r:id="rId131"/>
    <p:sldId id="696" r:id="rId132"/>
    <p:sldId id="697" r:id="rId133"/>
    <p:sldId id="658" r:id="rId134"/>
    <p:sldId id="699" r:id="rId135"/>
    <p:sldId id="700" r:id="rId136"/>
    <p:sldId id="701" r:id="rId137"/>
    <p:sldId id="702" r:id="rId138"/>
    <p:sldId id="703" r:id="rId139"/>
    <p:sldId id="704" r:id="rId140"/>
    <p:sldId id="705" r:id="rId141"/>
    <p:sldId id="706" r:id="rId142"/>
    <p:sldId id="707" r:id="rId143"/>
    <p:sldId id="708" r:id="rId144"/>
    <p:sldId id="709" r:id="rId145"/>
    <p:sldId id="710" r:id="rId146"/>
    <p:sldId id="698" r:id="rId147"/>
    <p:sldId id="659" r:id="rId148"/>
    <p:sldId id="711" r:id="rId149"/>
    <p:sldId id="712" r:id="rId150"/>
    <p:sldId id="713" r:id="rId151"/>
    <p:sldId id="660" r:id="rId152"/>
    <p:sldId id="663" r:id="rId153"/>
    <p:sldId id="661" r:id="rId154"/>
    <p:sldId id="662" r:id="rId155"/>
    <p:sldId id="666" r:id="rId156"/>
    <p:sldId id="667" r:id="rId157"/>
    <p:sldId id="665" r:id="rId158"/>
    <p:sldId id="671" r:id="rId159"/>
    <p:sldId id="670" r:id="rId160"/>
    <p:sldId id="668" r:id="rId161"/>
    <p:sldId id="669" r:id="rId162"/>
  </p:sldIdLst>
  <p:sldSz cx="9144000" cy="6858000" type="screen4x3"/>
  <p:notesSz cx="6888163" cy="10018713"/>
  <p:defaultTextStyle>
    <a:defPPr>
      <a:defRPr lang="nl-NL"/>
    </a:defPPr>
    <a:lvl1pPr algn="ctr" rtl="0" fontAlgn="base">
      <a:spcBef>
        <a:spcPct val="0"/>
      </a:spcBef>
      <a:spcAft>
        <a:spcPct val="0"/>
      </a:spcAft>
      <a:defRPr sz="1800" kern="1200">
        <a:solidFill>
          <a:schemeClr val="tx1"/>
        </a:solidFill>
        <a:latin typeface="Calibri" pitchFamily="34" charset="0"/>
        <a:ea typeface="+mn-ea"/>
        <a:cs typeface="+mn-cs"/>
      </a:defRPr>
    </a:lvl1pPr>
    <a:lvl2pPr marL="512051" algn="ctr" rtl="0" fontAlgn="base">
      <a:spcBef>
        <a:spcPct val="0"/>
      </a:spcBef>
      <a:spcAft>
        <a:spcPct val="0"/>
      </a:spcAft>
      <a:defRPr sz="1800" kern="1200">
        <a:solidFill>
          <a:schemeClr val="tx1"/>
        </a:solidFill>
        <a:latin typeface="Calibri" pitchFamily="34" charset="0"/>
        <a:ea typeface="+mn-ea"/>
        <a:cs typeface="+mn-cs"/>
      </a:defRPr>
    </a:lvl2pPr>
    <a:lvl3pPr marL="1024103" algn="ctr" rtl="0" fontAlgn="base">
      <a:spcBef>
        <a:spcPct val="0"/>
      </a:spcBef>
      <a:spcAft>
        <a:spcPct val="0"/>
      </a:spcAft>
      <a:defRPr sz="1800" kern="1200">
        <a:solidFill>
          <a:schemeClr val="tx1"/>
        </a:solidFill>
        <a:latin typeface="Calibri" pitchFamily="34" charset="0"/>
        <a:ea typeface="+mn-ea"/>
        <a:cs typeface="+mn-cs"/>
      </a:defRPr>
    </a:lvl3pPr>
    <a:lvl4pPr marL="1536153" algn="ctr" rtl="0" fontAlgn="base">
      <a:spcBef>
        <a:spcPct val="0"/>
      </a:spcBef>
      <a:spcAft>
        <a:spcPct val="0"/>
      </a:spcAft>
      <a:defRPr sz="1800" kern="1200">
        <a:solidFill>
          <a:schemeClr val="tx1"/>
        </a:solidFill>
        <a:latin typeface="Calibri" pitchFamily="34" charset="0"/>
        <a:ea typeface="+mn-ea"/>
        <a:cs typeface="+mn-cs"/>
      </a:defRPr>
    </a:lvl4pPr>
    <a:lvl5pPr marL="2048205" algn="ctr" rtl="0" fontAlgn="base">
      <a:spcBef>
        <a:spcPct val="0"/>
      </a:spcBef>
      <a:spcAft>
        <a:spcPct val="0"/>
      </a:spcAft>
      <a:defRPr sz="1800" kern="1200">
        <a:solidFill>
          <a:schemeClr val="tx1"/>
        </a:solidFill>
        <a:latin typeface="Calibri" pitchFamily="34" charset="0"/>
        <a:ea typeface="+mn-ea"/>
        <a:cs typeface="+mn-cs"/>
      </a:defRPr>
    </a:lvl5pPr>
    <a:lvl6pPr marL="2560256" algn="l" defTabSz="1024103" rtl="0" eaLnBrk="1" latinLnBrk="0" hangingPunct="1">
      <a:defRPr sz="1800" kern="1200">
        <a:solidFill>
          <a:schemeClr val="tx1"/>
        </a:solidFill>
        <a:latin typeface="Calibri" pitchFamily="34" charset="0"/>
        <a:ea typeface="+mn-ea"/>
        <a:cs typeface="+mn-cs"/>
      </a:defRPr>
    </a:lvl6pPr>
    <a:lvl7pPr marL="3072308" algn="l" defTabSz="1024103" rtl="0" eaLnBrk="1" latinLnBrk="0" hangingPunct="1">
      <a:defRPr sz="1800" kern="1200">
        <a:solidFill>
          <a:schemeClr val="tx1"/>
        </a:solidFill>
        <a:latin typeface="Calibri" pitchFamily="34" charset="0"/>
        <a:ea typeface="+mn-ea"/>
        <a:cs typeface="+mn-cs"/>
      </a:defRPr>
    </a:lvl7pPr>
    <a:lvl8pPr marL="3584358" algn="l" defTabSz="1024103" rtl="0" eaLnBrk="1" latinLnBrk="0" hangingPunct="1">
      <a:defRPr sz="1800" kern="1200">
        <a:solidFill>
          <a:schemeClr val="tx1"/>
        </a:solidFill>
        <a:latin typeface="Calibri" pitchFamily="34" charset="0"/>
        <a:ea typeface="+mn-ea"/>
        <a:cs typeface="+mn-cs"/>
      </a:defRPr>
    </a:lvl8pPr>
    <a:lvl9pPr marL="4096410" algn="l" defTabSz="1024103" rtl="0" eaLnBrk="1" latinLnBrk="0" hangingPunct="1">
      <a:defRPr sz="1800" kern="1200">
        <a:solidFill>
          <a:schemeClr val="tx1"/>
        </a:solidFill>
        <a:latin typeface="Calibri"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56">
          <p15:clr>
            <a:srgbClr val="A4A3A4"/>
          </p15:clr>
        </p15:guide>
        <p15:guide id="2" pos="217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FF0000"/>
    <a:srgbClr val="CCFF33"/>
    <a:srgbClr val="00FFFF"/>
    <a:srgbClr val="C0C0C0"/>
    <a:srgbClr val="FFFF66"/>
    <a:srgbClr val="33CC33"/>
    <a:srgbClr val="FFFF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418" autoAdjust="0"/>
    <p:restoredTop sz="96441" autoAdjust="0"/>
  </p:normalViewPr>
  <p:slideViewPr>
    <p:cSldViewPr snapToGrid="0">
      <p:cViewPr>
        <p:scale>
          <a:sx n="100" d="100"/>
          <a:sy n="100" d="100"/>
        </p:scale>
        <p:origin x="-25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37" d="100"/>
          <a:sy n="37" d="100"/>
        </p:scale>
        <p:origin x="-1518" y="-78"/>
      </p:cViewPr>
      <p:guideLst>
        <p:guide orient="horz" pos="3156"/>
        <p:guide pos="2170"/>
      </p:guideLst>
    </p:cSldViewPr>
  </p:notesViewPr>
  <p:gridSpacing cx="72010" cy="72010"/>
</p:viewPr>
</file>

<file path=ppt/_rels/presentation.xml.rels><?xml version="1.0" encoding="UTF-8" standalone="yes"?>
<Relationships xmlns="http://schemas.openxmlformats.org/package/2006/relationships"><Relationship Id="rId26" Type="http://schemas.openxmlformats.org/officeDocument/2006/relationships/slide" Target="slides/slide21.xml" /><Relationship Id="rId117" Type="http://schemas.openxmlformats.org/officeDocument/2006/relationships/slide" Target="slides/slide112.xml" /><Relationship Id="rId21" Type="http://schemas.openxmlformats.org/officeDocument/2006/relationships/slide" Target="slides/slide16.xml" /><Relationship Id="rId42" Type="http://schemas.openxmlformats.org/officeDocument/2006/relationships/slide" Target="slides/slide37.xml" /><Relationship Id="rId47" Type="http://schemas.openxmlformats.org/officeDocument/2006/relationships/slide" Target="slides/slide42.xml" /><Relationship Id="rId63" Type="http://schemas.openxmlformats.org/officeDocument/2006/relationships/slide" Target="slides/slide58.xml" /><Relationship Id="rId68" Type="http://schemas.openxmlformats.org/officeDocument/2006/relationships/slide" Target="slides/slide63.xml" /><Relationship Id="rId84" Type="http://schemas.openxmlformats.org/officeDocument/2006/relationships/slide" Target="slides/slide79.xml" /><Relationship Id="rId89" Type="http://schemas.openxmlformats.org/officeDocument/2006/relationships/slide" Target="slides/slide84.xml" /><Relationship Id="rId112" Type="http://schemas.openxmlformats.org/officeDocument/2006/relationships/slide" Target="slides/slide107.xml" /><Relationship Id="rId133" Type="http://schemas.openxmlformats.org/officeDocument/2006/relationships/slide" Target="slides/slide128.xml" /><Relationship Id="rId138" Type="http://schemas.openxmlformats.org/officeDocument/2006/relationships/slide" Target="slides/slide133.xml" /><Relationship Id="rId154" Type="http://schemas.openxmlformats.org/officeDocument/2006/relationships/slide" Target="slides/slide149.xml" /><Relationship Id="rId159" Type="http://schemas.openxmlformats.org/officeDocument/2006/relationships/slide" Target="slides/slide154.xml" /><Relationship Id="rId16" Type="http://schemas.openxmlformats.org/officeDocument/2006/relationships/slide" Target="slides/slide11.xml" /><Relationship Id="rId107" Type="http://schemas.openxmlformats.org/officeDocument/2006/relationships/slide" Target="slides/slide102.xml" /><Relationship Id="rId11" Type="http://schemas.openxmlformats.org/officeDocument/2006/relationships/slide" Target="slides/slide6.xml" /><Relationship Id="rId32" Type="http://schemas.openxmlformats.org/officeDocument/2006/relationships/slide" Target="slides/slide27.xml" /><Relationship Id="rId37" Type="http://schemas.openxmlformats.org/officeDocument/2006/relationships/slide" Target="slides/slide32.xml" /><Relationship Id="rId53" Type="http://schemas.openxmlformats.org/officeDocument/2006/relationships/slide" Target="slides/slide48.xml" /><Relationship Id="rId58" Type="http://schemas.openxmlformats.org/officeDocument/2006/relationships/slide" Target="slides/slide53.xml" /><Relationship Id="rId74" Type="http://schemas.openxmlformats.org/officeDocument/2006/relationships/slide" Target="slides/slide69.xml" /><Relationship Id="rId79" Type="http://schemas.openxmlformats.org/officeDocument/2006/relationships/slide" Target="slides/slide74.xml" /><Relationship Id="rId102" Type="http://schemas.openxmlformats.org/officeDocument/2006/relationships/slide" Target="slides/slide97.xml" /><Relationship Id="rId123" Type="http://schemas.openxmlformats.org/officeDocument/2006/relationships/slide" Target="slides/slide118.xml" /><Relationship Id="rId128" Type="http://schemas.openxmlformats.org/officeDocument/2006/relationships/slide" Target="slides/slide123.xml" /><Relationship Id="rId144" Type="http://schemas.openxmlformats.org/officeDocument/2006/relationships/slide" Target="slides/slide139.xml" /><Relationship Id="rId149" Type="http://schemas.openxmlformats.org/officeDocument/2006/relationships/slide" Target="slides/slide144.xml" /><Relationship Id="rId5" Type="http://schemas.openxmlformats.org/officeDocument/2006/relationships/slideMaster" Target="slideMasters/slideMaster5.xml" /><Relationship Id="rId90" Type="http://schemas.openxmlformats.org/officeDocument/2006/relationships/slide" Target="slides/slide85.xml" /><Relationship Id="rId95" Type="http://schemas.openxmlformats.org/officeDocument/2006/relationships/slide" Target="slides/slide90.xml" /><Relationship Id="rId160" Type="http://schemas.openxmlformats.org/officeDocument/2006/relationships/slide" Target="slides/slide155.xml" /><Relationship Id="rId165" Type="http://schemas.openxmlformats.org/officeDocument/2006/relationships/presProps" Target="presProps.xml" /><Relationship Id="rId22" Type="http://schemas.openxmlformats.org/officeDocument/2006/relationships/slide" Target="slides/slide17.xml" /><Relationship Id="rId27" Type="http://schemas.openxmlformats.org/officeDocument/2006/relationships/slide" Target="slides/slide22.xml" /><Relationship Id="rId43" Type="http://schemas.openxmlformats.org/officeDocument/2006/relationships/slide" Target="slides/slide38.xml" /><Relationship Id="rId48" Type="http://schemas.openxmlformats.org/officeDocument/2006/relationships/slide" Target="slides/slide43.xml" /><Relationship Id="rId64" Type="http://schemas.openxmlformats.org/officeDocument/2006/relationships/slide" Target="slides/slide59.xml" /><Relationship Id="rId69" Type="http://schemas.openxmlformats.org/officeDocument/2006/relationships/slide" Target="slides/slide64.xml" /><Relationship Id="rId113" Type="http://schemas.openxmlformats.org/officeDocument/2006/relationships/slide" Target="slides/slide108.xml" /><Relationship Id="rId118" Type="http://schemas.openxmlformats.org/officeDocument/2006/relationships/slide" Target="slides/slide113.xml" /><Relationship Id="rId134" Type="http://schemas.openxmlformats.org/officeDocument/2006/relationships/slide" Target="slides/slide129.xml" /><Relationship Id="rId139" Type="http://schemas.openxmlformats.org/officeDocument/2006/relationships/slide" Target="slides/slide134.xml" /><Relationship Id="rId80" Type="http://schemas.openxmlformats.org/officeDocument/2006/relationships/slide" Target="slides/slide75.xml" /><Relationship Id="rId85" Type="http://schemas.openxmlformats.org/officeDocument/2006/relationships/slide" Target="slides/slide80.xml" /><Relationship Id="rId150" Type="http://schemas.openxmlformats.org/officeDocument/2006/relationships/slide" Target="slides/slide145.xml" /><Relationship Id="rId155" Type="http://schemas.openxmlformats.org/officeDocument/2006/relationships/slide" Target="slides/slide150.xml" /><Relationship Id="rId12" Type="http://schemas.openxmlformats.org/officeDocument/2006/relationships/slide" Target="slides/slide7.xml" /><Relationship Id="rId17" Type="http://schemas.openxmlformats.org/officeDocument/2006/relationships/slide" Target="slides/slide12.xml" /><Relationship Id="rId33" Type="http://schemas.openxmlformats.org/officeDocument/2006/relationships/slide" Target="slides/slide28.xml" /><Relationship Id="rId38" Type="http://schemas.openxmlformats.org/officeDocument/2006/relationships/slide" Target="slides/slide33.xml" /><Relationship Id="rId59" Type="http://schemas.openxmlformats.org/officeDocument/2006/relationships/slide" Target="slides/slide54.xml" /><Relationship Id="rId103" Type="http://schemas.openxmlformats.org/officeDocument/2006/relationships/slide" Target="slides/slide98.xml" /><Relationship Id="rId108" Type="http://schemas.openxmlformats.org/officeDocument/2006/relationships/slide" Target="slides/slide103.xml" /><Relationship Id="rId124" Type="http://schemas.openxmlformats.org/officeDocument/2006/relationships/slide" Target="slides/slide119.xml" /><Relationship Id="rId129" Type="http://schemas.openxmlformats.org/officeDocument/2006/relationships/slide" Target="slides/slide124.xml" /><Relationship Id="rId54" Type="http://schemas.openxmlformats.org/officeDocument/2006/relationships/slide" Target="slides/slide49.xml" /><Relationship Id="rId70" Type="http://schemas.openxmlformats.org/officeDocument/2006/relationships/slide" Target="slides/slide65.xml" /><Relationship Id="rId75" Type="http://schemas.openxmlformats.org/officeDocument/2006/relationships/slide" Target="slides/slide70.xml" /><Relationship Id="rId91" Type="http://schemas.openxmlformats.org/officeDocument/2006/relationships/slide" Target="slides/slide86.xml" /><Relationship Id="rId96" Type="http://schemas.openxmlformats.org/officeDocument/2006/relationships/slide" Target="slides/slide91.xml" /><Relationship Id="rId140" Type="http://schemas.openxmlformats.org/officeDocument/2006/relationships/slide" Target="slides/slide135.xml" /><Relationship Id="rId145" Type="http://schemas.openxmlformats.org/officeDocument/2006/relationships/slide" Target="slides/slide140.xml" /><Relationship Id="rId161" Type="http://schemas.openxmlformats.org/officeDocument/2006/relationships/slide" Target="slides/slide156.xml" /><Relationship Id="rId166" Type="http://schemas.openxmlformats.org/officeDocument/2006/relationships/viewProps" Target="viewProps.xml" /><Relationship Id="rId1" Type="http://schemas.openxmlformats.org/officeDocument/2006/relationships/slideMaster" Target="slideMasters/slideMaster1.xml" /><Relationship Id="rId6" Type="http://schemas.openxmlformats.org/officeDocument/2006/relationships/slide" Target="slides/slide1.xml" /><Relationship Id="rId15" Type="http://schemas.openxmlformats.org/officeDocument/2006/relationships/slide" Target="slides/slide10.xml" /><Relationship Id="rId23" Type="http://schemas.openxmlformats.org/officeDocument/2006/relationships/slide" Target="slides/slide18.xml" /><Relationship Id="rId28" Type="http://schemas.openxmlformats.org/officeDocument/2006/relationships/slide" Target="slides/slide23.xml" /><Relationship Id="rId36" Type="http://schemas.openxmlformats.org/officeDocument/2006/relationships/slide" Target="slides/slide31.xml" /><Relationship Id="rId49" Type="http://schemas.openxmlformats.org/officeDocument/2006/relationships/slide" Target="slides/slide44.xml" /><Relationship Id="rId57" Type="http://schemas.openxmlformats.org/officeDocument/2006/relationships/slide" Target="slides/slide52.xml" /><Relationship Id="rId106" Type="http://schemas.openxmlformats.org/officeDocument/2006/relationships/slide" Target="slides/slide101.xml" /><Relationship Id="rId114" Type="http://schemas.openxmlformats.org/officeDocument/2006/relationships/slide" Target="slides/slide109.xml" /><Relationship Id="rId119" Type="http://schemas.openxmlformats.org/officeDocument/2006/relationships/slide" Target="slides/slide114.xml" /><Relationship Id="rId127" Type="http://schemas.openxmlformats.org/officeDocument/2006/relationships/slide" Target="slides/slide122.xml" /><Relationship Id="rId10" Type="http://schemas.openxmlformats.org/officeDocument/2006/relationships/slide" Target="slides/slide5.xml" /><Relationship Id="rId31" Type="http://schemas.openxmlformats.org/officeDocument/2006/relationships/slide" Target="slides/slide26.xml" /><Relationship Id="rId44" Type="http://schemas.openxmlformats.org/officeDocument/2006/relationships/slide" Target="slides/slide39.xml" /><Relationship Id="rId52" Type="http://schemas.openxmlformats.org/officeDocument/2006/relationships/slide" Target="slides/slide47.xml" /><Relationship Id="rId60" Type="http://schemas.openxmlformats.org/officeDocument/2006/relationships/slide" Target="slides/slide55.xml" /><Relationship Id="rId65" Type="http://schemas.openxmlformats.org/officeDocument/2006/relationships/slide" Target="slides/slide60.xml" /><Relationship Id="rId73" Type="http://schemas.openxmlformats.org/officeDocument/2006/relationships/slide" Target="slides/slide68.xml" /><Relationship Id="rId78" Type="http://schemas.openxmlformats.org/officeDocument/2006/relationships/slide" Target="slides/slide73.xml" /><Relationship Id="rId81" Type="http://schemas.openxmlformats.org/officeDocument/2006/relationships/slide" Target="slides/slide76.xml" /><Relationship Id="rId86" Type="http://schemas.openxmlformats.org/officeDocument/2006/relationships/slide" Target="slides/slide81.xml" /><Relationship Id="rId94" Type="http://schemas.openxmlformats.org/officeDocument/2006/relationships/slide" Target="slides/slide89.xml" /><Relationship Id="rId99" Type="http://schemas.openxmlformats.org/officeDocument/2006/relationships/slide" Target="slides/slide94.xml" /><Relationship Id="rId101" Type="http://schemas.openxmlformats.org/officeDocument/2006/relationships/slide" Target="slides/slide96.xml" /><Relationship Id="rId122" Type="http://schemas.openxmlformats.org/officeDocument/2006/relationships/slide" Target="slides/slide117.xml" /><Relationship Id="rId130" Type="http://schemas.openxmlformats.org/officeDocument/2006/relationships/slide" Target="slides/slide125.xml" /><Relationship Id="rId135" Type="http://schemas.openxmlformats.org/officeDocument/2006/relationships/slide" Target="slides/slide130.xml" /><Relationship Id="rId143" Type="http://schemas.openxmlformats.org/officeDocument/2006/relationships/slide" Target="slides/slide138.xml" /><Relationship Id="rId148" Type="http://schemas.openxmlformats.org/officeDocument/2006/relationships/slide" Target="slides/slide143.xml" /><Relationship Id="rId151" Type="http://schemas.openxmlformats.org/officeDocument/2006/relationships/slide" Target="slides/slide146.xml" /><Relationship Id="rId156" Type="http://schemas.openxmlformats.org/officeDocument/2006/relationships/slide" Target="slides/slide151.xml" /><Relationship Id="rId164" Type="http://schemas.openxmlformats.org/officeDocument/2006/relationships/handoutMaster" Target="handoutMasters/handoutMaster1.xml" /><Relationship Id="rId4" Type="http://schemas.openxmlformats.org/officeDocument/2006/relationships/slideMaster" Target="slideMasters/slideMaster4.xml" /><Relationship Id="rId9" Type="http://schemas.openxmlformats.org/officeDocument/2006/relationships/slide" Target="slides/slide4.xml" /><Relationship Id="rId13" Type="http://schemas.openxmlformats.org/officeDocument/2006/relationships/slide" Target="slides/slide8.xml" /><Relationship Id="rId18" Type="http://schemas.openxmlformats.org/officeDocument/2006/relationships/slide" Target="slides/slide13.xml" /><Relationship Id="rId39" Type="http://schemas.openxmlformats.org/officeDocument/2006/relationships/slide" Target="slides/slide34.xml" /><Relationship Id="rId109" Type="http://schemas.openxmlformats.org/officeDocument/2006/relationships/slide" Target="slides/slide104.xml" /><Relationship Id="rId34" Type="http://schemas.openxmlformats.org/officeDocument/2006/relationships/slide" Target="slides/slide29.xml" /><Relationship Id="rId50" Type="http://schemas.openxmlformats.org/officeDocument/2006/relationships/slide" Target="slides/slide45.xml" /><Relationship Id="rId55" Type="http://schemas.openxmlformats.org/officeDocument/2006/relationships/slide" Target="slides/slide50.xml" /><Relationship Id="rId76" Type="http://schemas.openxmlformats.org/officeDocument/2006/relationships/slide" Target="slides/slide71.xml" /><Relationship Id="rId97" Type="http://schemas.openxmlformats.org/officeDocument/2006/relationships/slide" Target="slides/slide92.xml" /><Relationship Id="rId104" Type="http://schemas.openxmlformats.org/officeDocument/2006/relationships/slide" Target="slides/slide99.xml" /><Relationship Id="rId120" Type="http://schemas.openxmlformats.org/officeDocument/2006/relationships/slide" Target="slides/slide115.xml" /><Relationship Id="rId125" Type="http://schemas.openxmlformats.org/officeDocument/2006/relationships/slide" Target="slides/slide120.xml" /><Relationship Id="rId141" Type="http://schemas.openxmlformats.org/officeDocument/2006/relationships/slide" Target="slides/slide136.xml" /><Relationship Id="rId146" Type="http://schemas.openxmlformats.org/officeDocument/2006/relationships/slide" Target="slides/slide141.xml" /><Relationship Id="rId167" Type="http://schemas.openxmlformats.org/officeDocument/2006/relationships/theme" Target="theme/theme1.xml" /><Relationship Id="rId7" Type="http://schemas.openxmlformats.org/officeDocument/2006/relationships/slide" Target="slides/slide2.xml" /><Relationship Id="rId71" Type="http://schemas.openxmlformats.org/officeDocument/2006/relationships/slide" Target="slides/slide66.xml" /><Relationship Id="rId92" Type="http://schemas.openxmlformats.org/officeDocument/2006/relationships/slide" Target="slides/slide87.xml" /><Relationship Id="rId162" Type="http://schemas.openxmlformats.org/officeDocument/2006/relationships/slide" Target="slides/slide157.xml" /><Relationship Id="rId2" Type="http://schemas.openxmlformats.org/officeDocument/2006/relationships/slideMaster" Target="slideMasters/slideMaster2.xml" /><Relationship Id="rId29" Type="http://schemas.openxmlformats.org/officeDocument/2006/relationships/slide" Target="slides/slide24.xml" /><Relationship Id="rId24" Type="http://schemas.openxmlformats.org/officeDocument/2006/relationships/slide" Target="slides/slide19.xml" /><Relationship Id="rId40" Type="http://schemas.openxmlformats.org/officeDocument/2006/relationships/slide" Target="slides/slide35.xml" /><Relationship Id="rId45" Type="http://schemas.openxmlformats.org/officeDocument/2006/relationships/slide" Target="slides/slide40.xml" /><Relationship Id="rId66" Type="http://schemas.openxmlformats.org/officeDocument/2006/relationships/slide" Target="slides/slide61.xml" /><Relationship Id="rId87" Type="http://schemas.openxmlformats.org/officeDocument/2006/relationships/slide" Target="slides/slide82.xml" /><Relationship Id="rId110" Type="http://schemas.openxmlformats.org/officeDocument/2006/relationships/slide" Target="slides/slide105.xml" /><Relationship Id="rId115" Type="http://schemas.openxmlformats.org/officeDocument/2006/relationships/slide" Target="slides/slide110.xml" /><Relationship Id="rId131" Type="http://schemas.openxmlformats.org/officeDocument/2006/relationships/slide" Target="slides/slide126.xml" /><Relationship Id="rId136" Type="http://schemas.openxmlformats.org/officeDocument/2006/relationships/slide" Target="slides/slide131.xml" /><Relationship Id="rId157" Type="http://schemas.openxmlformats.org/officeDocument/2006/relationships/slide" Target="slides/slide152.xml" /><Relationship Id="rId61" Type="http://schemas.openxmlformats.org/officeDocument/2006/relationships/slide" Target="slides/slide56.xml" /><Relationship Id="rId82" Type="http://schemas.openxmlformats.org/officeDocument/2006/relationships/slide" Target="slides/slide77.xml" /><Relationship Id="rId152" Type="http://schemas.openxmlformats.org/officeDocument/2006/relationships/slide" Target="slides/slide147.xml" /><Relationship Id="rId19" Type="http://schemas.openxmlformats.org/officeDocument/2006/relationships/slide" Target="slides/slide14.xml" /><Relationship Id="rId14" Type="http://schemas.openxmlformats.org/officeDocument/2006/relationships/slide" Target="slides/slide9.xml" /><Relationship Id="rId30" Type="http://schemas.openxmlformats.org/officeDocument/2006/relationships/slide" Target="slides/slide25.xml" /><Relationship Id="rId35" Type="http://schemas.openxmlformats.org/officeDocument/2006/relationships/slide" Target="slides/slide30.xml" /><Relationship Id="rId56" Type="http://schemas.openxmlformats.org/officeDocument/2006/relationships/slide" Target="slides/slide51.xml" /><Relationship Id="rId77" Type="http://schemas.openxmlformats.org/officeDocument/2006/relationships/slide" Target="slides/slide72.xml" /><Relationship Id="rId100" Type="http://schemas.openxmlformats.org/officeDocument/2006/relationships/slide" Target="slides/slide95.xml" /><Relationship Id="rId105" Type="http://schemas.openxmlformats.org/officeDocument/2006/relationships/slide" Target="slides/slide100.xml" /><Relationship Id="rId126" Type="http://schemas.openxmlformats.org/officeDocument/2006/relationships/slide" Target="slides/slide121.xml" /><Relationship Id="rId147" Type="http://schemas.openxmlformats.org/officeDocument/2006/relationships/slide" Target="slides/slide142.xml" /><Relationship Id="rId168" Type="http://schemas.openxmlformats.org/officeDocument/2006/relationships/tableStyles" Target="tableStyles.xml" /><Relationship Id="rId8" Type="http://schemas.openxmlformats.org/officeDocument/2006/relationships/slide" Target="slides/slide3.xml" /><Relationship Id="rId51" Type="http://schemas.openxmlformats.org/officeDocument/2006/relationships/slide" Target="slides/slide46.xml" /><Relationship Id="rId72" Type="http://schemas.openxmlformats.org/officeDocument/2006/relationships/slide" Target="slides/slide67.xml" /><Relationship Id="rId93" Type="http://schemas.openxmlformats.org/officeDocument/2006/relationships/slide" Target="slides/slide88.xml" /><Relationship Id="rId98" Type="http://schemas.openxmlformats.org/officeDocument/2006/relationships/slide" Target="slides/slide93.xml" /><Relationship Id="rId121" Type="http://schemas.openxmlformats.org/officeDocument/2006/relationships/slide" Target="slides/slide116.xml" /><Relationship Id="rId142" Type="http://schemas.openxmlformats.org/officeDocument/2006/relationships/slide" Target="slides/slide137.xml" /><Relationship Id="rId163" Type="http://schemas.openxmlformats.org/officeDocument/2006/relationships/notesMaster" Target="notesMasters/notesMaster1.xml" /><Relationship Id="rId3" Type="http://schemas.openxmlformats.org/officeDocument/2006/relationships/slideMaster" Target="slideMasters/slideMaster3.xml" /><Relationship Id="rId25" Type="http://schemas.openxmlformats.org/officeDocument/2006/relationships/slide" Target="slides/slide20.xml" /><Relationship Id="rId46" Type="http://schemas.openxmlformats.org/officeDocument/2006/relationships/slide" Target="slides/slide41.xml" /><Relationship Id="rId67" Type="http://schemas.openxmlformats.org/officeDocument/2006/relationships/slide" Target="slides/slide62.xml" /><Relationship Id="rId116" Type="http://schemas.openxmlformats.org/officeDocument/2006/relationships/slide" Target="slides/slide111.xml" /><Relationship Id="rId137" Type="http://schemas.openxmlformats.org/officeDocument/2006/relationships/slide" Target="slides/slide132.xml" /><Relationship Id="rId158" Type="http://schemas.openxmlformats.org/officeDocument/2006/relationships/slide" Target="slides/slide153.xml" /><Relationship Id="rId20" Type="http://schemas.openxmlformats.org/officeDocument/2006/relationships/slide" Target="slides/slide15.xml" /><Relationship Id="rId41" Type="http://schemas.openxmlformats.org/officeDocument/2006/relationships/slide" Target="slides/slide36.xml" /><Relationship Id="rId62" Type="http://schemas.openxmlformats.org/officeDocument/2006/relationships/slide" Target="slides/slide57.xml" /><Relationship Id="rId83" Type="http://schemas.openxmlformats.org/officeDocument/2006/relationships/slide" Target="slides/slide78.xml" /><Relationship Id="rId88" Type="http://schemas.openxmlformats.org/officeDocument/2006/relationships/slide" Target="slides/slide83.xml" /><Relationship Id="rId111" Type="http://schemas.openxmlformats.org/officeDocument/2006/relationships/slide" Target="slides/slide106.xml" /><Relationship Id="rId132" Type="http://schemas.openxmlformats.org/officeDocument/2006/relationships/slide" Target="slides/slide127.xml" /><Relationship Id="rId153" Type="http://schemas.openxmlformats.org/officeDocument/2006/relationships/slide" Target="slides/slide148.xml" /></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B72079-E0D7-4AAC-B049-00E8ADF2660C}" type="doc">
      <dgm:prSet loTypeId="urn:microsoft.com/office/officeart/2005/8/layout/chevron1" loCatId="process" qsTypeId="urn:microsoft.com/office/officeart/2005/8/quickstyle/simple1" qsCatId="simple" csTypeId="urn:microsoft.com/office/officeart/2005/8/colors/accent1_2" csCatId="accent1" phldr="1"/>
      <dgm:spPr/>
    </dgm:pt>
    <dgm:pt modelId="{087A48E1-13F1-416C-B7ED-638642D140FF}">
      <dgm:prSet phldrT="[Tekst]" custT="1"/>
      <dgm:spPr/>
      <dgm:t>
        <a:bodyPr/>
        <a:lstStyle/>
        <a:p>
          <a:r>
            <a:rPr lang="nl-NL" sz="1800" dirty="0" err="1"/>
            <a:t>Paulina</a:t>
          </a:r>
          <a:r>
            <a:rPr lang="nl-NL" sz="1800" dirty="0"/>
            <a:t> </a:t>
          </a:r>
        </a:p>
        <a:p>
          <a:r>
            <a:rPr lang="nl-NL" sz="1800" dirty="0"/>
            <a:t>1923-1934 </a:t>
          </a:r>
        </a:p>
      </dgm:t>
    </dgm:pt>
    <dgm:pt modelId="{53ADC912-7ADF-4437-ADBC-BAC3BF22E093}" type="parTrans" cxnId="{09E5608F-81E5-4142-B354-DA3E248E43B9}">
      <dgm:prSet/>
      <dgm:spPr/>
      <dgm:t>
        <a:bodyPr/>
        <a:lstStyle/>
        <a:p>
          <a:endParaRPr lang="nl-NL"/>
        </a:p>
      </dgm:t>
    </dgm:pt>
    <dgm:pt modelId="{D8BB7C8C-9C58-48FB-BF3B-B73C5806762B}" type="sibTrans" cxnId="{09E5608F-81E5-4142-B354-DA3E248E43B9}">
      <dgm:prSet/>
      <dgm:spPr/>
      <dgm:t>
        <a:bodyPr/>
        <a:lstStyle/>
        <a:p>
          <a:endParaRPr lang="nl-NL"/>
        </a:p>
      </dgm:t>
    </dgm:pt>
    <dgm:pt modelId="{A170A865-4176-4C1B-920B-BCBC697C81B6}" type="pres">
      <dgm:prSet presAssocID="{B2B72079-E0D7-4AAC-B049-00E8ADF2660C}" presName="Name0" presStyleCnt="0">
        <dgm:presLayoutVars>
          <dgm:dir/>
          <dgm:animLvl val="lvl"/>
          <dgm:resizeHandles val="exact"/>
        </dgm:presLayoutVars>
      </dgm:prSet>
      <dgm:spPr/>
    </dgm:pt>
    <dgm:pt modelId="{249B7A53-B0FC-4C30-9CDF-0373A5A8ABE2}" type="pres">
      <dgm:prSet presAssocID="{087A48E1-13F1-416C-B7ED-638642D140FF}" presName="parTxOnly" presStyleLbl="node1" presStyleIdx="0" presStyleCnt="1" custLinFactNeighborX="6593" custLinFactNeighborY="-49855">
        <dgm:presLayoutVars>
          <dgm:chMax val="0"/>
          <dgm:chPref val="0"/>
          <dgm:bulletEnabled val="1"/>
        </dgm:presLayoutVars>
      </dgm:prSet>
      <dgm:spPr/>
    </dgm:pt>
  </dgm:ptLst>
  <dgm:cxnLst>
    <dgm:cxn modelId="{0A497939-6418-465E-82D9-164108A5546D}" type="presOf" srcId="{B2B72079-E0D7-4AAC-B049-00E8ADF2660C}" destId="{A170A865-4176-4C1B-920B-BCBC697C81B6}" srcOrd="0" destOrd="0" presId="urn:microsoft.com/office/officeart/2005/8/layout/chevron1"/>
    <dgm:cxn modelId="{091BF76C-84F4-4675-AA43-528B91752307}" type="presOf" srcId="{087A48E1-13F1-416C-B7ED-638642D140FF}" destId="{249B7A53-B0FC-4C30-9CDF-0373A5A8ABE2}" srcOrd="0" destOrd="0" presId="urn:microsoft.com/office/officeart/2005/8/layout/chevron1"/>
    <dgm:cxn modelId="{09E5608F-81E5-4142-B354-DA3E248E43B9}" srcId="{B2B72079-E0D7-4AAC-B049-00E8ADF2660C}" destId="{087A48E1-13F1-416C-B7ED-638642D140FF}" srcOrd="0" destOrd="0" parTransId="{53ADC912-7ADF-4437-ADBC-BAC3BF22E093}" sibTransId="{D8BB7C8C-9C58-48FB-BF3B-B73C5806762B}"/>
    <dgm:cxn modelId="{C5B66640-13B1-4F03-9100-7D0316488810}" type="presParOf" srcId="{A170A865-4176-4C1B-920B-BCBC697C81B6}" destId="{249B7A53-B0FC-4C30-9CDF-0373A5A8ABE2}" srcOrd="0"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2B72079-E0D7-4AAC-B049-00E8ADF2660C}" type="doc">
      <dgm:prSet loTypeId="urn:microsoft.com/office/officeart/2005/8/layout/chevron1" loCatId="process" qsTypeId="urn:microsoft.com/office/officeart/2005/8/quickstyle/simple1" qsCatId="simple" csTypeId="urn:microsoft.com/office/officeart/2005/8/colors/accent1_2" csCatId="accent1" phldr="1"/>
      <dgm:spPr/>
    </dgm:pt>
    <dgm:pt modelId="{087A48E1-13F1-416C-B7ED-638642D140FF}">
      <dgm:prSet phldrT="[Tekst]" custT="1"/>
      <dgm:spPr/>
      <dgm:t>
        <a:bodyPr/>
        <a:lstStyle/>
        <a:p>
          <a:r>
            <a:rPr lang="nl-NL" sz="1800" dirty="0" err="1"/>
            <a:t>Paulina</a:t>
          </a:r>
          <a:r>
            <a:rPr lang="nl-NL" sz="1800" dirty="0"/>
            <a:t> </a:t>
          </a:r>
        </a:p>
        <a:p>
          <a:r>
            <a:rPr lang="nl-NL" sz="1800" dirty="0"/>
            <a:t>1923-1934 </a:t>
          </a:r>
        </a:p>
      </dgm:t>
    </dgm:pt>
    <dgm:pt modelId="{53ADC912-7ADF-4437-ADBC-BAC3BF22E093}" type="parTrans" cxnId="{09E5608F-81E5-4142-B354-DA3E248E43B9}">
      <dgm:prSet/>
      <dgm:spPr/>
      <dgm:t>
        <a:bodyPr/>
        <a:lstStyle/>
        <a:p>
          <a:endParaRPr lang="nl-NL"/>
        </a:p>
      </dgm:t>
    </dgm:pt>
    <dgm:pt modelId="{D8BB7C8C-9C58-48FB-BF3B-B73C5806762B}" type="sibTrans" cxnId="{09E5608F-81E5-4142-B354-DA3E248E43B9}">
      <dgm:prSet/>
      <dgm:spPr/>
      <dgm:t>
        <a:bodyPr/>
        <a:lstStyle/>
        <a:p>
          <a:endParaRPr lang="nl-NL"/>
        </a:p>
      </dgm:t>
    </dgm:pt>
    <dgm:pt modelId="{E77AA42C-2B94-4939-9B44-EFB401E25EAE}">
      <dgm:prSet phldrT="[Tekst]" custT="1"/>
      <dgm:spPr/>
      <dgm:t>
        <a:bodyPr/>
        <a:lstStyle/>
        <a:p>
          <a:r>
            <a:rPr lang="nl-NL" sz="1800" dirty="0" err="1"/>
            <a:t>Fourage</a:t>
          </a:r>
          <a:r>
            <a:rPr lang="nl-NL" sz="1800" dirty="0"/>
            <a:t> II </a:t>
          </a:r>
        </a:p>
        <a:p>
          <a:r>
            <a:rPr lang="nl-NL" sz="1800" dirty="0"/>
            <a:t>1976-1983</a:t>
          </a:r>
        </a:p>
      </dgm:t>
    </dgm:pt>
    <dgm:pt modelId="{86309B98-B658-4D37-8C08-9382360DAE2E}" type="sibTrans" cxnId="{755D3ADB-C183-44EC-A855-69900B0749AA}">
      <dgm:prSet/>
      <dgm:spPr/>
      <dgm:t>
        <a:bodyPr/>
        <a:lstStyle/>
        <a:p>
          <a:endParaRPr lang="nl-NL"/>
        </a:p>
      </dgm:t>
    </dgm:pt>
    <dgm:pt modelId="{17736B1E-8E2E-456B-9DD2-D1571F7967E5}" type="parTrans" cxnId="{755D3ADB-C183-44EC-A855-69900B0749AA}">
      <dgm:prSet/>
      <dgm:spPr/>
      <dgm:t>
        <a:bodyPr/>
        <a:lstStyle/>
        <a:p>
          <a:endParaRPr lang="nl-NL"/>
        </a:p>
      </dgm:t>
    </dgm:pt>
    <dgm:pt modelId="{42A5F0A2-848A-472B-B2FD-02BE06C98538}">
      <dgm:prSet phldrT="[Tekst]" custT="1"/>
      <dgm:spPr/>
      <dgm:t>
        <a:bodyPr/>
        <a:lstStyle/>
        <a:p>
          <a:r>
            <a:rPr lang="nl-NL" sz="1800" dirty="0"/>
            <a:t>Anné </a:t>
          </a:r>
        </a:p>
        <a:p>
          <a:r>
            <a:rPr lang="nl-NL" sz="1800" dirty="0"/>
            <a:t>1969-1976</a:t>
          </a:r>
        </a:p>
      </dgm:t>
    </dgm:pt>
    <dgm:pt modelId="{0543DAA8-7BAC-4FF3-9F35-3DB7F6D9AE87}" type="sibTrans" cxnId="{530B40F5-BC0D-4E0A-AB16-EE46A71A28E9}">
      <dgm:prSet/>
      <dgm:spPr/>
      <dgm:t>
        <a:bodyPr/>
        <a:lstStyle/>
        <a:p>
          <a:endParaRPr lang="nl-NL"/>
        </a:p>
      </dgm:t>
    </dgm:pt>
    <dgm:pt modelId="{7F034C57-7AA3-45B1-83A2-3DF55FC4056C}" type="parTrans" cxnId="{530B40F5-BC0D-4E0A-AB16-EE46A71A28E9}">
      <dgm:prSet/>
      <dgm:spPr/>
      <dgm:t>
        <a:bodyPr/>
        <a:lstStyle/>
        <a:p>
          <a:endParaRPr lang="nl-NL"/>
        </a:p>
      </dgm:t>
    </dgm:pt>
    <dgm:pt modelId="{7E446E5F-4BB7-4018-844F-C0E94E628048}">
      <dgm:prSet phldrT="[Tekst]" custT="1"/>
      <dgm:spPr/>
      <dgm:t>
        <a:bodyPr/>
        <a:lstStyle/>
        <a:p>
          <a:r>
            <a:rPr lang="nl-NL" sz="1800" dirty="0" err="1"/>
            <a:t>Mutation</a:t>
          </a:r>
          <a:r>
            <a:rPr lang="nl-NL" sz="1800" dirty="0"/>
            <a:t> 1965-1969</a:t>
          </a:r>
        </a:p>
      </dgm:t>
    </dgm:pt>
    <dgm:pt modelId="{A27DC604-DA46-4C39-8A2D-9383C065DFA2}" type="sibTrans" cxnId="{CA6E875C-4BEB-4CA6-A6D1-0DA21C5A55DF}">
      <dgm:prSet/>
      <dgm:spPr/>
      <dgm:t>
        <a:bodyPr/>
        <a:lstStyle/>
        <a:p>
          <a:endParaRPr lang="nl-NL"/>
        </a:p>
      </dgm:t>
    </dgm:pt>
    <dgm:pt modelId="{C832058A-AC10-4D9E-8B0C-6C3106AE9680}" type="parTrans" cxnId="{CA6E875C-4BEB-4CA6-A6D1-0DA21C5A55DF}">
      <dgm:prSet/>
      <dgm:spPr/>
      <dgm:t>
        <a:bodyPr/>
        <a:lstStyle/>
        <a:p>
          <a:endParaRPr lang="nl-NL"/>
        </a:p>
      </dgm:t>
    </dgm:pt>
    <dgm:pt modelId="{165C52ED-0BED-4FF3-8853-C794631EC755}">
      <dgm:prSet phldrT="[Tekst]" custT="1"/>
      <dgm:spPr/>
      <dgm:t>
        <a:bodyPr/>
        <a:lstStyle/>
        <a:p>
          <a:r>
            <a:rPr lang="nl-NL" sz="1800" dirty="0"/>
            <a:t>Zwerver </a:t>
          </a:r>
        </a:p>
        <a:p>
          <a:r>
            <a:rPr lang="nl-NL" sz="1800" dirty="0"/>
            <a:t>1935-1965</a:t>
          </a:r>
        </a:p>
      </dgm:t>
    </dgm:pt>
    <dgm:pt modelId="{E4BEE530-872D-4ACB-9EA4-96ECD54E3040}" type="sibTrans" cxnId="{1A029994-D8E7-4E23-AB2C-57A5739663CC}">
      <dgm:prSet/>
      <dgm:spPr/>
      <dgm:t>
        <a:bodyPr/>
        <a:lstStyle/>
        <a:p>
          <a:endParaRPr lang="nl-NL"/>
        </a:p>
      </dgm:t>
    </dgm:pt>
    <dgm:pt modelId="{E35F56E9-DB2F-46EB-8872-AD09D566C5ED}" type="parTrans" cxnId="{1A029994-D8E7-4E23-AB2C-57A5739663CC}">
      <dgm:prSet/>
      <dgm:spPr/>
      <dgm:t>
        <a:bodyPr/>
        <a:lstStyle/>
        <a:p>
          <a:endParaRPr lang="nl-NL"/>
        </a:p>
      </dgm:t>
    </dgm:pt>
    <dgm:pt modelId="{6B396024-6EAF-437B-8323-6EA01196162C}">
      <dgm:prSet phldrT="[Tekst]" custT="1"/>
      <dgm:spPr/>
      <dgm:t>
        <a:bodyPr/>
        <a:lstStyle/>
        <a:p>
          <a:r>
            <a:rPr lang="nl-NL" sz="1800" dirty="0"/>
            <a:t>Dina </a:t>
          </a:r>
        </a:p>
        <a:p>
          <a:r>
            <a:rPr lang="nl-NL" sz="1800" dirty="0"/>
            <a:t>1934-1935</a:t>
          </a:r>
        </a:p>
      </dgm:t>
    </dgm:pt>
    <dgm:pt modelId="{4A4F9DBE-4E56-4C60-88E9-16E67BE9827F}" type="sibTrans" cxnId="{76193EF8-4151-455A-BB40-D35A7DE7C178}">
      <dgm:prSet/>
      <dgm:spPr/>
      <dgm:t>
        <a:bodyPr/>
        <a:lstStyle/>
        <a:p>
          <a:endParaRPr lang="nl-NL"/>
        </a:p>
      </dgm:t>
    </dgm:pt>
    <dgm:pt modelId="{CBC39C7F-EA6D-4DB5-9605-61AE20523831}" type="parTrans" cxnId="{76193EF8-4151-455A-BB40-D35A7DE7C178}">
      <dgm:prSet/>
      <dgm:spPr/>
      <dgm:t>
        <a:bodyPr/>
        <a:lstStyle/>
        <a:p>
          <a:endParaRPr lang="nl-NL"/>
        </a:p>
      </dgm:t>
    </dgm:pt>
    <dgm:pt modelId="{A170A865-4176-4C1B-920B-BCBC697C81B6}" type="pres">
      <dgm:prSet presAssocID="{B2B72079-E0D7-4AAC-B049-00E8ADF2660C}" presName="Name0" presStyleCnt="0">
        <dgm:presLayoutVars>
          <dgm:dir/>
          <dgm:animLvl val="lvl"/>
          <dgm:resizeHandles val="exact"/>
        </dgm:presLayoutVars>
      </dgm:prSet>
      <dgm:spPr/>
    </dgm:pt>
    <dgm:pt modelId="{249B7A53-B0FC-4C30-9CDF-0373A5A8ABE2}" type="pres">
      <dgm:prSet presAssocID="{087A48E1-13F1-416C-B7ED-638642D140FF}" presName="parTxOnly" presStyleLbl="node1" presStyleIdx="0" presStyleCnt="6">
        <dgm:presLayoutVars>
          <dgm:chMax val="0"/>
          <dgm:chPref val="0"/>
          <dgm:bulletEnabled val="1"/>
        </dgm:presLayoutVars>
      </dgm:prSet>
      <dgm:spPr/>
    </dgm:pt>
    <dgm:pt modelId="{784B6A83-CC96-48B6-8DB3-848B61DEC358}" type="pres">
      <dgm:prSet presAssocID="{D8BB7C8C-9C58-48FB-BF3B-B73C5806762B}" presName="parTxOnlySpace" presStyleCnt="0"/>
      <dgm:spPr/>
    </dgm:pt>
    <dgm:pt modelId="{A984B070-00AB-40B6-8485-171ABBC7997C}" type="pres">
      <dgm:prSet presAssocID="{6B396024-6EAF-437B-8323-6EA01196162C}" presName="parTxOnly" presStyleLbl="node1" presStyleIdx="1" presStyleCnt="6">
        <dgm:presLayoutVars>
          <dgm:chMax val="0"/>
          <dgm:chPref val="0"/>
          <dgm:bulletEnabled val="1"/>
        </dgm:presLayoutVars>
      </dgm:prSet>
      <dgm:spPr/>
    </dgm:pt>
    <dgm:pt modelId="{078CEDCE-4063-42D5-A8F4-A37B3E5B9AAA}" type="pres">
      <dgm:prSet presAssocID="{4A4F9DBE-4E56-4C60-88E9-16E67BE9827F}" presName="parTxOnlySpace" presStyleCnt="0"/>
      <dgm:spPr/>
    </dgm:pt>
    <dgm:pt modelId="{7454E9DB-002A-49D9-A83C-3280F7F43E52}" type="pres">
      <dgm:prSet presAssocID="{165C52ED-0BED-4FF3-8853-C794631EC755}" presName="parTxOnly" presStyleLbl="node1" presStyleIdx="2" presStyleCnt="6">
        <dgm:presLayoutVars>
          <dgm:chMax val="0"/>
          <dgm:chPref val="0"/>
          <dgm:bulletEnabled val="1"/>
        </dgm:presLayoutVars>
      </dgm:prSet>
      <dgm:spPr/>
    </dgm:pt>
    <dgm:pt modelId="{544C009D-C744-4C50-BC39-79E957A4E269}" type="pres">
      <dgm:prSet presAssocID="{E4BEE530-872D-4ACB-9EA4-96ECD54E3040}" presName="parTxOnlySpace" presStyleCnt="0"/>
      <dgm:spPr/>
    </dgm:pt>
    <dgm:pt modelId="{76223848-F137-4A85-A205-CCC86CC81143}" type="pres">
      <dgm:prSet presAssocID="{7E446E5F-4BB7-4018-844F-C0E94E628048}" presName="parTxOnly" presStyleLbl="node1" presStyleIdx="3" presStyleCnt="6">
        <dgm:presLayoutVars>
          <dgm:chMax val="0"/>
          <dgm:chPref val="0"/>
          <dgm:bulletEnabled val="1"/>
        </dgm:presLayoutVars>
      </dgm:prSet>
      <dgm:spPr/>
    </dgm:pt>
    <dgm:pt modelId="{A203BE4D-E02E-4174-A595-8500A68517A1}" type="pres">
      <dgm:prSet presAssocID="{A27DC604-DA46-4C39-8A2D-9383C065DFA2}" presName="parTxOnlySpace" presStyleCnt="0"/>
      <dgm:spPr/>
    </dgm:pt>
    <dgm:pt modelId="{B0813054-1760-4EB7-A2BE-6D4868783E67}" type="pres">
      <dgm:prSet presAssocID="{42A5F0A2-848A-472B-B2FD-02BE06C98538}" presName="parTxOnly" presStyleLbl="node1" presStyleIdx="4" presStyleCnt="6">
        <dgm:presLayoutVars>
          <dgm:chMax val="0"/>
          <dgm:chPref val="0"/>
          <dgm:bulletEnabled val="1"/>
        </dgm:presLayoutVars>
      </dgm:prSet>
      <dgm:spPr/>
    </dgm:pt>
    <dgm:pt modelId="{789CE365-A465-42A4-B706-1D536BD8AB84}" type="pres">
      <dgm:prSet presAssocID="{0543DAA8-7BAC-4FF3-9F35-3DB7F6D9AE87}" presName="parTxOnlySpace" presStyleCnt="0"/>
      <dgm:spPr/>
    </dgm:pt>
    <dgm:pt modelId="{DFC23CAB-6931-4B9A-87DD-E0A94DB49548}" type="pres">
      <dgm:prSet presAssocID="{E77AA42C-2B94-4939-9B44-EFB401E25EAE}" presName="parTxOnly" presStyleLbl="node1" presStyleIdx="5" presStyleCnt="6">
        <dgm:presLayoutVars>
          <dgm:chMax val="0"/>
          <dgm:chPref val="0"/>
          <dgm:bulletEnabled val="1"/>
        </dgm:presLayoutVars>
      </dgm:prSet>
      <dgm:spPr/>
    </dgm:pt>
  </dgm:ptLst>
  <dgm:cxnLst>
    <dgm:cxn modelId="{3B3AB13E-60E9-4AE9-91D3-1AFF275FD755}" type="presOf" srcId="{7E446E5F-4BB7-4018-844F-C0E94E628048}" destId="{76223848-F137-4A85-A205-CCC86CC81143}" srcOrd="0" destOrd="0" presId="urn:microsoft.com/office/officeart/2005/8/layout/chevron1"/>
    <dgm:cxn modelId="{CA6E875C-4BEB-4CA6-A6D1-0DA21C5A55DF}" srcId="{B2B72079-E0D7-4AAC-B049-00E8ADF2660C}" destId="{7E446E5F-4BB7-4018-844F-C0E94E628048}" srcOrd="3" destOrd="0" parTransId="{C832058A-AC10-4D9E-8B0C-6C3106AE9680}" sibTransId="{A27DC604-DA46-4C39-8A2D-9383C065DFA2}"/>
    <dgm:cxn modelId="{2EFA7044-677E-4D9C-9D8B-EAC84FF21F13}" type="presOf" srcId="{E77AA42C-2B94-4939-9B44-EFB401E25EAE}" destId="{DFC23CAB-6931-4B9A-87DD-E0A94DB49548}" srcOrd="0" destOrd="0" presId="urn:microsoft.com/office/officeart/2005/8/layout/chevron1"/>
    <dgm:cxn modelId="{DB8A856A-773B-439C-9EDC-08CEFB3D4CEC}" type="presOf" srcId="{B2B72079-E0D7-4AAC-B049-00E8ADF2660C}" destId="{A170A865-4176-4C1B-920B-BCBC697C81B6}" srcOrd="0" destOrd="0" presId="urn:microsoft.com/office/officeart/2005/8/layout/chevron1"/>
    <dgm:cxn modelId="{A4A4D486-46C3-451E-912F-9F7F286EBFFF}" type="presOf" srcId="{165C52ED-0BED-4FF3-8853-C794631EC755}" destId="{7454E9DB-002A-49D9-A83C-3280F7F43E52}" srcOrd="0" destOrd="0" presId="urn:microsoft.com/office/officeart/2005/8/layout/chevron1"/>
    <dgm:cxn modelId="{09E5608F-81E5-4142-B354-DA3E248E43B9}" srcId="{B2B72079-E0D7-4AAC-B049-00E8ADF2660C}" destId="{087A48E1-13F1-416C-B7ED-638642D140FF}" srcOrd="0" destOrd="0" parTransId="{53ADC912-7ADF-4437-ADBC-BAC3BF22E093}" sibTransId="{D8BB7C8C-9C58-48FB-BF3B-B73C5806762B}"/>
    <dgm:cxn modelId="{1A029994-D8E7-4E23-AB2C-57A5739663CC}" srcId="{B2B72079-E0D7-4AAC-B049-00E8ADF2660C}" destId="{165C52ED-0BED-4FF3-8853-C794631EC755}" srcOrd="2" destOrd="0" parTransId="{E35F56E9-DB2F-46EB-8872-AD09D566C5ED}" sibTransId="{E4BEE530-872D-4ACB-9EA4-96ECD54E3040}"/>
    <dgm:cxn modelId="{F67E9CAB-C57C-4CF8-AE23-12BF025E0F79}" type="presOf" srcId="{087A48E1-13F1-416C-B7ED-638642D140FF}" destId="{249B7A53-B0FC-4C30-9CDF-0373A5A8ABE2}" srcOrd="0" destOrd="0" presId="urn:microsoft.com/office/officeart/2005/8/layout/chevron1"/>
    <dgm:cxn modelId="{0DE241C4-3C87-4A97-B826-41BCEF0B033F}" type="presOf" srcId="{42A5F0A2-848A-472B-B2FD-02BE06C98538}" destId="{B0813054-1760-4EB7-A2BE-6D4868783E67}" srcOrd="0" destOrd="0" presId="urn:microsoft.com/office/officeart/2005/8/layout/chevron1"/>
    <dgm:cxn modelId="{981FD5D2-85CA-4BAA-94DC-A47556665FB3}" type="presOf" srcId="{6B396024-6EAF-437B-8323-6EA01196162C}" destId="{A984B070-00AB-40B6-8485-171ABBC7997C}" srcOrd="0" destOrd="0" presId="urn:microsoft.com/office/officeart/2005/8/layout/chevron1"/>
    <dgm:cxn modelId="{755D3ADB-C183-44EC-A855-69900B0749AA}" srcId="{B2B72079-E0D7-4AAC-B049-00E8ADF2660C}" destId="{E77AA42C-2B94-4939-9B44-EFB401E25EAE}" srcOrd="5" destOrd="0" parTransId="{17736B1E-8E2E-456B-9DD2-D1571F7967E5}" sibTransId="{86309B98-B658-4D37-8C08-9382360DAE2E}"/>
    <dgm:cxn modelId="{530B40F5-BC0D-4E0A-AB16-EE46A71A28E9}" srcId="{B2B72079-E0D7-4AAC-B049-00E8ADF2660C}" destId="{42A5F0A2-848A-472B-B2FD-02BE06C98538}" srcOrd="4" destOrd="0" parTransId="{7F034C57-7AA3-45B1-83A2-3DF55FC4056C}" sibTransId="{0543DAA8-7BAC-4FF3-9F35-3DB7F6D9AE87}"/>
    <dgm:cxn modelId="{76193EF8-4151-455A-BB40-D35A7DE7C178}" srcId="{B2B72079-E0D7-4AAC-B049-00E8ADF2660C}" destId="{6B396024-6EAF-437B-8323-6EA01196162C}" srcOrd="1" destOrd="0" parTransId="{CBC39C7F-EA6D-4DB5-9605-61AE20523831}" sibTransId="{4A4F9DBE-4E56-4C60-88E9-16E67BE9827F}"/>
    <dgm:cxn modelId="{DAB89FE1-D048-47FF-9E03-567965D0D297}" type="presParOf" srcId="{A170A865-4176-4C1B-920B-BCBC697C81B6}" destId="{249B7A53-B0FC-4C30-9CDF-0373A5A8ABE2}" srcOrd="0" destOrd="0" presId="urn:microsoft.com/office/officeart/2005/8/layout/chevron1"/>
    <dgm:cxn modelId="{17126F42-00DF-499E-832E-CECB1BE9473B}" type="presParOf" srcId="{A170A865-4176-4C1B-920B-BCBC697C81B6}" destId="{784B6A83-CC96-48B6-8DB3-848B61DEC358}" srcOrd="1" destOrd="0" presId="urn:microsoft.com/office/officeart/2005/8/layout/chevron1"/>
    <dgm:cxn modelId="{EF5EDD37-4E81-41DC-B7E3-71D38CE11C06}" type="presParOf" srcId="{A170A865-4176-4C1B-920B-BCBC697C81B6}" destId="{A984B070-00AB-40B6-8485-171ABBC7997C}" srcOrd="2" destOrd="0" presId="urn:microsoft.com/office/officeart/2005/8/layout/chevron1"/>
    <dgm:cxn modelId="{1EB46A04-360C-40B0-9959-A43A706419A6}" type="presParOf" srcId="{A170A865-4176-4C1B-920B-BCBC697C81B6}" destId="{078CEDCE-4063-42D5-A8F4-A37B3E5B9AAA}" srcOrd="3" destOrd="0" presId="urn:microsoft.com/office/officeart/2005/8/layout/chevron1"/>
    <dgm:cxn modelId="{89BC8147-5933-4F0A-9015-B3F1155F3A2D}" type="presParOf" srcId="{A170A865-4176-4C1B-920B-BCBC697C81B6}" destId="{7454E9DB-002A-49D9-A83C-3280F7F43E52}" srcOrd="4" destOrd="0" presId="urn:microsoft.com/office/officeart/2005/8/layout/chevron1"/>
    <dgm:cxn modelId="{CA18F274-294B-4152-90BF-4950886DD224}" type="presParOf" srcId="{A170A865-4176-4C1B-920B-BCBC697C81B6}" destId="{544C009D-C744-4C50-BC39-79E957A4E269}" srcOrd="5" destOrd="0" presId="urn:microsoft.com/office/officeart/2005/8/layout/chevron1"/>
    <dgm:cxn modelId="{0909C3E1-6661-4C6D-8EBB-146FF908B5B4}" type="presParOf" srcId="{A170A865-4176-4C1B-920B-BCBC697C81B6}" destId="{76223848-F137-4A85-A205-CCC86CC81143}" srcOrd="6" destOrd="0" presId="urn:microsoft.com/office/officeart/2005/8/layout/chevron1"/>
    <dgm:cxn modelId="{A6F96143-F408-465D-BC4F-A679922DF38C}" type="presParOf" srcId="{A170A865-4176-4C1B-920B-BCBC697C81B6}" destId="{A203BE4D-E02E-4174-A595-8500A68517A1}" srcOrd="7" destOrd="0" presId="urn:microsoft.com/office/officeart/2005/8/layout/chevron1"/>
    <dgm:cxn modelId="{9BF0728A-62BF-4BC8-957B-2EBFFF1F7993}" type="presParOf" srcId="{A170A865-4176-4C1B-920B-BCBC697C81B6}" destId="{B0813054-1760-4EB7-A2BE-6D4868783E67}" srcOrd="8" destOrd="0" presId="urn:microsoft.com/office/officeart/2005/8/layout/chevron1"/>
    <dgm:cxn modelId="{78754C5A-B283-4036-8588-0703A031CCB8}" type="presParOf" srcId="{A170A865-4176-4C1B-920B-BCBC697C81B6}" destId="{789CE365-A465-42A4-B706-1D536BD8AB84}" srcOrd="9" destOrd="0" presId="urn:microsoft.com/office/officeart/2005/8/layout/chevron1"/>
    <dgm:cxn modelId="{AF59EF01-760E-484C-BE0B-69E87E829659}" type="presParOf" srcId="{A170A865-4176-4C1B-920B-BCBC697C81B6}" destId="{DFC23CAB-6931-4B9A-87DD-E0A94DB49548}" srcOrd="1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2B72079-E0D7-4AAC-B049-00E8ADF2660C}" type="doc">
      <dgm:prSet loTypeId="urn:microsoft.com/office/officeart/2005/8/layout/chevron1" loCatId="process" qsTypeId="urn:microsoft.com/office/officeart/2005/8/quickstyle/simple1" qsCatId="simple" csTypeId="urn:microsoft.com/office/officeart/2005/8/colors/accent1_2" csCatId="accent1" phldr="1"/>
      <dgm:spPr/>
    </dgm:pt>
    <dgm:pt modelId="{087A48E1-13F1-416C-B7ED-638642D140FF}">
      <dgm:prSet phldrT="[Tekst]" custT="1"/>
      <dgm:spPr/>
      <dgm:t>
        <a:bodyPr/>
        <a:lstStyle/>
        <a:p>
          <a:r>
            <a:rPr lang="nl-NL" sz="1800" dirty="0" err="1"/>
            <a:t>Paulina</a:t>
          </a:r>
          <a:r>
            <a:rPr lang="nl-NL" sz="1800" dirty="0"/>
            <a:t> </a:t>
          </a:r>
        </a:p>
        <a:p>
          <a:r>
            <a:rPr lang="nl-NL" sz="1800" dirty="0"/>
            <a:t>1923-1934 </a:t>
          </a:r>
        </a:p>
      </dgm:t>
    </dgm:pt>
    <dgm:pt modelId="{53ADC912-7ADF-4437-ADBC-BAC3BF22E093}" type="parTrans" cxnId="{09E5608F-81E5-4142-B354-DA3E248E43B9}">
      <dgm:prSet/>
      <dgm:spPr/>
      <dgm:t>
        <a:bodyPr/>
        <a:lstStyle/>
        <a:p>
          <a:endParaRPr lang="nl-NL" sz="2400"/>
        </a:p>
      </dgm:t>
    </dgm:pt>
    <dgm:pt modelId="{D8BB7C8C-9C58-48FB-BF3B-B73C5806762B}" type="sibTrans" cxnId="{09E5608F-81E5-4142-B354-DA3E248E43B9}">
      <dgm:prSet/>
      <dgm:spPr/>
      <dgm:t>
        <a:bodyPr/>
        <a:lstStyle/>
        <a:p>
          <a:endParaRPr lang="nl-NL" sz="2400"/>
        </a:p>
      </dgm:t>
    </dgm:pt>
    <dgm:pt modelId="{7E940709-F7A4-42D4-AD6A-2258E5CFF11F}">
      <dgm:prSet phldrT="[Tekst]" custT="1"/>
      <dgm:spPr/>
      <dgm:t>
        <a:bodyPr/>
        <a:lstStyle/>
        <a:p>
          <a:r>
            <a:rPr lang="nl-NL" sz="1200" dirty="0"/>
            <a:t>Broedertrouw6 </a:t>
          </a:r>
          <a:r>
            <a:rPr lang="nl-NL" sz="1800" dirty="0"/>
            <a:t>1983-1994</a:t>
          </a:r>
          <a:endParaRPr lang="nl-NL" sz="1200" dirty="0"/>
        </a:p>
      </dgm:t>
    </dgm:pt>
    <dgm:pt modelId="{4EB1AB28-4609-4301-B4FB-E0C5004978C3}" type="parTrans" cxnId="{86058520-0404-4418-97DC-A47C57780A5B}">
      <dgm:prSet/>
      <dgm:spPr/>
      <dgm:t>
        <a:bodyPr/>
        <a:lstStyle/>
        <a:p>
          <a:endParaRPr lang="nl-NL" sz="2400"/>
        </a:p>
      </dgm:t>
    </dgm:pt>
    <dgm:pt modelId="{70419995-34BB-4AA3-86CA-920FE55B916C}" type="sibTrans" cxnId="{86058520-0404-4418-97DC-A47C57780A5B}">
      <dgm:prSet/>
      <dgm:spPr/>
      <dgm:t>
        <a:bodyPr/>
        <a:lstStyle/>
        <a:p>
          <a:endParaRPr lang="nl-NL" sz="2400"/>
        </a:p>
      </dgm:t>
    </dgm:pt>
    <dgm:pt modelId="{E77AA42C-2B94-4939-9B44-EFB401E25EAE}">
      <dgm:prSet phldrT="[Tekst]" custT="1"/>
      <dgm:spPr/>
      <dgm:t>
        <a:bodyPr/>
        <a:lstStyle/>
        <a:p>
          <a:r>
            <a:rPr lang="nl-NL" sz="1800" dirty="0" err="1"/>
            <a:t>Fourage</a:t>
          </a:r>
          <a:r>
            <a:rPr lang="nl-NL" sz="1800" dirty="0"/>
            <a:t> II 1976-1983</a:t>
          </a:r>
        </a:p>
      </dgm:t>
    </dgm:pt>
    <dgm:pt modelId="{86309B98-B658-4D37-8C08-9382360DAE2E}" type="sibTrans" cxnId="{755D3ADB-C183-44EC-A855-69900B0749AA}">
      <dgm:prSet/>
      <dgm:spPr/>
      <dgm:t>
        <a:bodyPr/>
        <a:lstStyle/>
        <a:p>
          <a:endParaRPr lang="nl-NL" sz="2400"/>
        </a:p>
      </dgm:t>
    </dgm:pt>
    <dgm:pt modelId="{17736B1E-8E2E-456B-9DD2-D1571F7967E5}" type="parTrans" cxnId="{755D3ADB-C183-44EC-A855-69900B0749AA}">
      <dgm:prSet/>
      <dgm:spPr/>
      <dgm:t>
        <a:bodyPr/>
        <a:lstStyle/>
        <a:p>
          <a:endParaRPr lang="nl-NL" sz="2400"/>
        </a:p>
      </dgm:t>
    </dgm:pt>
    <dgm:pt modelId="{42A5F0A2-848A-472B-B2FD-02BE06C98538}">
      <dgm:prSet phldrT="[Tekst]" custT="1"/>
      <dgm:spPr/>
      <dgm:t>
        <a:bodyPr/>
        <a:lstStyle/>
        <a:p>
          <a:r>
            <a:rPr lang="nl-NL" sz="1800" dirty="0"/>
            <a:t>Anné </a:t>
          </a:r>
        </a:p>
        <a:p>
          <a:r>
            <a:rPr lang="nl-NL" sz="1800" dirty="0"/>
            <a:t>1969-1976</a:t>
          </a:r>
        </a:p>
      </dgm:t>
    </dgm:pt>
    <dgm:pt modelId="{0543DAA8-7BAC-4FF3-9F35-3DB7F6D9AE87}" type="sibTrans" cxnId="{530B40F5-BC0D-4E0A-AB16-EE46A71A28E9}">
      <dgm:prSet/>
      <dgm:spPr/>
      <dgm:t>
        <a:bodyPr/>
        <a:lstStyle/>
        <a:p>
          <a:endParaRPr lang="nl-NL" sz="2400"/>
        </a:p>
      </dgm:t>
    </dgm:pt>
    <dgm:pt modelId="{7F034C57-7AA3-45B1-83A2-3DF55FC4056C}" type="parTrans" cxnId="{530B40F5-BC0D-4E0A-AB16-EE46A71A28E9}">
      <dgm:prSet/>
      <dgm:spPr/>
      <dgm:t>
        <a:bodyPr/>
        <a:lstStyle/>
        <a:p>
          <a:endParaRPr lang="nl-NL" sz="2400"/>
        </a:p>
      </dgm:t>
    </dgm:pt>
    <dgm:pt modelId="{7E446E5F-4BB7-4018-844F-C0E94E628048}">
      <dgm:prSet phldrT="[Tekst]" custT="1"/>
      <dgm:spPr/>
      <dgm:t>
        <a:bodyPr/>
        <a:lstStyle/>
        <a:p>
          <a:r>
            <a:rPr lang="nl-NL" sz="1800" dirty="0" err="1"/>
            <a:t>Mutation</a:t>
          </a:r>
          <a:r>
            <a:rPr lang="nl-NL" sz="1800" dirty="0"/>
            <a:t> 1965-1969</a:t>
          </a:r>
        </a:p>
      </dgm:t>
    </dgm:pt>
    <dgm:pt modelId="{A27DC604-DA46-4C39-8A2D-9383C065DFA2}" type="sibTrans" cxnId="{CA6E875C-4BEB-4CA6-A6D1-0DA21C5A55DF}">
      <dgm:prSet/>
      <dgm:spPr/>
      <dgm:t>
        <a:bodyPr/>
        <a:lstStyle/>
        <a:p>
          <a:endParaRPr lang="nl-NL" sz="2400"/>
        </a:p>
      </dgm:t>
    </dgm:pt>
    <dgm:pt modelId="{C832058A-AC10-4D9E-8B0C-6C3106AE9680}" type="parTrans" cxnId="{CA6E875C-4BEB-4CA6-A6D1-0DA21C5A55DF}">
      <dgm:prSet/>
      <dgm:spPr/>
      <dgm:t>
        <a:bodyPr/>
        <a:lstStyle/>
        <a:p>
          <a:endParaRPr lang="nl-NL" sz="2400"/>
        </a:p>
      </dgm:t>
    </dgm:pt>
    <dgm:pt modelId="{165C52ED-0BED-4FF3-8853-C794631EC755}">
      <dgm:prSet phldrT="[Tekst]" custT="1"/>
      <dgm:spPr/>
      <dgm:t>
        <a:bodyPr/>
        <a:lstStyle/>
        <a:p>
          <a:r>
            <a:rPr lang="nl-NL" sz="1800" dirty="0"/>
            <a:t>Zwerver </a:t>
          </a:r>
        </a:p>
        <a:p>
          <a:r>
            <a:rPr lang="nl-NL" sz="1800" dirty="0"/>
            <a:t>1935-1965</a:t>
          </a:r>
        </a:p>
      </dgm:t>
    </dgm:pt>
    <dgm:pt modelId="{E4BEE530-872D-4ACB-9EA4-96ECD54E3040}" type="sibTrans" cxnId="{1A029994-D8E7-4E23-AB2C-57A5739663CC}">
      <dgm:prSet/>
      <dgm:spPr/>
      <dgm:t>
        <a:bodyPr/>
        <a:lstStyle/>
        <a:p>
          <a:endParaRPr lang="nl-NL" sz="2400"/>
        </a:p>
      </dgm:t>
    </dgm:pt>
    <dgm:pt modelId="{E35F56E9-DB2F-46EB-8872-AD09D566C5ED}" type="parTrans" cxnId="{1A029994-D8E7-4E23-AB2C-57A5739663CC}">
      <dgm:prSet/>
      <dgm:spPr/>
      <dgm:t>
        <a:bodyPr/>
        <a:lstStyle/>
        <a:p>
          <a:endParaRPr lang="nl-NL" sz="2400"/>
        </a:p>
      </dgm:t>
    </dgm:pt>
    <dgm:pt modelId="{6B396024-6EAF-437B-8323-6EA01196162C}">
      <dgm:prSet phldrT="[Tekst]" custT="1"/>
      <dgm:spPr/>
      <dgm:t>
        <a:bodyPr/>
        <a:lstStyle/>
        <a:p>
          <a:r>
            <a:rPr lang="nl-NL" sz="1800" dirty="0"/>
            <a:t>Dina </a:t>
          </a:r>
        </a:p>
        <a:p>
          <a:r>
            <a:rPr lang="nl-NL" sz="1800" dirty="0"/>
            <a:t>1934-1935</a:t>
          </a:r>
        </a:p>
      </dgm:t>
    </dgm:pt>
    <dgm:pt modelId="{4A4F9DBE-4E56-4C60-88E9-16E67BE9827F}" type="sibTrans" cxnId="{76193EF8-4151-455A-BB40-D35A7DE7C178}">
      <dgm:prSet/>
      <dgm:spPr/>
      <dgm:t>
        <a:bodyPr/>
        <a:lstStyle/>
        <a:p>
          <a:endParaRPr lang="nl-NL" sz="2400"/>
        </a:p>
      </dgm:t>
    </dgm:pt>
    <dgm:pt modelId="{CBC39C7F-EA6D-4DB5-9605-61AE20523831}" type="parTrans" cxnId="{76193EF8-4151-455A-BB40-D35A7DE7C178}">
      <dgm:prSet/>
      <dgm:spPr/>
      <dgm:t>
        <a:bodyPr/>
        <a:lstStyle/>
        <a:p>
          <a:endParaRPr lang="nl-NL" sz="2400"/>
        </a:p>
      </dgm:t>
    </dgm:pt>
    <dgm:pt modelId="{A170A865-4176-4C1B-920B-BCBC697C81B6}" type="pres">
      <dgm:prSet presAssocID="{B2B72079-E0D7-4AAC-B049-00E8ADF2660C}" presName="Name0" presStyleCnt="0">
        <dgm:presLayoutVars>
          <dgm:dir/>
          <dgm:animLvl val="lvl"/>
          <dgm:resizeHandles val="exact"/>
        </dgm:presLayoutVars>
      </dgm:prSet>
      <dgm:spPr/>
    </dgm:pt>
    <dgm:pt modelId="{249B7A53-B0FC-4C30-9CDF-0373A5A8ABE2}" type="pres">
      <dgm:prSet presAssocID="{087A48E1-13F1-416C-B7ED-638642D140FF}" presName="parTxOnly" presStyleLbl="node1" presStyleIdx="0" presStyleCnt="7">
        <dgm:presLayoutVars>
          <dgm:chMax val="0"/>
          <dgm:chPref val="0"/>
          <dgm:bulletEnabled val="1"/>
        </dgm:presLayoutVars>
      </dgm:prSet>
      <dgm:spPr/>
    </dgm:pt>
    <dgm:pt modelId="{784B6A83-CC96-48B6-8DB3-848B61DEC358}" type="pres">
      <dgm:prSet presAssocID="{D8BB7C8C-9C58-48FB-BF3B-B73C5806762B}" presName="parTxOnlySpace" presStyleCnt="0"/>
      <dgm:spPr/>
    </dgm:pt>
    <dgm:pt modelId="{A984B070-00AB-40B6-8485-171ABBC7997C}" type="pres">
      <dgm:prSet presAssocID="{6B396024-6EAF-437B-8323-6EA01196162C}" presName="parTxOnly" presStyleLbl="node1" presStyleIdx="1" presStyleCnt="7">
        <dgm:presLayoutVars>
          <dgm:chMax val="0"/>
          <dgm:chPref val="0"/>
          <dgm:bulletEnabled val="1"/>
        </dgm:presLayoutVars>
      </dgm:prSet>
      <dgm:spPr/>
    </dgm:pt>
    <dgm:pt modelId="{078CEDCE-4063-42D5-A8F4-A37B3E5B9AAA}" type="pres">
      <dgm:prSet presAssocID="{4A4F9DBE-4E56-4C60-88E9-16E67BE9827F}" presName="parTxOnlySpace" presStyleCnt="0"/>
      <dgm:spPr/>
    </dgm:pt>
    <dgm:pt modelId="{7454E9DB-002A-49D9-A83C-3280F7F43E52}" type="pres">
      <dgm:prSet presAssocID="{165C52ED-0BED-4FF3-8853-C794631EC755}" presName="parTxOnly" presStyleLbl="node1" presStyleIdx="2" presStyleCnt="7">
        <dgm:presLayoutVars>
          <dgm:chMax val="0"/>
          <dgm:chPref val="0"/>
          <dgm:bulletEnabled val="1"/>
        </dgm:presLayoutVars>
      </dgm:prSet>
      <dgm:spPr/>
    </dgm:pt>
    <dgm:pt modelId="{544C009D-C744-4C50-BC39-79E957A4E269}" type="pres">
      <dgm:prSet presAssocID="{E4BEE530-872D-4ACB-9EA4-96ECD54E3040}" presName="parTxOnlySpace" presStyleCnt="0"/>
      <dgm:spPr/>
    </dgm:pt>
    <dgm:pt modelId="{76223848-F137-4A85-A205-CCC86CC81143}" type="pres">
      <dgm:prSet presAssocID="{7E446E5F-4BB7-4018-844F-C0E94E628048}" presName="parTxOnly" presStyleLbl="node1" presStyleIdx="3" presStyleCnt="7">
        <dgm:presLayoutVars>
          <dgm:chMax val="0"/>
          <dgm:chPref val="0"/>
          <dgm:bulletEnabled val="1"/>
        </dgm:presLayoutVars>
      </dgm:prSet>
      <dgm:spPr/>
    </dgm:pt>
    <dgm:pt modelId="{A203BE4D-E02E-4174-A595-8500A68517A1}" type="pres">
      <dgm:prSet presAssocID="{A27DC604-DA46-4C39-8A2D-9383C065DFA2}" presName="parTxOnlySpace" presStyleCnt="0"/>
      <dgm:spPr/>
    </dgm:pt>
    <dgm:pt modelId="{B0813054-1760-4EB7-A2BE-6D4868783E67}" type="pres">
      <dgm:prSet presAssocID="{42A5F0A2-848A-472B-B2FD-02BE06C98538}" presName="parTxOnly" presStyleLbl="node1" presStyleIdx="4" presStyleCnt="7">
        <dgm:presLayoutVars>
          <dgm:chMax val="0"/>
          <dgm:chPref val="0"/>
          <dgm:bulletEnabled val="1"/>
        </dgm:presLayoutVars>
      </dgm:prSet>
      <dgm:spPr/>
    </dgm:pt>
    <dgm:pt modelId="{789CE365-A465-42A4-B706-1D536BD8AB84}" type="pres">
      <dgm:prSet presAssocID="{0543DAA8-7BAC-4FF3-9F35-3DB7F6D9AE87}" presName="parTxOnlySpace" presStyleCnt="0"/>
      <dgm:spPr/>
    </dgm:pt>
    <dgm:pt modelId="{DFC23CAB-6931-4B9A-87DD-E0A94DB49548}" type="pres">
      <dgm:prSet presAssocID="{E77AA42C-2B94-4939-9B44-EFB401E25EAE}" presName="parTxOnly" presStyleLbl="node1" presStyleIdx="5" presStyleCnt="7">
        <dgm:presLayoutVars>
          <dgm:chMax val="0"/>
          <dgm:chPref val="0"/>
          <dgm:bulletEnabled val="1"/>
        </dgm:presLayoutVars>
      </dgm:prSet>
      <dgm:spPr/>
    </dgm:pt>
    <dgm:pt modelId="{506A9B3B-0A71-4AB0-8AE6-1B920A3B529A}" type="pres">
      <dgm:prSet presAssocID="{86309B98-B658-4D37-8C08-9382360DAE2E}" presName="parTxOnlySpace" presStyleCnt="0"/>
      <dgm:spPr/>
    </dgm:pt>
    <dgm:pt modelId="{04DB6FA0-2285-45AF-80EA-9640FE21B84F}" type="pres">
      <dgm:prSet presAssocID="{7E940709-F7A4-42D4-AD6A-2258E5CFF11F}" presName="parTxOnly" presStyleLbl="node1" presStyleIdx="6" presStyleCnt="7">
        <dgm:presLayoutVars>
          <dgm:chMax val="0"/>
          <dgm:chPref val="0"/>
          <dgm:bulletEnabled val="1"/>
        </dgm:presLayoutVars>
      </dgm:prSet>
      <dgm:spPr/>
    </dgm:pt>
  </dgm:ptLst>
  <dgm:cxnLst>
    <dgm:cxn modelId="{86058520-0404-4418-97DC-A47C57780A5B}" srcId="{B2B72079-E0D7-4AAC-B049-00E8ADF2660C}" destId="{7E940709-F7A4-42D4-AD6A-2258E5CFF11F}" srcOrd="6" destOrd="0" parTransId="{4EB1AB28-4609-4301-B4FB-E0C5004978C3}" sibTransId="{70419995-34BB-4AA3-86CA-920FE55B916C}"/>
    <dgm:cxn modelId="{B0027F23-5B37-4475-9DA7-384BEB41085E}" type="presOf" srcId="{B2B72079-E0D7-4AAC-B049-00E8ADF2660C}" destId="{A170A865-4176-4C1B-920B-BCBC697C81B6}" srcOrd="0" destOrd="0" presId="urn:microsoft.com/office/officeart/2005/8/layout/chevron1"/>
    <dgm:cxn modelId="{51A23B3F-A925-49CA-98E0-35F98A023419}" type="presOf" srcId="{7E446E5F-4BB7-4018-844F-C0E94E628048}" destId="{76223848-F137-4A85-A205-CCC86CC81143}" srcOrd="0" destOrd="0" presId="urn:microsoft.com/office/officeart/2005/8/layout/chevron1"/>
    <dgm:cxn modelId="{CA6E875C-4BEB-4CA6-A6D1-0DA21C5A55DF}" srcId="{B2B72079-E0D7-4AAC-B049-00E8ADF2660C}" destId="{7E446E5F-4BB7-4018-844F-C0E94E628048}" srcOrd="3" destOrd="0" parTransId="{C832058A-AC10-4D9E-8B0C-6C3106AE9680}" sibTransId="{A27DC604-DA46-4C39-8A2D-9383C065DFA2}"/>
    <dgm:cxn modelId="{3D09DB53-1B02-4806-8E23-C4D224BBE179}" type="presOf" srcId="{6B396024-6EAF-437B-8323-6EA01196162C}" destId="{A984B070-00AB-40B6-8485-171ABBC7997C}" srcOrd="0" destOrd="0" presId="urn:microsoft.com/office/officeart/2005/8/layout/chevron1"/>
    <dgm:cxn modelId="{44389C80-24CF-4B45-B94C-5A3CE1F7F87A}" type="presOf" srcId="{087A48E1-13F1-416C-B7ED-638642D140FF}" destId="{249B7A53-B0FC-4C30-9CDF-0373A5A8ABE2}" srcOrd="0" destOrd="0" presId="urn:microsoft.com/office/officeart/2005/8/layout/chevron1"/>
    <dgm:cxn modelId="{09E5608F-81E5-4142-B354-DA3E248E43B9}" srcId="{B2B72079-E0D7-4AAC-B049-00E8ADF2660C}" destId="{087A48E1-13F1-416C-B7ED-638642D140FF}" srcOrd="0" destOrd="0" parTransId="{53ADC912-7ADF-4437-ADBC-BAC3BF22E093}" sibTransId="{D8BB7C8C-9C58-48FB-BF3B-B73C5806762B}"/>
    <dgm:cxn modelId="{1A029994-D8E7-4E23-AB2C-57A5739663CC}" srcId="{B2B72079-E0D7-4AAC-B049-00E8ADF2660C}" destId="{165C52ED-0BED-4FF3-8853-C794631EC755}" srcOrd="2" destOrd="0" parTransId="{E35F56E9-DB2F-46EB-8872-AD09D566C5ED}" sibTransId="{E4BEE530-872D-4ACB-9EA4-96ECD54E3040}"/>
    <dgm:cxn modelId="{D678C0C3-96D4-4FBE-8E34-C69D329BC3A0}" type="presOf" srcId="{42A5F0A2-848A-472B-B2FD-02BE06C98538}" destId="{B0813054-1760-4EB7-A2BE-6D4868783E67}" srcOrd="0" destOrd="0" presId="urn:microsoft.com/office/officeart/2005/8/layout/chevron1"/>
    <dgm:cxn modelId="{673296C6-768F-4C48-9B25-5789562C5D6A}" type="presOf" srcId="{165C52ED-0BED-4FF3-8853-C794631EC755}" destId="{7454E9DB-002A-49D9-A83C-3280F7F43E52}" srcOrd="0" destOrd="0" presId="urn:microsoft.com/office/officeart/2005/8/layout/chevron1"/>
    <dgm:cxn modelId="{70578AC9-7EE7-4D9D-8BA3-BB4B50B4B7CF}" type="presOf" srcId="{7E940709-F7A4-42D4-AD6A-2258E5CFF11F}" destId="{04DB6FA0-2285-45AF-80EA-9640FE21B84F}" srcOrd="0" destOrd="0" presId="urn:microsoft.com/office/officeart/2005/8/layout/chevron1"/>
    <dgm:cxn modelId="{46652BD5-22E4-4A55-BCAD-60EE200F897A}" type="presOf" srcId="{E77AA42C-2B94-4939-9B44-EFB401E25EAE}" destId="{DFC23CAB-6931-4B9A-87DD-E0A94DB49548}" srcOrd="0" destOrd="0" presId="urn:microsoft.com/office/officeart/2005/8/layout/chevron1"/>
    <dgm:cxn modelId="{755D3ADB-C183-44EC-A855-69900B0749AA}" srcId="{B2B72079-E0D7-4AAC-B049-00E8ADF2660C}" destId="{E77AA42C-2B94-4939-9B44-EFB401E25EAE}" srcOrd="5" destOrd="0" parTransId="{17736B1E-8E2E-456B-9DD2-D1571F7967E5}" sibTransId="{86309B98-B658-4D37-8C08-9382360DAE2E}"/>
    <dgm:cxn modelId="{530B40F5-BC0D-4E0A-AB16-EE46A71A28E9}" srcId="{B2B72079-E0D7-4AAC-B049-00E8ADF2660C}" destId="{42A5F0A2-848A-472B-B2FD-02BE06C98538}" srcOrd="4" destOrd="0" parTransId="{7F034C57-7AA3-45B1-83A2-3DF55FC4056C}" sibTransId="{0543DAA8-7BAC-4FF3-9F35-3DB7F6D9AE87}"/>
    <dgm:cxn modelId="{76193EF8-4151-455A-BB40-D35A7DE7C178}" srcId="{B2B72079-E0D7-4AAC-B049-00E8ADF2660C}" destId="{6B396024-6EAF-437B-8323-6EA01196162C}" srcOrd="1" destOrd="0" parTransId="{CBC39C7F-EA6D-4DB5-9605-61AE20523831}" sibTransId="{4A4F9DBE-4E56-4C60-88E9-16E67BE9827F}"/>
    <dgm:cxn modelId="{9EEA21FC-F553-4A9D-B4DC-6DEA09A514B4}" type="presParOf" srcId="{A170A865-4176-4C1B-920B-BCBC697C81B6}" destId="{249B7A53-B0FC-4C30-9CDF-0373A5A8ABE2}" srcOrd="0" destOrd="0" presId="urn:microsoft.com/office/officeart/2005/8/layout/chevron1"/>
    <dgm:cxn modelId="{92368417-62F5-4C0E-8CD3-324BD04B8807}" type="presParOf" srcId="{A170A865-4176-4C1B-920B-BCBC697C81B6}" destId="{784B6A83-CC96-48B6-8DB3-848B61DEC358}" srcOrd="1" destOrd="0" presId="urn:microsoft.com/office/officeart/2005/8/layout/chevron1"/>
    <dgm:cxn modelId="{A0AC7504-BA53-41FB-B5AA-5B453898E47D}" type="presParOf" srcId="{A170A865-4176-4C1B-920B-BCBC697C81B6}" destId="{A984B070-00AB-40B6-8485-171ABBC7997C}" srcOrd="2" destOrd="0" presId="urn:microsoft.com/office/officeart/2005/8/layout/chevron1"/>
    <dgm:cxn modelId="{09D78296-51B4-4D60-BC84-809802D742E9}" type="presParOf" srcId="{A170A865-4176-4C1B-920B-BCBC697C81B6}" destId="{078CEDCE-4063-42D5-A8F4-A37B3E5B9AAA}" srcOrd="3" destOrd="0" presId="urn:microsoft.com/office/officeart/2005/8/layout/chevron1"/>
    <dgm:cxn modelId="{EACB0044-D816-4CA4-BEFA-DCFC475F761F}" type="presParOf" srcId="{A170A865-4176-4C1B-920B-BCBC697C81B6}" destId="{7454E9DB-002A-49D9-A83C-3280F7F43E52}" srcOrd="4" destOrd="0" presId="urn:microsoft.com/office/officeart/2005/8/layout/chevron1"/>
    <dgm:cxn modelId="{842FB590-6371-4D48-80D1-A201559DB454}" type="presParOf" srcId="{A170A865-4176-4C1B-920B-BCBC697C81B6}" destId="{544C009D-C744-4C50-BC39-79E957A4E269}" srcOrd="5" destOrd="0" presId="urn:microsoft.com/office/officeart/2005/8/layout/chevron1"/>
    <dgm:cxn modelId="{7B069D1E-602A-4CF2-B372-F7A6442E1F07}" type="presParOf" srcId="{A170A865-4176-4C1B-920B-BCBC697C81B6}" destId="{76223848-F137-4A85-A205-CCC86CC81143}" srcOrd="6" destOrd="0" presId="urn:microsoft.com/office/officeart/2005/8/layout/chevron1"/>
    <dgm:cxn modelId="{BDDD1181-CF68-4088-8968-A19951BBEB0B}" type="presParOf" srcId="{A170A865-4176-4C1B-920B-BCBC697C81B6}" destId="{A203BE4D-E02E-4174-A595-8500A68517A1}" srcOrd="7" destOrd="0" presId="urn:microsoft.com/office/officeart/2005/8/layout/chevron1"/>
    <dgm:cxn modelId="{44AC3B11-483B-47A9-A6D4-D65FA292B848}" type="presParOf" srcId="{A170A865-4176-4C1B-920B-BCBC697C81B6}" destId="{B0813054-1760-4EB7-A2BE-6D4868783E67}" srcOrd="8" destOrd="0" presId="urn:microsoft.com/office/officeart/2005/8/layout/chevron1"/>
    <dgm:cxn modelId="{80BEBBDB-95BB-4989-8E48-F8A7739967AC}" type="presParOf" srcId="{A170A865-4176-4C1B-920B-BCBC697C81B6}" destId="{789CE365-A465-42A4-B706-1D536BD8AB84}" srcOrd="9" destOrd="0" presId="urn:microsoft.com/office/officeart/2005/8/layout/chevron1"/>
    <dgm:cxn modelId="{2E7D9643-2058-44BE-B387-C7A0E9BE11EC}" type="presParOf" srcId="{A170A865-4176-4C1B-920B-BCBC697C81B6}" destId="{DFC23CAB-6931-4B9A-87DD-E0A94DB49548}" srcOrd="10" destOrd="0" presId="urn:microsoft.com/office/officeart/2005/8/layout/chevron1"/>
    <dgm:cxn modelId="{CAE480AE-7733-4042-8F81-661B7D679825}" type="presParOf" srcId="{A170A865-4176-4C1B-920B-BCBC697C81B6}" destId="{506A9B3B-0A71-4AB0-8AE6-1B920A3B529A}" srcOrd="11" destOrd="0" presId="urn:microsoft.com/office/officeart/2005/8/layout/chevron1"/>
    <dgm:cxn modelId="{D0A16B7B-8A3A-4145-9385-5F7B2664FC60}" type="presParOf" srcId="{A170A865-4176-4C1B-920B-BCBC697C81B6}" destId="{04DB6FA0-2285-45AF-80EA-9640FE21B84F}" srcOrd="1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2B72079-E0D7-4AAC-B049-00E8ADF2660C}" type="doc">
      <dgm:prSet loTypeId="urn:microsoft.com/office/officeart/2005/8/layout/chevron1" loCatId="process" qsTypeId="urn:microsoft.com/office/officeart/2005/8/quickstyle/simple1" qsCatId="simple" csTypeId="urn:microsoft.com/office/officeart/2005/8/colors/accent1_2" csCatId="accent1" phldr="1"/>
      <dgm:spPr/>
    </dgm:pt>
    <dgm:pt modelId="{087A48E1-13F1-416C-B7ED-638642D140FF}">
      <dgm:prSet phldrT="[Tekst]" custT="1"/>
      <dgm:spPr/>
      <dgm:t>
        <a:bodyPr/>
        <a:lstStyle/>
        <a:p>
          <a:r>
            <a:rPr lang="nl-NL" sz="1800" dirty="0" err="1"/>
            <a:t>Paulina</a:t>
          </a:r>
          <a:r>
            <a:rPr lang="nl-NL" sz="1800" dirty="0"/>
            <a:t> </a:t>
          </a:r>
        </a:p>
        <a:p>
          <a:r>
            <a:rPr lang="nl-NL" sz="1800" dirty="0"/>
            <a:t>1923-1934 </a:t>
          </a:r>
        </a:p>
      </dgm:t>
    </dgm:pt>
    <dgm:pt modelId="{53ADC912-7ADF-4437-ADBC-BAC3BF22E093}" type="parTrans" cxnId="{09E5608F-81E5-4142-B354-DA3E248E43B9}">
      <dgm:prSet/>
      <dgm:spPr/>
      <dgm:t>
        <a:bodyPr/>
        <a:lstStyle/>
        <a:p>
          <a:endParaRPr lang="nl-NL" sz="2400"/>
        </a:p>
      </dgm:t>
    </dgm:pt>
    <dgm:pt modelId="{D8BB7C8C-9C58-48FB-BF3B-B73C5806762B}" type="sibTrans" cxnId="{09E5608F-81E5-4142-B354-DA3E248E43B9}">
      <dgm:prSet/>
      <dgm:spPr/>
      <dgm:t>
        <a:bodyPr/>
        <a:lstStyle/>
        <a:p>
          <a:endParaRPr lang="nl-NL" sz="2400"/>
        </a:p>
      </dgm:t>
    </dgm:pt>
    <dgm:pt modelId="{7E940709-F7A4-42D4-AD6A-2258E5CFF11F}">
      <dgm:prSet phldrT="[Tekst]" custT="1"/>
      <dgm:spPr/>
      <dgm:t>
        <a:bodyPr/>
        <a:lstStyle/>
        <a:p>
          <a:r>
            <a:rPr lang="nl-NL" sz="1200" dirty="0"/>
            <a:t>Broedertrouw6 </a:t>
          </a:r>
          <a:r>
            <a:rPr lang="nl-NL" sz="1800" dirty="0"/>
            <a:t>1983-1994</a:t>
          </a:r>
          <a:endParaRPr lang="nl-NL" sz="1200" dirty="0"/>
        </a:p>
      </dgm:t>
    </dgm:pt>
    <dgm:pt modelId="{4EB1AB28-4609-4301-B4FB-E0C5004978C3}" type="parTrans" cxnId="{86058520-0404-4418-97DC-A47C57780A5B}">
      <dgm:prSet/>
      <dgm:spPr/>
      <dgm:t>
        <a:bodyPr/>
        <a:lstStyle/>
        <a:p>
          <a:endParaRPr lang="nl-NL" sz="2400"/>
        </a:p>
      </dgm:t>
    </dgm:pt>
    <dgm:pt modelId="{70419995-34BB-4AA3-86CA-920FE55B916C}" type="sibTrans" cxnId="{86058520-0404-4418-97DC-A47C57780A5B}">
      <dgm:prSet/>
      <dgm:spPr/>
      <dgm:t>
        <a:bodyPr/>
        <a:lstStyle/>
        <a:p>
          <a:endParaRPr lang="nl-NL" sz="2400"/>
        </a:p>
      </dgm:t>
    </dgm:pt>
    <dgm:pt modelId="{E77AA42C-2B94-4939-9B44-EFB401E25EAE}">
      <dgm:prSet phldrT="[Tekst]" custT="1"/>
      <dgm:spPr/>
      <dgm:t>
        <a:bodyPr/>
        <a:lstStyle/>
        <a:p>
          <a:r>
            <a:rPr lang="nl-NL" sz="1800" dirty="0" err="1"/>
            <a:t>Fourage</a:t>
          </a:r>
          <a:r>
            <a:rPr lang="nl-NL" sz="1800" dirty="0"/>
            <a:t> II 1976-1983</a:t>
          </a:r>
        </a:p>
      </dgm:t>
    </dgm:pt>
    <dgm:pt modelId="{86309B98-B658-4D37-8C08-9382360DAE2E}" type="sibTrans" cxnId="{755D3ADB-C183-44EC-A855-69900B0749AA}">
      <dgm:prSet/>
      <dgm:spPr/>
      <dgm:t>
        <a:bodyPr/>
        <a:lstStyle/>
        <a:p>
          <a:endParaRPr lang="nl-NL" sz="2400"/>
        </a:p>
      </dgm:t>
    </dgm:pt>
    <dgm:pt modelId="{17736B1E-8E2E-456B-9DD2-D1571F7967E5}" type="parTrans" cxnId="{755D3ADB-C183-44EC-A855-69900B0749AA}">
      <dgm:prSet/>
      <dgm:spPr/>
      <dgm:t>
        <a:bodyPr/>
        <a:lstStyle/>
        <a:p>
          <a:endParaRPr lang="nl-NL" sz="2400"/>
        </a:p>
      </dgm:t>
    </dgm:pt>
    <dgm:pt modelId="{42A5F0A2-848A-472B-B2FD-02BE06C98538}">
      <dgm:prSet phldrT="[Tekst]" custT="1"/>
      <dgm:spPr/>
      <dgm:t>
        <a:bodyPr/>
        <a:lstStyle/>
        <a:p>
          <a:r>
            <a:rPr lang="nl-NL" sz="1800" dirty="0"/>
            <a:t>Anné </a:t>
          </a:r>
        </a:p>
        <a:p>
          <a:r>
            <a:rPr lang="nl-NL" sz="1800" dirty="0"/>
            <a:t>1969-1976</a:t>
          </a:r>
        </a:p>
      </dgm:t>
    </dgm:pt>
    <dgm:pt modelId="{0543DAA8-7BAC-4FF3-9F35-3DB7F6D9AE87}" type="sibTrans" cxnId="{530B40F5-BC0D-4E0A-AB16-EE46A71A28E9}">
      <dgm:prSet/>
      <dgm:spPr/>
      <dgm:t>
        <a:bodyPr/>
        <a:lstStyle/>
        <a:p>
          <a:endParaRPr lang="nl-NL" sz="2400"/>
        </a:p>
      </dgm:t>
    </dgm:pt>
    <dgm:pt modelId="{7F034C57-7AA3-45B1-83A2-3DF55FC4056C}" type="parTrans" cxnId="{530B40F5-BC0D-4E0A-AB16-EE46A71A28E9}">
      <dgm:prSet/>
      <dgm:spPr/>
      <dgm:t>
        <a:bodyPr/>
        <a:lstStyle/>
        <a:p>
          <a:endParaRPr lang="nl-NL" sz="2400"/>
        </a:p>
      </dgm:t>
    </dgm:pt>
    <dgm:pt modelId="{7E446E5F-4BB7-4018-844F-C0E94E628048}">
      <dgm:prSet phldrT="[Tekst]" custT="1"/>
      <dgm:spPr/>
      <dgm:t>
        <a:bodyPr/>
        <a:lstStyle/>
        <a:p>
          <a:r>
            <a:rPr lang="nl-NL" sz="1800" dirty="0" err="1"/>
            <a:t>Mutation</a:t>
          </a:r>
          <a:r>
            <a:rPr lang="nl-NL" sz="1800" dirty="0"/>
            <a:t> 1965-1969</a:t>
          </a:r>
        </a:p>
      </dgm:t>
    </dgm:pt>
    <dgm:pt modelId="{A27DC604-DA46-4C39-8A2D-9383C065DFA2}" type="sibTrans" cxnId="{CA6E875C-4BEB-4CA6-A6D1-0DA21C5A55DF}">
      <dgm:prSet/>
      <dgm:spPr/>
      <dgm:t>
        <a:bodyPr/>
        <a:lstStyle/>
        <a:p>
          <a:endParaRPr lang="nl-NL" sz="2400"/>
        </a:p>
      </dgm:t>
    </dgm:pt>
    <dgm:pt modelId="{C832058A-AC10-4D9E-8B0C-6C3106AE9680}" type="parTrans" cxnId="{CA6E875C-4BEB-4CA6-A6D1-0DA21C5A55DF}">
      <dgm:prSet/>
      <dgm:spPr/>
      <dgm:t>
        <a:bodyPr/>
        <a:lstStyle/>
        <a:p>
          <a:endParaRPr lang="nl-NL" sz="2400"/>
        </a:p>
      </dgm:t>
    </dgm:pt>
    <dgm:pt modelId="{165C52ED-0BED-4FF3-8853-C794631EC755}">
      <dgm:prSet phldrT="[Tekst]" custT="1"/>
      <dgm:spPr/>
      <dgm:t>
        <a:bodyPr/>
        <a:lstStyle/>
        <a:p>
          <a:r>
            <a:rPr lang="nl-NL" sz="1800" dirty="0"/>
            <a:t>Zwerver </a:t>
          </a:r>
        </a:p>
        <a:p>
          <a:r>
            <a:rPr lang="nl-NL" sz="1800" dirty="0"/>
            <a:t>1935-1965</a:t>
          </a:r>
        </a:p>
      </dgm:t>
    </dgm:pt>
    <dgm:pt modelId="{E4BEE530-872D-4ACB-9EA4-96ECD54E3040}" type="sibTrans" cxnId="{1A029994-D8E7-4E23-AB2C-57A5739663CC}">
      <dgm:prSet/>
      <dgm:spPr/>
      <dgm:t>
        <a:bodyPr/>
        <a:lstStyle/>
        <a:p>
          <a:endParaRPr lang="nl-NL" sz="2400"/>
        </a:p>
      </dgm:t>
    </dgm:pt>
    <dgm:pt modelId="{E35F56E9-DB2F-46EB-8872-AD09D566C5ED}" type="parTrans" cxnId="{1A029994-D8E7-4E23-AB2C-57A5739663CC}">
      <dgm:prSet/>
      <dgm:spPr/>
      <dgm:t>
        <a:bodyPr/>
        <a:lstStyle/>
        <a:p>
          <a:endParaRPr lang="nl-NL" sz="2400"/>
        </a:p>
      </dgm:t>
    </dgm:pt>
    <dgm:pt modelId="{6B396024-6EAF-437B-8323-6EA01196162C}">
      <dgm:prSet phldrT="[Tekst]" custT="1"/>
      <dgm:spPr/>
      <dgm:t>
        <a:bodyPr/>
        <a:lstStyle/>
        <a:p>
          <a:r>
            <a:rPr lang="nl-NL" sz="1800" dirty="0"/>
            <a:t>Dina </a:t>
          </a:r>
        </a:p>
        <a:p>
          <a:r>
            <a:rPr lang="nl-NL" sz="1800" dirty="0"/>
            <a:t>1934-1935</a:t>
          </a:r>
        </a:p>
      </dgm:t>
    </dgm:pt>
    <dgm:pt modelId="{4A4F9DBE-4E56-4C60-88E9-16E67BE9827F}" type="sibTrans" cxnId="{76193EF8-4151-455A-BB40-D35A7DE7C178}">
      <dgm:prSet/>
      <dgm:spPr/>
      <dgm:t>
        <a:bodyPr/>
        <a:lstStyle/>
        <a:p>
          <a:endParaRPr lang="nl-NL" sz="2400"/>
        </a:p>
      </dgm:t>
    </dgm:pt>
    <dgm:pt modelId="{CBC39C7F-EA6D-4DB5-9605-61AE20523831}" type="parTrans" cxnId="{76193EF8-4151-455A-BB40-D35A7DE7C178}">
      <dgm:prSet/>
      <dgm:spPr/>
      <dgm:t>
        <a:bodyPr/>
        <a:lstStyle/>
        <a:p>
          <a:endParaRPr lang="nl-NL" sz="2400"/>
        </a:p>
      </dgm:t>
    </dgm:pt>
    <dgm:pt modelId="{A170A865-4176-4C1B-920B-BCBC697C81B6}" type="pres">
      <dgm:prSet presAssocID="{B2B72079-E0D7-4AAC-B049-00E8ADF2660C}" presName="Name0" presStyleCnt="0">
        <dgm:presLayoutVars>
          <dgm:dir/>
          <dgm:animLvl val="lvl"/>
          <dgm:resizeHandles val="exact"/>
        </dgm:presLayoutVars>
      </dgm:prSet>
      <dgm:spPr/>
    </dgm:pt>
    <dgm:pt modelId="{249B7A53-B0FC-4C30-9CDF-0373A5A8ABE2}" type="pres">
      <dgm:prSet presAssocID="{087A48E1-13F1-416C-B7ED-638642D140FF}" presName="parTxOnly" presStyleLbl="node1" presStyleIdx="0" presStyleCnt="7">
        <dgm:presLayoutVars>
          <dgm:chMax val="0"/>
          <dgm:chPref val="0"/>
          <dgm:bulletEnabled val="1"/>
        </dgm:presLayoutVars>
      </dgm:prSet>
      <dgm:spPr/>
    </dgm:pt>
    <dgm:pt modelId="{784B6A83-CC96-48B6-8DB3-848B61DEC358}" type="pres">
      <dgm:prSet presAssocID="{D8BB7C8C-9C58-48FB-BF3B-B73C5806762B}" presName="parTxOnlySpace" presStyleCnt="0"/>
      <dgm:spPr/>
    </dgm:pt>
    <dgm:pt modelId="{A984B070-00AB-40B6-8485-171ABBC7997C}" type="pres">
      <dgm:prSet presAssocID="{6B396024-6EAF-437B-8323-6EA01196162C}" presName="parTxOnly" presStyleLbl="node1" presStyleIdx="1" presStyleCnt="7">
        <dgm:presLayoutVars>
          <dgm:chMax val="0"/>
          <dgm:chPref val="0"/>
          <dgm:bulletEnabled val="1"/>
        </dgm:presLayoutVars>
      </dgm:prSet>
      <dgm:spPr/>
    </dgm:pt>
    <dgm:pt modelId="{078CEDCE-4063-42D5-A8F4-A37B3E5B9AAA}" type="pres">
      <dgm:prSet presAssocID="{4A4F9DBE-4E56-4C60-88E9-16E67BE9827F}" presName="parTxOnlySpace" presStyleCnt="0"/>
      <dgm:spPr/>
    </dgm:pt>
    <dgm:pt modelId="{7454E9DB-002A-49D9-A83C-3280F7F43E52}" type="pres">
      <dgm:prSet presAssocID="{165C52ED-0BED-4FF3-8853-C794631EC755}" presName="parTxOnly" presStyleLbl="node1" presStyleIdx="2" presStyleCnt="7">
        <dgm:presLayoutVars>
          <dgm:chMax val="0"/>
          <dgm:chPref val="0"/>
          <dgm:bulletEnabled val="1"/>
        </dgm:presLayoutVars>
      </dgm:prSet>
      <dgm:spPr/>
    </dgm:pt>
    <dgm:pt modelId="{544C009D-C744-4C50-BC39-79E957A4E269}" type="pres">
      <dgm:prSet presAssocID="{E4BEE530-872D-4ACB-9EA4-96ECD54E3040}" presName="parTxOnlySpace" presStyleCnt="0"/>
      <dgm:spPr/>
    </dgm:pt>
    <dgm:pt modelId="{76223848-F137-4A85-A205-CCC86CC81143}" type="pres">
      <dgm:prSet presAssocID="{7E446E5F-4BB7-4018-844F-C0E94E628048}" presName="parTxOnly" presStyleLbl="node1" presStyleIdx="3" presStyleCnt="7">
        <dgm:presLayoutVars>
          <dgm:chMax val="0"/>
          <dgm:chPref val="0"/>
          <dgm:bulletEnabled val="1"/>
        </dgm:presLayoutVars>
      </dgm:prSet>
      <dgm:spPr/>
    </dgm:pt>
    <dgm:pt modelId="{A203BE4D-E02E-4174-A595-8500A68517A1}" type="pres">
      <dgm:prSet presAssocID="{A27DC604-DA46-4C39-8A2D-9383C065DFA2}" presName="parTxOnlySpace" presStyleCnt="0"/>
      <dgm:spPr/>
    </dgm:pt>
    <dgm:pt modelId="{B0813054-1760-4EB7-A2BE-6D4868783E67}" type="pres">
      <dgm:prSet presAssocID="{42A5F0A2-848A-472B-B2FD-02BE06C98538}" presName="parTxOnly" presStyleLbl="node1" presStyleIdx="4" presStyleCnt="7">
        <dgm:presLayoutVars>
          <dgm:chMax val="0"/>
          <dgm:chPref val="0"/>
          <dgm:bulletEnabled val="1"/>
        </dgm:presLayoutVars>
      </dgm:prSet>
      <dgm:spPr/>
    </dgm:pt>
    <dgm:pt modelId="{789CE365-A465-42A4-B706-1D536BD8AB84}" type="pres">
      <dgm:prSet presAssocID="{0543DAA8-7BAC-4FF3-9F35-3DB7F6D9AE87}" presName="parTxOnlySpace" presStyleCnt="0"/>
      <dgm:spPr/>
    </dgm:pt>
    <dgm:pt modelId="{DFC23CAB-6931-4B9A-87DD-E0A94DB49548}" type="pres">
      <dgm:prSet presAssocID="{E77AA42C-2B94-4939-9B44-EFB401E25EAE}" presName="parTxOnly" presStyleLbl="node1" presStyleIdx="5" presStyleCnt="7">
        <dgm:presLayoutVars>
          <dgm:chMax val="0"/>
          <dgm:chPref val="0"/>
          <dgm:bulletEnabled val="1"/>
        </dgm:presLayoutVars>
      </dgm:prSet>
      <dgm:spPr/>
    </dgm:pt>
    <dgm:pt modelId="{506A9B3B-0A71-4AB0-8AE6-1B920A3B529A}" type="pres">
      <dgm:prSet presAssocID="{86309B98-B658-4D37-8C08-9382360DAE2E}" presName="parTxOnlySpace" presStyleCnt="0"/>
      <dgm:spPr/>
    </dgm:pt>
    <dgm:pt modelId="{04DB6FA0-2285-45AF-80EA-9640FE21B84F}" type="pres">
      <dgm:prSet presAssocID="{7E940709-F7A4-42D4-AD6A-2258E5CFF11F}" presName="parTxOnly" presStyleLbl="node1" presStyleIdx="6" presStyleCnt="7">
        <dgm:presLayoutVars>
          <dgm:chMax val="0"/>
          <dgm:chPref val="0"/>
          <dgm:bulletEnabled val="1"/>
        </dgm:presLayoutVars>
      </dgm:prSet>
      <dgm:spPr/>
    </dgm:pt>
  </dgm:ptLst>
  <dgm:cxnLst>
    <dgm:cxn modelId="{B9F39409-8BDE-4921-A3B5-4A2F97B4CBA1}" type="presOf" srcId="{7E446E5F-4BB7-4018-844F-C0E94E628048}" destId="{76223848-F137-4A85-A205-CCC86CC81143}" srcOrd="0" destOrd="0" presId="urn:microsoft.com/office/officeart/2005/8/layout/chevron1"/>
    <dgm:cxn modelId="{EBF5CA16-ADFF-4971-9FD8-DDE2F5003E26}" type="presOf" srcId="{6B396024-6EAF-437B-8323-6EA01196162C}" destId="{A984B070-00AB-40B6-8485-171ABBC7997C}" srcOrd="0" destOrd="0" presId="urn:microsoft.com/office/officeart/2005/8/layout/chevron1"/>
    <dgm:cxn modelId="{86058520-0404-4418-97DC-A47C57780A5B}" srcId="{B2B72079-E0D7-4AAC-B049-00E8ADF2660C}" destId="{7E940709-F7A4-42D4-AD6A-2258E5CFF11F}" srcOrd="6" destOrd="0" parTransId="{4EB1AB28-4609-4301-B4FB-E0C5004978C3}" sibTransId="{70419995-34BB-4AA3-86CA-920FE55B916C}"/>
    <dgm:cxn modelId="{1D1D8F3B-E649-4F85-9CC3-6BFB40EAA88D}" type="presOf" srcId="{42A5F0A2-848A-472B-B2FD-02BE06C98538}" destId="{B0813054-1760-4EB7-A2BE-6D4868783E67}" srcOrd="0" destOrd="0" presId="urn:microsoft.com/office/officeart/2005/8/layout/chevron1"/>
    <dgm:cxn modelId="{CA6E875C-4BEB-4CA6-A6D1-0DA21C5A55DF}" srcId="{B2B72079-E0D7-4AAC-B049-00E8ADF2660C}" destId="{7E446E5F-4BB7-4018-844F-C0E94E628048}" srcOrd="3" destOrd="0" parTransId="{C832058A-AC10-4D9E-8B0C-6C3106AE9680}" sibTransId="{A27DC604-DA46-4C39-8A2D-9383C065DFA2}"/>
    <dgm:cxn modelId="{EBF4EA60-4307-4D02-B17E-1738893B6D6D}" type="presOf" srcId="{087A48E1-13F1-416C-B7ED-638642D140FF}" destId="{249B7A53-B0FC-4C30-9CDF-0373A5A8ABE2}" srcOrd="0" destOrd="0" presId="urn:microsoft.com/office/officeart/2005/8/layout/chevron1"/>
    <dgm:cxn modelId="{5738A58A-8FFB-442B-B115-7ABB0ACC5E34}" type="presOf" srcId="{E77AA42C-2B94-4939-9B44-EFB401E25EAE}" destId="{DFC23CAB-6931-4B9A-87DD-E0A94DB49548}" srcOrd="0" destOrd="0" presId="urn:microsoft.com/office/officeart/2005/8/layout/chevron1"/>
    <dgm:cxn modelId="{04C1FF8C-EDF8-4120-88C9-17942F4701F8}" type="presOf" srcId="{165C52ED-0BED-4FF3-8853-C794631EC755}" destId="{7454E9DB-002A-49D9-A83C-3280F7F43E52}" srcOrd="0" destOrd="0" presId="urn:microsoft.com/office/officeart/2005/8/layout/chevron1"/>
    <dgm:cxn modelId="{09E5608F-81E5-4142-B354-DA3E248E43B9}" srcId="{B2B72079-E0D7-4AAC-B049-00E8ADF2660C}" destId="{087A48E1-13F1-416C-B7ED-638642D140FF}" srcOrd="0" destOrd="0" parTransId="{53ADC912-7ADF-4437-ADBC-BAC3BF22E093}" sibTransId="{D8BB7C8C-9C58-48FB-BF3B-B73C5806762B}"/>
    <dgm:cxn modelId="{1A029994-D8E7-4E23-AB2C-57A5739663CC}" srcId="{B2B72079-E0D7-4AAC-B049-00E8ADF2660C}" destId="{165C52ED-0BED-4FF3-8853-C794631EC755}" srcOrd="2" destOrd="0" parTransId="{E35F56E9-DB2F-46EB-8872-AD09D566C5ED}" sibTransId="{E4BEE530-872D-4ACB-9EA4-96ECD54E3040}"/>
    <dgm:cxn modelId="{4B245596-FEC0-4A6A-A6DF-C4FCB0718E82}" type="presOf" srcId="{B2B72079-E0D7-4AAC-B049-00E8ADF2660C}" destId="{A170A865-4176-4C1B-920B-BCBC697C81B6}" srcOrd="0" destOrd="0" presId="urn:microsoft.com/office/officeart/2005/8/layout/chevron1"/>
    <dgm:cxn modelId="{755D3ADB-C183-44EC-A855-69900B0749AA}" srcId="{B2B72079-E0D7-4AAC-B049-00E8ADF2660C}" destId="{E77AA42C-2B94-4939-9B44-EFB401E25EAE}" srcOrd="5" destOrd="0" parTransId="{17736B1E-8E2E-456B-9DD2-D1571F7967E5}" sibTransId="{86309B98-B658-4D37-8C08-9382360DAE2E}"/>
    <dgm:cxn modelId="{136CD8EE-0178-4B8C-96AD-D22CCCE6EB4C}" type="presOf" srcId="{7E940709-F7A4-42D4-AD6A-2258E5CFF11F}" destId="{04DB6FA0-2285-45AF-80EA-9640FE21B84F}" srcOrd="0" destOrd="0" presId="urn:microsoft.com/office/officeart/2005/8/layout/chevron1"/>
    <dgm:cxn modelId="{530B40F5-BC0D-4E0A-AB16-EE46A71A28E9}" srcId="{B2B72079-E0D7-4AAC-B049-00E8ADF2660C}" destId="{42A5F0A2-848A-472B-B2FD-02BE06C98538}" srcOrd="4" destOrd="0" parTransId="{7F034C57-7AA3-45B1-83A2-3DF55FC4056C}" sibTransId="{0543DAA8-7BAC-4FF3-9F35-3DB7F6D9AE87}"/>
    <dgm:cxn modelId="{76193EF8-4151-455A-BB40-D35A7DE7C178}" srcId="{B2B72079-E0D7-4AAC-B049-00E8ADF2660C}" destId="{6B396024-6EAF-437B-8323-6EA01196162C}" srcOrd="1" destOrd="0" parTransId="{CBC39C7F-EA6D-4DB5-9605-61AE20523831}" sibTransId="{4A4F9DBE-4E56-4C60-88E9-16E67BE9827F}"/>
    <dgm:cxn modelId="{539C33B8-9B63-4B43-80E2-7AB958895FEB}" type="presParOf" srcId="{A170A865-4176-4C1B-920B-BCBC697C81B6}" destId="{249B7A53-B0FC-4C30-9CDF-0373A5A8ABE2}" srcOrd="0" destOrd="0" presId="urn:microsoft.com/office/officeart/2005/8/layout/chevron1"/>
    <dgm:cxn modelId="{A505C7EA-DD9C-4A82-8C4C-C47E2E9EF648}" type="presParOf" srcId="{A170A865-4176-4C1B-920B-BCBC697C81B6}" destId="{784B6A83-CC96-48B6-8DB3-848B61DEC358}" srcOrd="1" destOrd="0" presId="urn:microsoft.com/office/officeart/2005/8/layout/chevron1"/>
    <dgm:cxn modelId="{735006D0-2460-4BC9-88B1-EF9A322D062C}" type="presParOf" srcId="{A170A865-4176-4C1B-920B-BCBC697C81B6}" destId="{A984B070-00AB-40B6-8485-171ABBC7997C}" srcOrd="2" destOrd="0" presId="urn:microsoft.com/office/officeart/2005/8/layout/chevron1"/>
    <dgm:cxn modelId="{23639798-0FE4-41CA-B892-895036E8EA6D}" type="presParOf" srcId="{A170A865-4176-4C1B-920B-BCBC697C81B6}" destId="{078CEDCE-4063-42D5-A8F4-A37B3E5B9AAA}" srcOrd="3" destOrd="0" presId="urn:microsoft.com/office/officeart/2005/8/layout/chevron1"/>
    <dgm:cxn modelId="{33E2758A-5698-4472-90B7-54D161EF4955}" type="presParOf" srcId="{A170A865-4176-4C1B-920B-BCBC697C81B6}" destId="{7454E9DB-002A-49D9-A83C-3280F7F43E52}" srcOrd="4" destOrd="0" presId="urn:microsoft.com/office/officeart/2005/8/layout/chevron1"/>
    <dgm:cxn modelId="{B1476FCC-A0C3-44E6-8DA0-92F1DB70E8C4}" type="presParOf" srcId="{A170A865-4176-4C1B-920B-BCBC697C81B6}" destId="{544C009D-C744-4C50-BC39-79E957A4E269}" srcOrd="5" destOrd="0" presId="urn:microsoft.com/office/officeart/2005/8/layout/chevron1"/>
    <dgm:cxn modelId="{236594E4-DF3C-45D3-B187-411FF7DCF50E}" type="presParOf" srcId="{A170A865-4176-4C1B-920B-BCBC697C81B6}" destId="{76223848-F137-4A85-A205-CCC86CC81143}" srcOrd="6" destOrd="0" presId="urn:microsoft.com/office/officeart/2005/8/layout/chevron1"/>
    <dgm:cxn modelId="{4D500F0F-0873-42FD-8D9A-F5BB9CC9639A}" type="presParOf" srcId="{A170A865-4176-4C1B-920B-BCBC697C81B6}" destId="{A203BE4D-E02E-4174-A595-8500A68517A1}" srcOrd="7" destOrd="0" presId="urn:microsoft.com/office/officeart/2005/8/layout/chevron1"/>
    <dgm:cxn modelId="{5FEBA02F-E951-4C56-A491-BDD290548AC7}" type="presParOf" srcId="{A170A865-4176-4C1B-920B-BCBC697C81B6}" destId="{B0813054-1760-4EB7-A2BE-6D4868783E67}" srcOrd="8" destOrd="0" presId="urn:microsoft.com/office/officeart/2005/8/layout/chevron1"/>
    <dgm:cxn modelId="{1D2EAB56-91EE-415B-A304-CA42FF0D27AD}" type="presParOf" srcId="{A170A865-4176-4C1B-920B-BCBC697C81B6}" destId="{789CE365-A465-42A4-B706-1D536BD8AB84}" srcOrd="9" destOrd="0" presId="urn:microsoft.com/office/officeart/2005/8/layout/chevron1"/>
    <dgm:cxn modelId="{3CB3FD54-958D-4BED-B75B-FE3E2B9F2FF5}" type="presParOf" srcId="{A170A865-4176-4C1B-920B-BCBC697C81B6}" destId="{DFC23CAB-6931-4B9A-87DD-E0A94DB49548}" srcOrd="10" destOrd="0" presId="urn:microsoft.com/office/officeart/2005/8/layout/chevron1"/>
    <dgm:cxn modelId="{51EADF45-4603-4645-97DB-0197F6A4EA58}" type="presParOf" srcId="{A170A865-4176-4C1B-920B-BCBC697C81B6}" destId="{506A9B3B-0A71-4AB0-8AE6-1B920A3B529A}" srcOrd="11" destOrd="0" presId="urn:microsoft.com/office/officeart/2005/8/layout/chevron1"/>
    <dgm:cxn modelId="{BAAC495C-634E-44EC-A5D7-245320763250}" type="presParOf" srcId="{A170A865-4176-4C1B-920B-BCBC697C81B6}" destId="{04DB6FA0-2285-45AF-80EA-9640FE21B84F}" srcOrd="1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2B72079-E0D7-4AAC-B049-00E8ADF2660C}" type="doc">
      <dgm:prSet loTypeId="urn:microsoft.com/office/officeart/2005/8/layout/chevron1" loCatId="process" qsTypeId="urn:microsoft.com/office/officeart/2005/8/quickstyle/simple1" qsCatId="simple" csTypeId="urn:microsoft.com/office/officeart/2005/8/colors/accent1_2" csCatId="accent1" phldr="1"/>
      <dgm:spPr/>
    </dgm:pt>
    <dgm:pt modelId="{087A48E1-13F1-416C-B7ED-638642D140FF}">
      <dgm:prSet phldrT="[Tekst]" custT="1"/>
      <dgm:spPr/>
      <dgm:t>
        <a:bodyPr/>
        <a:lstStyle/>
        <a:p>
          <a:r>
            <a:rPr lang="nl-NL" sz="1400" dirty="0" err="1"/>
            <a:t>Paulina</a:t>
          </a:r>
          <a:r>
            <a:rPr lang="nl-NL" sz="1400" dirty="0"/>
            <a:t> </a:t>
          </a:r>
        </a:p>
        <a:p>
          <a:r>
            <a:rPr lang="nl-NL" sz="1400" dirty="0"/>
            <a:t>1923-1934 </a:t>
          </a:r>
        </a:p>
      </dgm:t>
    </dgm:pt>
    <dgm:pt modelId="{53ADC912-7ADF-4437-ADBC-BAC3BF22E093}" type="parTrans" cxnId="{09E5608F-81E5-4142-B354-DA3E248E43B9}">
      <dgm:prSet/>
      <dgm:spPr/>
      <dgm:t>
        <a:bodyPr/>
        <a:lstStyle/>
        <a:p>
          <a:endParaRPr lang="nl-NL"/>
        </a:p>
      </dgm:t>
    </dgm:pt>
    <dgm:pt modelId="{D8BB7C8C-9C58-48FB-BF3B-B73C5806762B}" type="sibTrans" cxnId="{09E5608F-81E5-4142-B354-DA3E248E43B9}">
      <dgm:prSet/>
      <dgm:spPr/>
      <dgm:t>
        <a:bodyPr/>
        <a:lstStyle/>
        <a:p>
          <a:endParaRPr lang="nl-NL"/>
        </a:p>
      </dgm:t>
    </dgm:pt>
    <dgm:pt modelId="{7E940709-F7A4-42D4-AD6A-2258E5CFF11F}">
      <dgm:prSet phldrT="[Tekst]" custT="1"/>
      <dgm:spPr/>
      <dgm:t>
        <a:bodyPr/>
        <a:lstStyle/>
        <a:p>
          <a:r>
            <a:rPr lang="nl-NL" sz="1050" dirty="0"/>
            <a:t>Broedertrouw6 </a:t>
          </a:r>
          <a:r>
            <a:rPr lang="nl-NL" sz="1400" dirty="0"/>
            <a:t>1983-1994</a:t>
          </a:r>
          <a:endParaRPr lang="nl-NL" sz="1050" dirty="0"/>
        </a:p>
      </dgm:t>
    </dgm:pt>
    <dgm:pt modelId="{4EB1AB28-4609-4301-B4FB-E0C5004978C3}" type="parTrans" cxnId="{86058520-0404-4418-97DC-A47C57780A5B}">
      <dgm:prSet/>
      <dgm:spPr/>
      <dgm:t>
        <a:bodyPr/>
        <a:lstStyle/>
        <a:p>
          <a:endParaRPr lang="nl-NL"/>
        </a:p>
      </dgm:t>
    </dgm:pt>
    <dgm:pt modelId="{70419995-34BB-4AA3-86CA-920FE55B916C}" type="sibTrans" cxnId="{86058520-0404-4418-97DC-A47C57780A5B}">
      <dgm:prSet/>
      <dgm:spPr/>
      <dgm:t>
        <a:bodyPr/>
        <a:lstStyle/>
        <a:p>
          <a:endParaRPr lang="nl-NL"/>
        </a:p>
      </dgm:t>
    </dgm:pt>
    <dgm:pt modelId="{D29C8111-02BA-42C7-94E0-B0E7CB97FED4}">
      <dgm:prSet phldrT="[Tekst]" custT="1"/>
      <dgm:spPr/>
      <dgm:t>
        <a:bodyPr/>
        <a:lstStyle/>
        <a:p>
          <a:r>
            <a:rPr lang="nl-NL" sz="1050" dirty="0"/>
            <a:t>Nooitgedacht4 </a:t>
          </a:r>
          <a:r>
            <a:rPr lang="nl-NL" sz="1400" dirty="0"/>
            <a:t>1994-2001</a:t>
          </a:r>
          <a:endParaRPr lang="nl-NL" sz="1050" dirty="0"/>
        </a:p>
      </dgm:t>
    </dgm:pt>
    <dgm:pt modelId="{B364BE32-B05A-4D64-A372-B4F7D5808A44}" type="parTrans" cxnId="{6FBAB9AC-47CA-4809-AF07-9E1CF44D8144}">
      <dgm:prSet/>
      <dgm:spPr/>
      <dgm:t>
        <a:bodyPr/>
        <a:lstStyle/>
        <a:p>
          <a:endParaRPr lang="nl-NL"/>
        </a:p>
      </dgm:t>
    </dgm:pt>
    <dgm:pt modelId="{820C1F61-9BDB-4D77-AC90-3C027549C03C}" type="sibTrans" cxnId="{6FBAB9AC-47CA-4809-AF07-9E1CF44D8144}">
      <dgm:prSet/>
      <dgm:spPr/>
      <dgm:t>
        <a:bodyPr/>
        <a:lstStyle/>
        <a:p>
          <a:endParaRPr lang="nl-NL"/>
        </a:p>
      </dgm:t>
    </dgm:pt>
    <dgm:pt modelId="{E77AA42C-2B94-4939-9B44-EFB401E25EAE}">
      <dgm:prSet phldrT="[Tekst]" custT="1"/>
      <dgm:spPr/>
      <dgm:t>
        <a:bodyPr/>
        <a:lstStyle/>
        <a:p>
          <a:r>
            <a:rPr lang="nl-NL" sz="1400" dirty="0" err="1"/>
            <a:t>Fourage</a:t>
          </a:r>
          <a:r>
            <a:rPr lang="nl-NL" sz="1400" dirty="0"/>
            <a:t> II 1976-1983</a:t>
          </a:r>
        </a:p>
      </dgm:t>
    </dgm:pt>
    <dgm:pt modelId="{86309B98-B658-4D37-8C08-9382360DAE2E}" type="sibTrans" cxnId="{755D3ADB-C183-44EC-A855-69900B0749AA}">
      <dgm:prSet/>
      <dgm:spPr/>
      <dgm:t>
        <a:bodyPr/>
        <a:lstStyle/>
        <a:p>
          <a:endParaRPr lang="nl-NL"/>
        </a:p>
      </dgm:t>
    </dgm:pt>
    <dgm:pt modelId="{17736B1E-8E2E-456B-9DD2-D1571F7967E5}" type="parTrans" cxnId="{755D3ADB-C183-44EC-A855-69900B0749AA}">
      <dgm:prSet/>
      <dgm:spPr/>
      <dgm:t>
        <a:bodyPr/>
        <a:lstStyle/>
        <a:p>
          <a:endParaRPr lang="nl-NL"/>
        </a:p>
      </dgm:t>
    </dgm:pt>
    <dgm:pt modelId="{42A5F0A2-848A-472B-B2FD-02BE06C98538}">
      <dgm:prSet phldrT="[Tekst]" custT="1"/>
      <dgm:spPr/>
      <dgm:t>
        <a:bodyPr/>
        <a:lstStyle/>
        <a:p>
          <a:r>
            <a:rPr lang="nl-NL" sz="1400" dirty="0"/>
            <a:t>Anné </a:t>
          </a:r>
        </a:p>
        <a:p>
          <a:r>
            <a:rPr lang="nl-NL" sz="1400" dirty="0"/>
            <a:t>1969-1976</a:t>
          </a:r>
        </a:p>
      </dgm:t>
    </dgm:pt>
    <dgm:pt modelId="{0543DAA8-7BAC-4FF3-9F35-3DB7F6D9AE87}" type="sibTrans" cxnId="{530B40F5-BC0D-4E0A-AB16-EE46A71A28E9}">
      <dgm:prSet/>
      <dgm:spPr/>
      <dgm:t>
        <a:bodyPr/>
        <a:lstStyle/>
        <a:p>
          <a:endParaRPr lang="nl-NL"/>
        </a:p>
      </dgm:t>
    </dgm:pt>
    <dgm:pt modelId="{7F034C57-7AA3-45B1-83A2-3DF55FC4056C}" type="parTrans" cxnId="{530B40F5-BC0D-4E0A-AB16-EE46A71A28E9}">
      <dgm:prSet/>
      <dgm:spPr/>
      <dgm:t>
        <a:bodyPr/>
        <a:lstStyle/>
        <a:p>
          <a:endParaRPr lang="nl-NL"/>
        </a:p>
      </dgm:t>
    </dgm:pt>
    <dgm:pt modelId="{7E446E5F-4BB7-4018-844F-C0E94E628048}">
      <dgm:prSet phldrT="[Tekst]" custT="1"/>
      <dgm:spPr/>
      <dgm:t>
        <a:bodyPr/>
        <a:lstStyle/>
        <a:p>
          <a:r>
            <a:rPr lang="nl-NL" sz="1400" dirty="0" err="1"/>
            <a:t>Mutation</a:t>
          </a:r>
          <a:r>
            <a:rPr lang="nl-NL" sz="1400" dirty="0"/>
            <a:t> 1965-1969</a:t>
          </a:r>
        </a:p>
      </dgm:t>
    </dgm:pt>
    <dgm:pt modelId="{A27DC604-DA46-4C39-8A2D-9383C065DFA2}" type="sibTrans" cxnId="{CA6E875C-4BEB-4CA6-A6D1-0DA21C5A55DF}">
      <dgm:prSet/>
      <dgm:spPr/>
      <dgm:t>
        <a:bodyPr/>
        <a:lstStyle/>
        <a:p>
          <a:endParaRPr lang="nl-NL"/>
        </a:p>
      </dgm:t>
    </dgm:pt>
    <dgm:pt modelId="{C832058A-AC10-4D9E-8B0C-6C3106AE9680}" type="parTrans" cxnId="{CA6E875C-4BEB-4CA6-A6D1-0DA21C5A55DF}">
      <dgm:prSet/>
      <dgm:spPr/>
      <dgm:t>
        <a:bodyPr/>
        <a:lstStyle/>
        <a:p>
          <a:endParaRPr lang="nl-NL"/>
        </a:p>
      </dgm:t>
    </dgm:pt>
    <dgm:pt modelId="{165C52ED-0BED-4FF3-8853-C794631EC755}">
      <dgm:prSet phldrT="[Tekst]" custT="1"/>
      <dgm:spPr/>
      <dgm:t>
        <a:bodyPr/>
        <a:lstStyle/>
        <a:p>
          <a:r>
            <a:rPr lang="nl-NL" sz="1400" dirty="0"/>
            <a:t>Zwerver </a:t>
          </a:r>
        </a:p>
        <a:p>
          <a:r>
            <a:rPr lang="nl-NL" sz="1400" dirty="0"/>
            <a:t>1935-1965</a:t>
          </a:r>
        </a:p>
      </dgm:t>
    </dgm:pt>
    <dgm:pt modelId="{E4BEE530-872D-4ACB-9EA4-96ECD54E3040}" type="sibTrans" cxnId="{1A029994-D8E7-4E23-AB2C-57A5739663CC}">
      <dgm:prSet/>
      <dgm:spPr/>
      <dgm:t>
        <a:bodyPr/>
        <a:lstStyle/>
        <a:p>
          <a:endParaRPr lang="nl-NL"/>
        </a:p>
      </dgm:t>
    </dgm:pt>
    <dgm:pt modelId="{E35F56E9-DB2F-46EB-8872-AD09D566C5ED}" type="parTrans" cxnId="{1A029994-D8E7-4E23-AB2C-57A5739663CC}">
      <dgm:prSet/>
      <dgm:spPr/>
      <dgm:t>
        <a:bodyPr/>
        <a:lstStyle/>
        <a:p>
          <a:endParaRPr lang="nl-NL"/>
        </a:p>
      </dgm:t>
    </dgm:pt>
    <dgm:pt modelId="{6B396024-6EAF-437B-8323-6EA01196162C}">
      <dgm:prSet phldrT="[Tekst]" custT="1"/>
      <dgm:spPr/>
      <dgm:t>
        <a:bodyPr/>
        <a:lstStyle/>
        <a:p>
          <a:r>
            <a:rPr lang="nl-NL" sz="1400" dirty="0"/>
            <a:t>Dina </a:t>
          </a:r>
        </a:p>
        <a:p>
          <a:r>
            <a:rPr lang="nl-NL" sz="1400" dirty="0"/>
            <a:t>1934-1935</a:t>
          </a:r>
        </a:p>
      </dgm:t>
    </dgm:pt>
    <dgm:pt modelId="{4A4F9DBE-4E56-4C60-88E9-16E67BE9827F}" type="sibTrans" cxnId="{76193EF8-4151-455A-BB40-D35A7DE7C178}">
      <dgm:prSet/>
      <dgm:spPr/>
      <dgm:t>
        <a:bodyPr/>
        <a:lstStyle/>
        <a:p>
          <a:endParaRPr lang="nl-NL"/>
        </a:p>
      </dgm:t>
    </dgm:pt>
    <dgm:pt modelId="{CBC39C7F-EA6D-4DB5-9605-61AE20523831}" type="parTrans" cxnId="{76193EF8-4151-455A-BB40-D35A7DE7C178}">
      <dgm:prSet/>
      <dgm:spPr/>
      <dgm:t>
        <a:bodyPr/>
        <a:lstStyle/>
        <a:p>
          <a:endParaRPr lang="nl-NL"/>
        </a:p>
      </dgm:t>
    </dgm:pt>
    <dgm:pt modelId="{A170A865-4176-4C1B-920B-BCBC697C81B6}" type="pres">
      <dgm:prSet presAssocID="{B2B72079-E0D7-4AAC-B049-00E8ADF2660C}" presName="Name0" presStyleCnt="0">
        <dgm:presLayoutVars>
          <dgm:dir/>
          <dgm:animLvl val="lvl"/>
          <dgm:resizeHandles val="exact"/>
        </dgm:presLayoutVars>
      </dgm:prSet>
      <dgm:spPr/>
    </dgm:pt>
    <dgm:pt modelId="{249B7A53-B0FC-4C30-9CDF-0373A5A8ABE2}" type="pres">
      <dgm:prSet presAssocID="{087A48E1-13F1-416C-B7ED-638642D140FF}" presName="parTxOnly" presStyleLbl="node1" presStyleIdx="0" presStyleCnt="8">
        <dgm:presLayoutVars>
          <dgm:chMax val="0"/>
          <dgm:chPref val="0"/>
          <dgm:bulletEnabled val="1"/>
        </dgm:presLayoutVars>
      </dgm:prSet>
      <dgm:spPr/>
    </dgm:pt>
    <dgm:pt modelId="{784B6A83-CC96-48B6-8DB3-848B61DEC358}" type="pres">
      <dgm:prSet presAssocID="{D8BB7C8C-9C58-48FB-BF3B-B73C5806762B}" presName="parTxOnlySpace" presStyleCnt="0"/>
      <dgm:spPr/>
    </dgm:pt>
    <dgm:pt modelId="{A984B070-00AB-40B6-8485-171ABBC7997C}" type="pres">
      <dgm:prSet presAssocID="{6B396024-6EAF-437B-8323-6EA01196162C}" presName="parTxOnly" presStyleLbl="node1" presStyleIdx="1" presStyleCnt="8">
        <dgm:presLayoutVars>
          <dgm:chMax val="0"/>
          <dgm:chPref val="0"/>
          <dgm:bulletEnabled val="1"/>
        </dgm:presLayoutVars>
      </dgm:prSet>
      <dgm:spPr/>
    </dgm:pt>
    <dgm:pt modelId="{078CEDCE-4063-42D5-A8F4-A37B3E5B9AAA}" type="pres">
      <dgm:prSet presAssocID="{4A4F9DBE-4E56-4C60-88E9-16E67BE9827F}" presName="parTxOnlySpace" presStyleCnt="0"/>
      <dgm:spPr/>
    </dgm:pt>
    <dgm:pt modelId="{7454E9DB-002A-49D9-A83C-3280F7F43E52}" type="pres">
      <dgm:prSet presAssocID="{165C52ED-0BED-4FF3-8853-C794631EC755}" presName="parTxOnly" presStyleLbl="node1" presStyleIdx="2" presStyleCnt="8">
        <dgm:presLayoutVars>
          <dgm:chMax val="0"/>
          <dgm:chPref val="0"/>
          <dgm:bulletEnabled val="1"/>
        </dgm:presLayoutVars>
      </dgm:prSet>
      <dgm:spPr/>
    </dgm:pt>
    <dgm:pt modelId="{544C009D-C744-4C50-BC39-79E957A4E269}" type="pres">
      <dgm:prSet presAssocID="{E4BEE530-872D-4ACB-9EA4-96ECD54E3040}" presName="parTxOnlySpace" presStyleCnt="0"/>
      <dgm:spPr/>
    </dgm:pt>
    <dgm:pt modelId="{76223848-F137-4A85-A205-CCC86CC81143}" type="pres">
      <dgm:prSet presAssocID="{7E446E5F-4BB7-4018-844F-C0E94E628048}" presName="parTxOnly" presStyleLbl="node1" presStyleIdx="3" presStyleCnt="8">
        <dgm:presLayoutVars>
          <dgm:chMax val="0"/>
          <dgm:chPref val="0"/>
          <dgm:bulletEnabled val="1"/>
        </dgm:presLayoutVars>
      </dgm:prSet>
      <dgm:spPr/>
    </dgm:pt>
    <dgm:pt modelId="{A203BE4D-E02E-4174-A595-8500A68517A1}" type="pres">
      <dgm:prSet presAssocID="{A27DC604-DA46-4C39-8A2D-9383C065DFA2}" presName="parTxOnlySpace" presStyleCnt="0"/>
      <dgm:spPr/>
    </dgm:pt>
    <dgm:pt modelId="{B0813054-1760-4EB7-A2BE-6D4868783E67}" type="pres">
      <dgm:prSet presAssocID="{42A5F0A2-848A-472B-B2FD-02BE06C98538}" presName="parTxOnly" presStyleLbl="node1" presStyleIdx="4" presStyleCnt="8">
        <dgm:presLayoutVars>
          <dgm:chMax val="0"/>
          <dgm:chPref val="0"/>
          <dgm:bulletEnabled val="1"/>
        </dgm:presLayoutVars>
      </dgm:prSet>
      <dgm:spPr/>
    </dgm:pt>
    <dgm:pt modelId="{789CE365-A465-42A4-B706-1D536BD8AB84}" type="pres">
      <dgm:prSet presAssocID="{0543DAA8-7BAC-4FF3-9F35-3DB7F6D9AE87}" presName="parTxOnlySpace" presStyleCnt="0"/>
      <dgm:spPr/>
    </dgm:pt>
    <dgm:pt modelId="{DFC23CAB-6931-4B9A-87DD-E0A94DB49548}" type="pres">
      <dgm:prSet presAssocID="{E77AA42C-2B94-4939-9B44-EFB401E25EAE}" presName="parTxOnly" presStyleLbl="node1" presStyleIdx="5" presStyleCnt="8">
        <dgm:presLayoutVars>
          <dgm:chMax val="0"/>
          <dgm:chPref val="0"/>
          <dgm:bulletEnabled val="1"/>
        </dgm:presLayoutVars>
      </dgm:prSet>
      <dgm:spPr/>
    </dgm:pt>
    <dgm:pt modelId="{506A9B3B-0A71-4AB0-8AE6-1B920A3B529A}" type="pres">
      <dgm:prSet presAssocID="{86309B98-B658-4D37-8C08-9382360DAE2E}" presName="parTxOnlySpace" presStyleCnt="0"/>
      <dgm:spPr/>
    </dgm:pt>
    <dgm:pt modelId="{04DB6FA0-2285-45AF-80EA-9640FE21B84F}" type="pres">
      <dgm:prSet presAssocID="{7E940709-F7A4-42D4-AD6A-2258E5CFF11F}" presName="parTxOnly" presStyleLbl="node1" presStyleIdx="6" presStyleCnt="8">
        <dgm:presLayoutVars>
          <dgm:chMax val="0"/>
          <dgm:chPref val="0"/>
          <dgm:bulletEnabled val="1"/>
        </dgm:presLayoutVars>
      </dgm:prSet>
      <dgm:spPr/>
    </dgm:pt>
    <dgm:pt modelId="{42078D49-A54B-4B3B-A667-22628BB0AB93}" type="pres">
      <dgm:prSet presAssocID="{70419995-34BB-4AA3-86CA-920FE55B916C}" presName="parTxOnlySpace" presStyleCnt="0"/>
      <dgm:spPr/>
    </dgm:pt>
    <dgm:pt modelId="{F1FD0714-DE7C-41E4-8A5B-9FFD25E0643E}" type="pres">
      <dgm:prSet presAssocID="{D29C8111-02BA-42C7-94E0-B0E7CB97FED4}" presName="parTxOnly" presStyleLbl="node1" presStyleIdx="7" presStyleCnt="8" custLinFactNeighborX="-17463">
        <dgm:presLayoutVars>
          <dgm:chMax val="0"/>
          <dgm:chPref val="0"/>
          <dgm:bulletEnabled val="1"/>
        </dgm:presLayoutVars>
      </dgm:prSet>
      <dgm:spPr/>
    </dgm:pt>
  </dgm:ptLst>
  <dgm:cxnLst>
    <dgm:cxn modelId="{86058520-0404-4418-97DC-A47C57780A5B}" srcId="{B2B72079-E0D7-4AAC-B049-00E8ADF2660C}" destId="{7E940709-F7A4-42D4-AD6A-2258E5CFF11F}" srcOrd="6" destOrd="0" parTransId="{4EB1AB28-4609-4301-B4FB-E0C5004978C3}" sibTransId="{70419995-34BB-4AA3-86CA-920FE55B916C}"/>
    <dgm:cxn modelId="{02D4582F-5F95-4300-BCD2-5B6A436344F4}" type="presOf" srcId="{7E940709-F7A4-42D4-AD6A-2258E5CFF11F}" destId="{04DB6FA0-2285-45AF-80EA-9640FE21B84F}" srcOrd="0" destOrd="0" presId="urn:microsoft.com/office/officeart/2005/8/layout/chevron1"/>
    <dgm:cxn modelId="{CA6E875C-4BEB-4CA6-A6D1-0DA21C5A55DF}" srcId="{B2B72079-E0D7-4AAC-B049-00E8ADF2660C}" destId="{7E446E5F-4BB7-4018-844F-C0E94E628048}" srcOrd="3" destOrd="0" parTransId="{C832058A-AC10-4D9E-8B0C-6C3106AE9680}" sibTransId="{A27DC604-DA46-4C39-8A2D-9383C065DFA2}"/>
    <dgm:cxn modelId="{FAFCA76D-B770-4CDC-BF18-8F65327F91C3}" type="presOf" srcId="{165C52ED-0BED-4FF3-8853-C794631EC755}" destId="{7454E9DB-002A-49D9-A83C-3280F7F43E52}" srcOrd="0" destOrd="0" presId="urn:microsoft.com/office/officeart/2005/8/layout/chevron1"/>
    <dgm:cxn modelId="{D5182E4E-A7B3-4F5F-93F0-6E95E6A4B35F}" type="presOf" srcId="{D29C8111-02BA-42C7-94E0-B0E7CB97FED4}" destId="{F1FD0714-DE7C-41E4-8A5B-9FFD25E0643E}" srcOrd="0" destOrd="0" presId="urn:microsoft.com/office/officeart/2005/8/layout/chevron1"/>
    <dgm:cxn modelId="{09E5608F-81E5-4142-B354-DA3E248E43B9}" srcId="{B2B72079-E0D7-4AAC-B049-00E8ADF2660C}" destId="{087A48E1-13F1-416C-B7ED-638642D140FF}" srcOrd="0" destOrd="0" parTransId="{53ADC912-7ADF-4437-ADBC-BAC3BF22E093}" sibTransId="{D8BB7C8C-9C58-48FB-BF3B-B73C5806762B}"/>
    <dgm:cxn modelId="{A7C0BC92-9674-483B-9B34-F0B7A892CD4D}" type="presOf" srcId="{7E446E5F-4BB7-4018-844F-C0E94E628048}" destId="{76223848-F137-4A85-A205-CCC86CC81143}" srcOrd="0" destOrd="0" presId="urn:microsoft.com/office/officeart/2005/8/layout/chevron1"/>
    <dgm:cxn modelId="{096DF892-A299-409A-9E90-6355825B9D66}" type="presOf" srcId="{087A48E1-13F1-416C-B7ED-638642D140FF}" destId="{249B7A53-B0FC-4C30-9CDF-0373A5A8ABE2}" srcOrd="0" destOrd="0" presId="urn:microsoft.com/office/officeart/2005/8/layout/chevron1"/>
    <dgm:cxn modelId="{1A029994-D8E7-4E23-AB2C-57A5739663CC}" srcId="{B2B72079-E0D7-4AAC-B049-00E8ADF2660C}" destId="{165C52ED-0BED-4FF3-8853-C794631EC755}" srcOrd="2" destOrd="0" parTransId="{E35F56E9-DB2F-46EB-8872-AD09D566C5ED}" sibTransId="{E4BEE530-872D-4ACB-9EA4-96ECD54E3040}"/>
    <dgm:cxn modelId="{6FBAB9AC-47CA-4809-AF07-9E1CF44D8144}" srcId="{B2B72079-E0D7-4AAC-B049-00E8ADF2660C}" destId="{D29C8111-02BA-42C7-94E0-B0E7CB97FED4}" srcOrd="7" destOrd="0" parTransId="{B364BE32-B05A-4D64-A372-B4F7D5808A44}" sibTransId="{820C1F61-9BDB-4D77-AC90-3C027549C03C}"/>
    <dgm:cxn modelId="{238944B5-7470-4581-B1A5-6D88ED0C021D}" type="presOf" srcId="{42A5F0A2-848A-472B-B2FD-02BE06C98538}" destId="{B0813054-1760-4EB7-A2BE-6D4868783E67}" srcOrd="0" destOrd="0" presId="urn:microsoft.com/office/officeart/2005/8/layout/chevron1"/>
    <dgm:cxn modelId="{D20597D4-369F-4B09-8F07-34A4BDDAF438}" type="presOf" srcId="{6B396024-6EAF-437B-8323-6EA01196162C}" destId="{A984B070-00AB-40B6-8485-171ABBC7997C}" srcOrd="0" destOrd="0" presId="urn:microsoft.com/office/officeart/2005/8/layout/chevron1"/>
    <dgm:cxn modelId="{755D3ADB-C183-44EC-A855-69900B0749AA}" srcId="{B2B72079-E0D7-4AAC-B049-00E8ADF2660C}" destId="{E77AA42C-2B94-4939-9B44-EFB401E25EAE}" srcOrd="5" destOrd="0" parTransId="{17736B1E-8E2E-456B-9DD2-D1571F7967E5}" sibTransId="{86309B98-B658-4D37-8C08-9382360DAE2E}"/>
    <dgm:cxn modelId="{B5312ADC-4EAF-4D70-9E1D-3D9647953C41}" type="presOf" srcId="{E77AA42C-2B94-4939-9B44-EFB401E25EAE}" destId="{DFC23CAB-6931-4B9A-87DD-E0A94DB49548}" srcOrd="0" destOrd="0" presId="urn:microsoft.com/office/officeart/2005/8/layout/chevron1"/>
    <dgm:cxn modelId="{530B40F5-BC0D-4E0A-AB16-EE46A71A28E9}" srcId="{B2B72079-E0D7-4AAC-B049-00E8ADF2660C}" destId="{42A5F0A2-848A-472B-B2FD-02BE06C98538}" srcOrd="4" destOrd="0" parTransId="{7F034C57-7AA3-45B1-83A2-3DF55FC4056C}" sibTransId="{0543DAA8-7BAC-4FF3-9F35-3DB7F6D9AE87}"/>
    <dgm:cxn modelId="{76193EF8-4151-455A-BB40-D35A7DE7C178}" srcId="{B2B72079-E0D7-4AAC-B049-00E8ADF2660C}" destId="{6B396024-6EAF-437B-8323-6EA01196162C}" srcOrd="1" destOrd="0" parTransId="{CBC39C7F-EA6D-4DB5-9605-61AE20523831}" sibTransId="{4A4F9DBE-4E56-4C60-88E9-16E67BE9827F}"/>
    <dgm:cxn modelId="{8E1728F9-3C46-414A-B630-F721B8711093}" type="presOf" srcId="{B2B72079-E0D7-4AAC-B049-00E8ADF2660C}" destId="{A170A865-4176-4C1B-920B-BCBC697C81B6}" srcOrd="0" destOrd="0" presId="urn:microsoft.com/office/officeart/2005/8/layout/chevron1"/>
    <dgm:cxn modelId="{32DD8514-3692-4FB7-9A2E-23EC46A66BF7}" type="presParOf" srcId="{A170A865-4176-4C1B-920B-BCBC697C81B6}" destId="{249B7A53-B0FC-4C30-9CDF-0373A5A8ABE2}" srcOrd="0" destOrd="0" presId="urn:microsoft.com/office/officeart/2005/8/layout/chevron1"/>
    <dgm:cxn modelId="{F8AE9742-3495-401D-A68C-73CC04AB97B3}" type="presParOf" srcId="{A170A865-4176-4C1B-920B-BCBC697C81B6}" destId="{784B6A83-CC96-48B6-8DB3-848B61DEC358}" srcOrd="1" destOrd="0" presId="urn:microsoft.com/office/officeart/2005/8/layout/chevron1"/>
    <dgm:cxn modelId="{4C2FFF35-D1E9-4615-A69F-7C278272B2E7}" type="presParOf" srcId="{A170A865-4176-4C1B-920B-BCBC697C81B6}" destId="{A984B070-00AB-40B6-8485-171ABBC7997C}" srcOrd="2" destOrd="0" presId="urn:microsoft.com/office/officeart/2005/8/layout/chevron1"/>
    <dgm:cxn modelId="{4C614B03-C0D1-442B-B193-CA74E93F6F47}" type="presParOf" srcId="{A170A865-4176-4C1B-920B-BCBC697C81B6}" destId="{078CEDCE-4063-42D5-A8F4-A37B3E5B9AAA}" srcOrd="3" destOrd="0" presId="urn:microsoft.com/office/officeart/2005/8/layout/chevron1"/>
    <dgm:cxn modelId="{EC6BA993-0F5A-4A33-8A2E-DB36B014D350}" type="presParOf" srcId="{A170A865-4176-4C1B-920B-BCBC697C81B6}" destId="{7454E9DB-002A-49D9-A83C-3280F7F43E52}" srcOrd="4" destOrd="0" presId="urn:microsoft.com/office/officeart/2005/8/layout/chevron1"/>
    <dgm:cxn modelId="{A61358D5-94FA-447F-9003-24605A93089D}" type="presParOf" srcId="{A170A865-4176-4C1B-920B-BCBC697C81B6}" destId="{544C009D-C744-4C50-BC39-79E957A4E269}" srcOrd="5" destOrd="0" presId="urn:microsoft.com/office/officeart/2005/8/layout/chevron1"/>
    <dgm:cxn modelId="{9C56E0D9-6C03-49BC-B21B-18D2ED6B6769}" type="presParOf" srcId="{A170A865-4176-4C1B-920B-BCBC697C81B6}" destId="{76223848-F137-4A85-A205-CCC86CC81143}" srcOrd="6" destOrd="0" presId="urn:microsoft.com/office/officeart/2005/8/layout/chevron1"/>
    <dgm:cxn modelId="{84442A60-B8BF-4D06-BE75-F6EB2A891E3F}" type="presParOf" srcId="{A170A865-4176-4C1B-920B-BCBC697C81B6}" destId="{A203BE4D-E02E-4174-A595-8500A68517A1}" srcOrd="7" destOrd="0" presId="urn:microsoft.com/office/officeart/2005/8/layout/chevron1"/>
    <dgm:cxn modelId="{8409805C-7EBF-40BD-B51E-11329B8FC79F}" type="presParOf" srcId="{A170A865-4176-4C1B-920B-BCBC697C81B6}" destId="{B0813054-1760-4EB7-A2BE-6D4868783E67}" srcOrd="8" destOrd="0" presId="urn:microsoft.com/office/officeart/2005/8/layout/chevron1"/>
    <dgm:cxn modelId="{DAF05C71-45D2-4E6D-88FA-45DCC6E092CE}" type="presParOf" srcId="{A170A865-4176-4C1B-920B-BCBC697C81B6}" destId="{789CE365-A465-42A4-B706-1D536BD8AB84}" srcOrd="9" destOrd="0" presId="urn:microsoft.com/office/officeart/2005/8/layout/chevron1"/>
    <dgm:cxn modelId="{7E246FFB-935B-4C96-A21F-DE2A14FC3275}" type="presParOf" srcId="{A170A865-4176-4C1B-920B-BCBC697C81B6}" destId="{DFC23CAB-6931-4B9A-87DD-E0A94DB49548}" srcOrd="10" destOrd="0" presId="urn:microsoft.com/office/officeart/2005/8/layout/chevron1"/>
    <dgm:cxn modelId="{8DABF7C8-ED55-4B16-AB47-A01AF1E0E5C4}" type="presParOf" srcId="{A170A865-4176-4C1B-920B-BCBC697C81B6}" destId="{506A9B3B-0A71-4AB0-8AE6-1B920A3B529A}" srcOrd="11" destOrd="0" presId="urn:microsoft.com/office/officeart/2005/8/layout/chevron1"/>
    <dgm:cxn modelId="{B0FC6190-B605-4068-A8CA-4730E6A86E77}" type="presParOf" srcId="{A170A865-4176-4C1B-920B-BCBC697C81B6}" destId="{04DB6FA0-2285-45AF-80EA-9640FE21B84F}" srcOrd="12" destOrd="0" presId="urn:microsoft.com/office/officeart/2005/8/layout/chevron1"/>
    <dgm:cxn modelId="{05F4609E-8C94-4268-A564-BD3B6134103C}" type="presParOf" srcId="{A170A865-4176-4C1B-920B-BCBC697C81B6}" destId="{42078D49-A54B-4B3B-A667-22628BB0AB93}" srcOrd="13" destOrd="0" presId="urn:microsoft.com/office/officeart/2005/8/layout/chevron1"/>
    <dgm:cxn modelId="{2CB9ED70-FAC5-474C-8F0A-46366F3CB4AE}" type="presParOf" srcId="{A170A865-4176-4C1B-920B-BCBC697C81B6}" destId="{F1FD0714-DE7C-41E4-8A5B-9FFD25E0643E}" srcOrd="1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2B72079-E0D7-4AAC-B049-00E8ADF2660C}" type="doc">
      <dgm:prSet loTypeId="urn:microsoft.com/office/officeart/2005/8/layout/chevron1" loCatId="process" qsTypeId="urn:microsoft.com/office/officeart/2005/8/quickstyle/simple1" qsCatId="simple" csTypeId="urn:microsoft.com/office/officeart/2005/8/colors/accent1_2" csCatId="accent1" phldr="1"/>
      <dgm:spPr/>
    </dgm:pt>
    <dgm:pt modelId="{087A48E1-13F1-416C-B7ED-638642D140FF}">
      <dgm:prSet phldrT="[Tekst]" custT="1"/>
      <dgm:spPr/>
      <dgm:t>
        <a:bodyPr/>
        <a:lstStyle/>
        <a:p>
          <a:r>
            <a:rPr lang="nl-NL" sz="1800" dirty="0" err="1"/>
            <a:t>Paulina</a:t>
          </a:r>
          <a:r>
            <a:rPr lang="nl-NL" sz="1800" dirty="0"/>
            <a:t> </a:t>
          </a:r>
        </a:p>
        <a:p>
          <a:r>
            <a:rPr lang="nl-NL" sz="1800" dirty="0"/>
            <a:t>1923-1934 </a:t>
          </a:r>
        </a:p>
      </dgm:t>
    </dgm:pt>
    <dgm:pt modelId="{53ADC912-7ADF-4437-ADBC-BAC3BF22E093}" type="parTrans" cxnId="{09E5608F-81E5-4142-B354-DA3E248E43B9}">
      <dgm:prSet/>
      <dgm:spPr/>
      <dgm:t>
        <a:bodyPr/>
        <a:lstStyle/>
        <a:p>
          <a:endParaRPr lang="nl-NL"/>
        </a:p>
      </dgm:t>
    </dgm:pt>
    <dgm:pt modelId="{D8BB7C8C-9C58-48FB-BF3B-B73C5806762B}" type="sibTrans" cxnId="{09E5608F-81E5-4142-B354-DA3E248E43B9}">
      <dgm:prSet/>
      <dgm:spPr/>
      <dgm:t>
        <a:bodyPr/>
        <a:lstStyle/>
        <a:p>
          <a:endParaRPr lang="nl-NL"/>
        </a:p>
      </dgm:t>
    </dgm:pt>
    <dgm:pt modelId="{6B396024-6EAF-437B-8323-6EA01196162C}">
      <dgm:prSet phldrT="[Tekst]" custT="1"/>
      <dgm:spPr/>
      <dgm:t>
        <a:bodyPr/>
        <a:lstStyle/>
        <a:p>
          <a:r>
            <a:rPr lang="nl-NL" sz="1800" dirty="0"/>
            <a:t>Dina </a:t>
          </a:r>
        </a:p>
        <a:p>
          <a:r>
            <a:rPr lang="nl-NL" sz="1800" dirty="0"/>
            <a:t>1934-1935</a:t>
          </a:r>
        </a:p>
      </dgm:t>
    </dgm:pt>
    <dgm:pt modelId="{4A4F9DBE-4E56-4C60-88E9-16E67BE9827F}" type="sibTrans" cxnId="{76193EF8-4151-455A-BB40-D35A7DE7C178}">
      <dgm:prSet/>
      <dgm:spPr/>
      <dgm:t>
        <a:bodyPr/>
        <a:lstStyle/>
        <a:p>
          <a:endParaRPr lang="nl-NL"/>
        </a:p>
      </dgm:t>
    </dgm:pt>
    <dgm:pt modelId="{CBC39C7F-EA6D-4DB5-9605-61AE20523831}" type="parTrans" cxnId="{76193EF8-4151-455A-BB40-D35A7DE7C178}">
      <dgm:prSet/>
      <dgm:spPr/>
      <dgm:t>
        <a:bodyPr/>
        <a:lstStyle/>
        <a:p>
          <a:endParaRPr lang="nl-NL"/>
        </a:p>
      </dgm:t>
    </dgm:pt>
    <dgm:pt modelId="{A170A865-4176-4C1B-920B-BCBC697C81B6}" type="pres">
      <dgm:prSet presAssocID="{B2B72079-E0D7-4AAC-B049-00E8ADF2660C}" presName="Name0" presStyleCnt="0">
        <dgm:presLayoutVars>
          <dgm:dir/>
          <dgm:animLvl val="lvl"/>
          <dgm:resizeHandles val="exact"/>
        </dgm:presLayoutVars>
      </dgm:prSet>
      <dgm:spPr/>
    </dgm:pt>
    <dgm:pt modelId="{249B7A53-B0FC-4C30-9CDF-0373A5A8ABE2}" type="pres">
      <dgm:prSet presAssocID="{087A48E1-13F1-416C-B7ED-638642D140FF}" presName="parTxOnly" presStyleLbl="node1" presStyleIdx="0" presStyleCnt="2">
        <dgm:presLayoutVars>
          <dgm:chMax val="0"/>
          <dgm:chPref val="0"/>
          <dgm:bulletEnabled val="1"/>
        </dgm:presLayoutVars>
      </dgm:prSet>
      <dgm:spPr/>
    </dgm:pt>
    <dgm:pt modelId="{784B6A83-CC96-48B6-8DB3-848B61DEC358}" type="pres">
      <dgm:prSet presAssocID="{D8BB7C8C-9C58-48FB-BF3B-B73C5806762B}" presName="parTxOnlySpace" presStyleCnt="0"/>
      <dgm:spPr/>
    </dgm:pt>
    <dgm:pt modelId="{A984B070-00AB-40B6-8485-171ABBC7997C}" type="pres">
      <dgm:prSet presAssocID="{6B396024-6EAF-437B-8323-6EA01196162C}" presName="parTxOnly" presStyleLbl="node1" presStyleIdx="1" presStyleCnt="2">
        <dgm:presLayoutVars>
          <dgm:chMax val="0"/>
          <dgm:chPref val="0"/>
          <dgm:bulletEnabled val="1"/>
        </dgm:presLayoutVars>
      </dgm:prSet>
      <dgm:spPr/>
    </dgm:pt>
  </dgm:ptLst>
  <dgm:cxnLst>
    <dgm:cxn modelId="{E9964B47-3A1E-4A13-9C8F-D27B76EF7273}" type="presOf" srcId="{6B396024-6EAF-437B-8323-6EA01196162C}" destId="{A984B070-00AB-40B6-8485-171ABBC7997C}" srcOrd="0" destOrd="0" presId="urn:microsoft.com/office/officeart/2005/8/layout/chevron1"/>
    <dgm:cxn modelId="{E122A055-F18B-47C1-A551-771FCB59B617}" type="presOf" srcId="{B2B72079-E0D7-4AAC-B049-00E8ADF2660C}" destId="{A170A865-4176-4C1B-920B-BCBC697C81B6}" srcOrd="0" destOrd="0" presId="urn:microsoft.com/office/officeart/2005/8/layout/chevron1"/>
    <dgm:cxn modelId="{09E5608F-81E5-4142-B354-DA3E248E43B9}" srcId="{B2B72079-E0D7-4AAC-B049-00E8ADF2660C}" destId="{087A48E1-13F1-416C-B7ED-638642D140FF}" srcOrd="0" destOrd="0" parTransId="{53ADC912-7ADF-4437-ADBC-BAC3BF22E093}" sibTransId="{D8BB7C8C-9C58-48FB-BF3B-B73C5806762B}"/>
    <dgm:cxn modelId="{9062A292-EDF5-4FD8-8E12-86EC81FCEB47}" type="presOf" srcId="{087A48E1-13F1-416C-B7ED-638642D140FF}" destId="{249B7A53-B0FC-4C30-9CDF-0373A5A8ABE2}" srcOrd="0" destOrd="0" presId="urn:microsoft.com/office/officeart/2005/8/layout/chevron1"/>
    <dgm:cxn modelId="{76193EF8-4151-455A-BB40-D35A7DE7C178}" srcId="{B2B72079-E0D7-4AAC-B049-00E8ADF2660C}" destId="{6B396024-6EAF-437B-8323-6EA01196162C}" srcOrd="1" destOrd="0" parTransId="{CBC39C7F-EA6D-4DB5-9605-61AE20523831}" sibTransId="{4A4F9DBE-4E56-4C60-88E9-16E67BE9827F}"/>
    <dgm:cxn modelId="{8C35FBC0-B862-4256-BFFA-28C60168FB81}" type="presParOf" srcId="{A170A865-4176-4C1B-920B-BCBC697C81B6}" destId="{249B7A53-B0FC-4C30-9CDF-0373A5A8ABE2}" srcOrd="0" destOrd="0" presId="urn:microsoft.com/office/officeart/2005/8/layout/chevron1"/>
    <dgm:cxn modelId="{4644CEE4-995B-40A6-9BE5-3BBB46477EF0}" type="presParOf" srcId="{A170A865-4176-4C1B-920B-BCBC697C81B6}" destId="{784B6A83-CC96-48B6-8DB3-848B61DEC358}" srcOrd="1" destOrd="0" presId="urn:microsoft.com/office/officeart/2005/8/layout/chevron1"/>
    <dgm:cxn modelId="{30C1305A-C01B-47EF-9BB3-295067A4CD76}" type="presParOf" srcId="{A170A865-4176-4C1B-920B-BCBC697C81B6}" destId="{A984B070-00AB-40B6-8485-171ABBC7997C}" srcOrd="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2B72079-E0D7-4AAC-B049-00E8ADF2660C}" type="doc">
      <dgm:prSet loTypeId="urn:microsoft.com/office/officeart/2005/8/layout/chevron1" loCatId="process" qsTypeId="urn:microsoft.com/office/officeart/2005/8/quickstyle/simple1" qsCatId="simple" csTypeId="urn:microsoft.com/office/officeart/2005/8/colors/accent1_2" csCatId="accent1" phldr="1"/>
      <dgm:spPr/>
    </dgm:pt>
    <dgm:pt modelId="{087A48E1-13F1-416C-B7ED-638642D140FF}">
      <dgm:prSet phldrT="[Tekst]" custT="1"/>
      <dgm:spPr/>
      <dgm:t>
        <a:bodyPr/>
        <a:lstStyle/>
        <a:p>
          <a:r>
            <a:rPr lang="nl-NL" sz="1800" dirty="0" err="1"/>
            <a:t>Paulina</a:t>
          </a:r>
          <a:r>
            <a:rPr lang="nl-NL" sz="1800" dirty="0"/>
            <a:t> </a:t>
          </a:r>
        </a:p>
        <a:p>
          <a:r>
            <a:rPr lang="nl-NL" sz="1800" dirty="0"/>
            <a:t>1923-1934 </a:t>
          </a:r>
        </a:p>
      </dgm:t>
    </dgm:pt>
    <dgm:pt modelId="{53ADC912-7ADF-4437-ADBC-BAC3BF22E093}" type="parTrans" cxnId="{09E5608F-81E5-4142-B354-DA3E248E43B9}">
      <dgm:prSet/>
      <dgm:spPr/>
      <dgm:t>
        <a:bodyPr/>
        <a:lstStyle/>
        <a:p>
          <a:endParaRPr lang="nl-NL"/>
        </a:p>
      </dgm:t>
    </dgm:pt>
    <dgm:pt modelId="{D8BB7C8C-9C58-48FB-BF3B-B73C5806762B}" type="sibTrans" cxnId="{09E5608F-81E5-4142-B354-DA3E248E43B9}">
      <dgm:prSet/>
      <dgm:spPr/>
      <dgm:t>
        <a:bodyPr/>
        <a:lstStyle/>
        <a:p>
          <a:endParaRPr lang="nl-NL"/>
        </a:p>
      </dgm:t>
    </dgm:pt>
    <dgm:pt modelId="{6B396024-6EAF-437B-8323-6EA01196162C}">
      <dgm:prSet phldrT="[Tekst]" custT="1"/>
      <dgm:spPr/>
      <dgm:t>
        <a:bodyPr/>
        <a:lstStyle/>
        <a:p>
          <a:r>
            <a:rPr lang="nl-NL" sz="1800" dirty="0"/>
            <a:t>Dina </a:t>
          </a:r>
        </a:p>
        <a:p>
          <a:r>
            <a:rPr lang="nl-NL" sz="1800" dirty="0"/>
            <a:t>1934-1935</a:t>
          </a:r>
        </a:p>
      </dgm:t>
    </dgm:pt>
    <dgm:pt modelId="{4A4F9DBE-4E56-4C60-88E9-16E67BE9827F}" type="sibTrans" cxnId="{76193EF8-4151-455A-BB40-D35A7DE7C178}">
      <dgm:prSet/>
      <dgm:spPr/>
      <dgm:t>
        <a:bodyPr/>
        <a:lstStyle/>
        <a:p>
          <a:endParaRPr lang="nl-NL"/>
        </a:p>
      </dgm:t>
    </dgm:pt>
    <dgm:pt modelId="{CBC39C7F-EA6D-4DB5-9605-61AE20523831}" type="parTrans" cxnId="{76193EF8-4151-455A-BB40-D35A7DE7C178}">
      <dgm:prSet/>
      <dgm:spPr/>
      <dgm:t>
        <a:bodyPr/>
        <a:lstStyle/>
        <a:p>
          <a:endParaRPr lang="nl-NL"/>
        </a:p>
      </dgm:t>
    </dgm:pt>
    <dgm:pt modelId="{A170A865-4176-4C1B-920B-BCBC697C81B6}" type="pres">
      <dgm:prSet presAssocID="{B2B72079-E0D7-4AAC-B049-00E8ADF2660C}" presName="Name0" presStyleCnt="0">
        <dgm:presLayoutVars>
          <dgm:dir/>
          <dgm:animLvl val="lvl"/>
          <dgm:resizeHandles val="exact"/>
        </dgm:presLayoutVars>
      </dgm:prSet>
      <dgm:spPr/>
    </dgm:pt>
    <dgm:pt modelId="{249B7A53-B0FC-4C30-9CDF-0373A5A8ABE2}" type="pres">
      <dgm:prSet presAssocID="{087A48E1-13F1-416C-B7ED-638642D140FF}" presName="parTxOnly" presStyleLbl="node1" presStyleIdx="0" presStyleCnt="2">
        <dgm:presLayoutVars>
          <dgm:chMax val="0"/>
          <dgm:chPref val="0"/>
          <dgm:bulletEnabled val="1"/>
        </dgm:presLayoutVars>
      </dgm:prSet>
      <dgm:spPr/>
    </dgm:pt>
    <dgm:pt modelId="{784B6A83-CC96-48B6-8DB3-848B61DEC358}" type="pres">
      <dgm:prSet presAssocID="{D8BB7C8C-9C58-48FB-BF3B-B73C5806762B}" presName="parTxOnlySpace" presStyleCnt="0"/>
      <dgm:spPr/>
    </dgm:pt>
    <dgm:pt modelId="{A984B070-00AB-40B6-8485-171ABBC7997C}" type="pres">
      <dgm:prSet presAssocID="{6B396024-6EAF-437B-8323-6EA01196162C}" presName="parTxOnly" presStyleLbl="node1" presStyleIdx="1" presStyleCnt="2">
        <dgm:presLayoutVars>
          <dgm:chMax val="0"/>
          <dgm:chPref val="0"/>
          <dgm:bulletEnabled val="1"/>
        </dgm:presLayoutVars>
      </dgm:prSet>
      <dgm:spPr/>
    </dgm:pt>
  </dgm:ptLst>
  <dgm:cxnLst>
    <dgm:cxn modelId="{BF8C9467-544C-4461-B6D0-73F2BF358079}" type="presOf" srcId="{087A48E1-13F1-416C-B7ED-638642D140FF}" destId="{249B7A53-B0FC-4C30-9CDF-0373A5A8ABE2}" srcOrd="0" destOrd="0" presId="urn:microsoft.com/office/officeart/2005/8/layout/chevron1"/>
    <dgm:cxn modelId="{09E5608F-81E5-4142-B354-DA3E248E43B9}" srcId="{B2B72079-E0D7-4AAC-B049-00E8ADF2660C}" destId="{087A48E1-13F1-416C-B7ED-638642D140FF}" srcOrd="0" destOrd="0" parTransId="{53ADC912-7ADF-4437-ADBC-BAC3BF22E093}" sibTransId="{D8BB7C8C-9C58-48FB-BF3B-B73C5806762B}"/>
    <dgm:cxn modelId="{9BAD41D5-E45A-43F5-9381-D2FFE80C5949}" type="presOf" srcId="{B2B72079-E0D7-4AAC-B049-00E8ADF2660C}" destId="{A170A865-4176-4C1B-920B-BCBC697C81B6}" srcOrd="0" destOrd="0" presId="urn:microsoft.com/office/officeart/2005/8/layout/chevron1"/>
    <dgm:cxn modelId="{646454F5-0CE8-4A0B-9640-C7D2355F92C0}" type="presOf" srcId="{6B396024-6EAF-437B-8323-6EA01196162C}" destId="{A984B070-00AB-40B6-8485-171ABBC7997C}" srcOrd="0" destOrd="0" presId="urn:microsoft.com/office/officeart/2005/8/layout/chevron1"/>
    <dgm:cxn modelId="{76193EF8-4151-455A-BB40-D35A7DE7C178}" srcId="{B2B72079-E0D7-4AAC-B049-00E8ADF2660C}" destId="{6B396024-6EAF-437B-8323-6EA01196162C}" srcOrd="1" destOrd="0" parTransId="{CBC39C7F-EA6D-4DB5-9605-61AE20523831}" sibTransId="{4A4F9DBE-4E56-4C60-88E9-16E67BE9827F}"/>
    <dgm:cxn modelId="{4B874293-4015-4817-8A65-4FC48D312218}" type="presParOf" srcId="{A170A865-4176-4C1B-920B-BCBC697C81B6}" destId="{249B7A53-B0FC-4C30-9CDF-0373A5A8ABE2}" srcOrd="0" destOrd="0" presId="urn:microsoft.com/office/officeart/2005/8/layout/chevron1"/>
    <dgm:cxn modelId="{3AAC364B-8D96-4B6A-A68A-1F03E08A1179}" type="presParOf" srcId="{A170A865-4176-4C1B-920B-BCBC697C81B6}" destId="{784B6A83-CC96-48B6-8DB3-848B61DEC358}" srcOrd="1" destOrd="0" presId="urn:microsoft.com/office/officeart/2005/8/layout/chevron1"/>
    <dgm:cxn modelId="{66A7581F-E3CF-4FF7-B13B-8B1FDC8A8C07}" type="presParOf" srcId="{A170A865-4176-4C1B-920B-BCBC697C81B6}" destId="{A984B070-00AB-40B6-8485-171ABBC7997C}" srcOrd="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2B72079-E0D7-4AAC-B049-00E8ADF2660C}" type="doc">
      <dgm:prSet loTypeId="urn:microsoft.com/office/officeart/2005/8/layout/chevron1" loCatId="process" qsTypeId="urn:microsoft.com/office/officeart/2005/8/quickstyle/simple1" qsCatId="simple" csTypeId="urn:microsoft.com/office/officeart/2005/8/colors/accent1_2" csCatId="accent1" phldr="1"/>
      <dgm:spPr/>
    </dgm:pt>
    <dgm:pt modelId="{087A48E1-13F1-416C-B7ED-638642D140FF}">
      <dgm:prSet phldrT="[Tekst]" custT="1"/>
      <dgm:spPr/>
      <dgm:t>
        <a:bodyPr/>
        <a:lstStyle/>
        <a:p>
          <a:r>
            <a:rPr lang="nl-NL" sz="1800" dirty="0" err="1"/>
            <a:t>Paulina</a:t>
          </a:r>
          <a:r>
            <a:rPr lang="nl-NL" sz="1800" dirty="0"/>
            <a:t> </a:t>
          </a:r>
        </a:p>
        <a:p>
          <a:r>
            <a:rPr lang="nl-NL" sz="1800" dirty="0"/>
            <a:t>1923-1934 </a:t>
          </a:r>
        </a:p>
      </dgm:t>
    </dgm:pt>
    <dgm:pt modelId="{53ADC912-7ADF-4437-ADBC-BAC3BF22E093}" type="parTrans" cxnId="{09E5608F-81E5-4142-B354-DA3E248E43B9}">
      <dgm:prSet/>
      <dgm:spPr/>
      <dgm:t>
        <a:bodyPr/>
        <a:lstStyle/>
        <a:p>
          <a:endParaRPr lang="nl-NL"/>
        </a:p>
      </dgm:t>
    </dgm:pt>
    <dgm:pt modelId="{D8BB7C8C-9C58-48FB-BF3B-B73C5806762B}" type="sibTrans" cxnId="{09E5608F-81E5-4142-B354-DA3E248E43B9}">
      <dgm:prSet/>
      <dgm:spPr/>
      <dgm:t>
        <a:bodyPr/>
        <a:lstStyle/>
        <a:p>
          <a:endParaRPr lang="nl-NL"/>
        </a:p>
      </dgm:t>
    </dgm:pt>
    <dgm:pt modelId="{165C52ED-0BED-4FF3-8853-C794631EC755}">
      <dgm:prSet phldrT="[Tekst]" custT="1"/>
      <dgm:spPr/>
      <dgm:t>
        <a:bodyPr/>
        <a:lstStyle/>
        <a:p>
          <a:r>
            <a:rPr lang="nl-NL" sz="1800" dirty="0"/>
            <a:t>Zwerver </a:t>
          </a:r>
        </a:p>
        <a:p>
          <a:r>
            <a:rPr lang="nl-NL" sz="1800" dirty="0"/>
            <a:t>1935-1965</a:t>
          </a:r>
        </a:p>
      </dgm:t>
    </dgm:pt>
    <dgm:pt modelId="{E4BEE530-872D-4ACB-9EA4-96ECD54E3040}" type="sibTrans" cxnId="{1A029994-D8E7-4E23-AB2C-57A5739663CC}">
      <dgm:prSet/>
      <dgm:spPr/>
      <dgm:t>
        <a:bodyPr/>
        <a:lstStyle/>
        <a:p>
          <a:endParaRPr lang="nl-NL"/>
        </a:p>
      </dgm:t>
    </dgm:pt>
    <dgm:pt modelId="{E35F56E9-DB2F-46EB-8872-AD09D566C5ED}" type="parTrans" cxnId="{1A029994-D8E7-4E23-AB2C-57A5739663CC}">
      <dgm:prSet/>
      <dgm:spPr/>
      <dgm:t>
        <a:bodyPr/>
        <a:lstStyle/>
        <a:p>
          <a:endParaRPr lang="nl-NL"/>
        </a:p>
      </dgm:t>
    </dgm:pt>
    <dgm:pt modelId="{6B396024-6EAF-437B-8323-6EA01196162C}">
      <dgm:prSet phldrT="[Tekst]" custT="1"/>
      <dgm:spPr/>
      <dgm:t>
        <a:bodyPr/>
        <a:lstStyle/>
        <a:p>
          <a:r>
            <a:rPr lang="nl-NL" sz="1800" dirty="0"/>
            <a:t>Dina </a:t>
          </a:r>
        </a:p>
        <a:p>
          <a:r>
            <a:rPr lang="nl-NL" sz="1800" dirty="0"/>
            <a:t>1934-1935</a:t>
          </a:r>
        </a:p>
      </dgm:t>
    </dgm:pt>
    <dgm:pt modelId="{4A4F9DBE-4E56-4C60-88E9-16E67BE9827F}" type="sibTrans" cxnId="{76193EF8-4151-455A-BB40-D35A7DE7C178}">
      <dgm:prSet/>
      <dgm:spPr/>
      <dgm:t>
        <a:bodyPr/>
        <a:lstStyle/>
        <a:p>
          <a:endParaRPr lang="nl-NL"/>
        </a:p>
      </dgm:t>
    </dgm:pt>
    <dgm:pt modelId="{CBC39C7F-EA6D-4DB5-9605-61AE20523831}" type="parTrans" cxnId="{76193EF8-4151-455A-BB40-D35A7DE7C178}">
      <dgm:prSet/>
      <dgm:spPr/>
      <dgm:t>
        <a:bodyPr/>
        <a:lstStyle/>
        <a:p>
          <a:endParaRPr lang="nl-NL"/>
        </a:p>
      </dgm:t>
    </dgm:pt>
    <dgm:pt modelId="{A170A865-4176-4C1B-920B-BCBC697C81B6}" type="pres">
      <dgm:prSet presAssocID="{B2B72079-E0D7-4AAC-B049-00E8ADF2660C}" presName="Name0" presStyleCnt="0">
        <dgm:presLayoutVars>
          <dgm:dir/>
          <dgm:animLvl val="lvl"/>
          <dgm:resizeHandles val="exact"/>
        </dgm:presLayoutVars>
      </dgm:prSet>
      <dgm:spPr/>
    </dgm:pt>
    <dgm:pt modelId="{249B7A53-B0FC-4C30-9CDF-0373A5A8ABE2}" type="pres">
      <dgm:prSet presAssocID="{087A48E1-13F1-416C-B7ED-638642D140FF}" presName="parTxOnly" presStyleLbl="node1" presStyleIdx="0" presStyleCnt="3">
        <dgm:presLayoutVars>
          <dgm:chMax val="0"/>
          <dgm:chPref val="0"/>
          <dgm:bulletEnabled val="1"/>
        </dgm:presLayoutVars>
      </dgm:prSet>
      <dgm:spPr/>
    </dgm:pt>
    <dgm:pt modelId="{784B6A83-CC96-48B6-8DB3-848B61DEC358}" type="pres">
      <dgm:prSet presAssocID="{D8BB7C8C-9C58-48FB-BF3B-B73C5806762B}" presName="parTxOnlySpace" presStyleCnt="0"/>
      <dgm:spPr/>
    </dgm:pt>
    <dgm:pt modelId="{A984B070-00AB-40B6-8485-171ABBC7997C}" type="pres">
      <dgm:prSet presAssocID="{6B396024-6EAF-437B-8323-6EA01196162C}" presName="parTxOnly" presStyleLbl="node1" presStyleIdx="1" presStyleCnt="3">
        <dgm:presLayoutVars>
          <dgm:chMax val="0"/>
          <dgm:chPref val="0"/>
          <dgm:bulletEnabled val="1"/>
        </dgm:presLayoutVars>
      </dgm:prSet>
      <dgm:spPr/>
    </dgm:pt>
    <dgm:pt modelId="{078CEDCE-4063-42D5-A8F4-A37B3E5B9AAA}" type="pres">
      <dgm:prSet presAssocID="{4A4F9DBE-4E56-4C60-88E9-16E67BE9827F}" presName="parTxOnlySpace" presStyleCnt="0"/>
      <dgm:spPr/>
    </dgm:pt>
    <dgm:pt modelId="{7454E9DB-002A-49D9-A83C-3280F7F43E52}" type="pres">
      <dgm:prSet presAssocID="{165C52ED-0BED-4FF3-8853-C794631EC755}" presName="parTxOnly" presStyleLbl="node1" presStyleIdx="2" presStyleCnt="3">
        <dgm:presLayoutVars>
          <dgm:chMax val="0"/>
          <dgm:chPref val="0"/>
          <dgm:bulletEnabled val="1"/>
        </dgm:presLayoutVars>
      </dgm:prSet>
      <dgm:spPr/>
    </dgm:pt>
  </dgm:ptLst>
  <dgm:cxnLst>
    <dgm:cxn modelId="{C8014C12-A391-4688-A801-448A3BC18D93}" type="presOf" srcId="{165C52ED-0BED-4FF3-8853-C794631EC755}" destId="{7454E9DB-002A-49D9-A83C-3280F7F43E52}" srcOrd="0" destOrd="0" presId="urn:microsoft.com/office/officeart/2005/8/layout/chevron1"/>
    <dgm:cxn modelId="{A646061D-1CBB-4A23-854E-CB902084D503}" type="presOf" srcId="{6B396024-6EAF-437B-8323-6EA01196162C}" destId="{A984B070-00AB-40B6-8485-171ABBC7997C}" srcOrd="0" destOrd="0" presId="urn:microsoft.com/office/officeart/2005/8/layout/chevron1"/>
    <dgm:cxn modelId="{F01F0B83-D771-409A-A311-1C8BD0FD80BF}" type="presOf" srcId="{087A48E1-13F1-416C-B7ED-638642D140FF}" destId="{249B7A53-B0FC-4C30-9CDF-0373A5A8ABE2}" srcOrd="0" destOrd="0" presId="urn:microsoft.com/office/officeart/2005/8/layout/chevron1"/>
    <dgm:cxn modelId="{09E5608F-81E5-4142-B354-DA3E248E43B9}" srcId="{B2B72079-E0D7-4AAC-B049-00E8ADF2660C}" destId="{087A48E1-13F1-416C-B7ED-638642D140FF}" srcOrd="0" destOrd="0" parTransId="{53ADC912-7ADF-4437-ADBC-BAC3BF22E093}" sibTransId="{D8BB7C8C-9C58-48FB-BF3B-B73C5806762B}"/>
    <dgm:cxn modelId="{1A029994-D8E7-4E23-AB2C-57A5739663CC}" srcId="{B2B72079-E0D7-4AAC-B049-00E8ADF2660C}" destId="{165C52ED-0BED-4FF3-8853-C794631EC755}" srcOrd="2" destOrd="0" parTransId="{E35F56E9-DB2F-46EB-8872-AD09D566C5ED}" sibTransId="{E4BEE530-872D-4ACB-9EA4-96ECD54E3040}"/>
    <dgm:cxn modelId="{6CBC0FDA-C4E5-4667-8441-18CE8A2EC0FA}" type="presOf" srcId="{B2B72079-E0D7-4AAC-B049-00E8ADF2660C}" destId="{A170A865-4176-4C1B-920B-BCBC697C81B6}" srcOrd="0" destOrd="0" presId="urn:microsoft.com/office/officeart/2005/8/layout/chevron1"/>
    <dgm:cxn modelId="{76193EF8-4151-455A-BB40-D35A7DE7C178}" srcId="{B2B72079-E0D7-4AAC-B049-00E8ADF2660C}" destId="{6B396024-6EAF-437B-8323-6EA01196162C}" srcOrd="1" destOrd="0" parTransId="{CBC39C7F-EA6D-4DB5-9605-61AE20523831}" sibTransId="{4A4F9DBE-4E56-4C60-88E9-16E67BE9827F}"/>
    <dgm:cxn modelId="{14A4F4F4-DA4B-4B5E-9171-0521F45B7327}" type="presParOf" srcId="{A170A865-4176-4C1B-920B-BCBC697C81B6}" destId="{249B7A53-B0FC-4C30-9CDF-0373A5A8ABE2}" srcOrd="0" destOrd="0" presId="urn:microsoft.com/office/officeart/2005/8/layout/chevron1"/>
    <dgm:cxn modelId="{72DE9B92-F1EA-43FF-8A3E-BA5B76D4F5D5}" type="presParOf" srcId="{A170A865-4176-4C1B-920B-BCBC697C81B6}" destId="{784B6A83-CC96-48B6-8DB3-848B61DEC358}" srcOrd="1" destOrd="0" presId="urn:microsoft.com/office/officeart/2005/8/layout/chevron1"/>
    <dgm:cxn modelId="{2A381013-0356-4B8A-B5F5-5DBCC9FD9A23}" type="presParOf" srcId="{A170A865-4176-4C1B-920B-BCBC697C81B6}" destId="{A984B070-00AB-40B6-8485-171ABBC7997C}" srcOrd="2" destOrd="0" presId="urn:microsoft.com/office/officeart/2005/8/layout/chevron1"/>
    <dgm:cxn modelId="{87C23B45-774C-4420-A0B3-824D386FC2A0}" type="presParOf" srcId="{A170A865-4176-4C1B-920B-BCBC697C81B6}" destId="{078CEDCE-4063-42D5-A8F4-A37B3E5B9AAA}" srcOrd="3" destOrd="0" presId="urn:microsoft.com/office/officeart/2005/8/layout/chevron1"/>
    <dgm:cxn modelId="{99CFF3AB-484E-4931-8CD1-3CCBFB33DB64}" type="presParOf" srcId="{A170A865-4176-4C1B-920B-BCBC697C81B6}" destId="{7454E9DB-002A-49D9-A83C-3280F7F43E52}"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2B72079-E0D7-4AAC-B049-00E8ADF2660C}" type="doc">
      <dgm:prSet loTypeId="urn:microsoft.com/office/officeart/2005/8/layout/chevron1" loCatId="process" qsTypeId="urn:microsoft.com/office/officeart/2005/8/quickstyle/simple1" qsCatId="simple" csTypeId="urn:microsoft.com/office/officeart/2005/8/colors/accent1_2" csCatId="accent1" phldr="1"/>
      <dgm:spPr/>
    </dgm:pt>
    <dgm:pt modelId="{087A48E1-13F1-416C-B7ED-638642D140FF}">
      <dgm:prSet phldrT="[Tekst]" custT="1"/>
      <dgm:spPr/>
      <dgm:t>
        <a:bodyPr/>
        <a:lstStyle/>
        <a:p>
          <a:r>
            <a:rPr lang="nl-NL" sz="1800" dirty="0" err="1"/>
            <a:t>Paulina</a:t>
          </a:r>
          <a:r>
            <a:rPr lang="nl-NL" sz="1800" dirty="0"/>
            <a:t> </a:t>
          </a:r>
        </a:p>
        <a:p>
          <a:r>
            <a:rPr lang="nl-NL" sz="1800" dirty="0"/>
            <a:t>1923-1934 </a:t>
          </a:r>
        </a:p>
      </dgm:t>
    </dgm:pt>
    <dgm:pt modelId="{53ADC912-7ADF-4437-ADBC-BAC3BF22E093}" type="parTrans" cxnId="{09E5608F-81E5-4142-B354-DA3E248E43B9}">
      <dgm:prSet/>
      <dgm:spPr/>
      <dgm:t>
        <a:bodyPr/>
        <a:lstStyle/>
        <a:p>
          <a:endParaRPr lang="nl-NL"/>
        </a:p>
      </dgm:t>
    </dgm:pt>
    <dgm:pt modelId="{D8BB7C8C-9C58-48FB-BF3B-B73C5806762B}" type="sibTrans" cxnId="{09E5608F-81E5-4142-B354-DA3E248E43B9}">
      <dgm:prSet/>
      <dgm:spPr/>
      <dgm:t>
        <a:bodyPr/>
        <a:lstStyle/>
        <a:p>
          <a:endParaRPr lang="nl-NL"/>
        </a:p>
      </dgm:t>
    </dgm:pt>
    <dgm:pt modelId="{165C52ED-0BED-4FF3-8853-C794631EC755}">
      <dgm:prSet phldrT="[Tekst]" custT="1"/>
      <dgm:spPr/>
      <dgm:t>
        <a:bodyPr/>
        <a:lstStyle/>
        <a:p>
          <a:r>
            <a:rPr lang="nl-NL" sz="1800" dirty="0"/>
            <a:t>Zwerver </a:t>
          </a:r>
        </a:p>
        <a:p>
          <a:r>
            <a:rPr lang="nl-NL" sz="1800" dirty="0"/>
            <a:t>1935-1965</a:t>
          </a:r>
        </a:p>
      </dgm:t>
    </dgm:pt>
    <dgm:pt modelId="{E4BEE530-872D-4ACB-9EA4-96ECD54E3040}" type="sibTrans" cxnId="{1A029994-D8E7-4E23-AB2C-57A5739663CC}">
      <dgm:prSet/>
      <dgm:spPr/>
      <dgm:t>
        <a:bodyPr/>
        <a:lstStyle/>
        <a:p>
          <a:endParaRPr lang="nl-NL"/>
        </a:p>
      </dgm:t>
    </dgm:pt>
    <dgm:pt modelId="{E35F56E9-DB2F-46EB-8872-AD09D566C5ED}" type="parTrans" cxnId="{1A029994-D8E7-4E23-AB2C-57A5739663CC}">
      <dgm:prSet/>
      <dgm:spPr/>
      <dgm:t>
        <a:bodyPr/>
        <a:lstStyle/>
        <a:p>
          <a:endParaRPr lang="nl-NL"/>
        </a:p>
      </dgm:t>
    </dgm:pt>
    <dgm:pt modelId="{6B396024-6EAF-437B-8323-6EA01196162C}">
      <dgm:prSet phldrT="[Tekst]" custT="1"/>
      <dgm:spPr/>
      <dgm:t>
        <a:bodyPr/>
        <a:lstStyle/>
        <a:p>
          <a:r>
            <a:rPr lang="nl-NL" sz="1800" dirty="0"/>
            <a:t>Dina </a:t>
          </a:r>
        </a:p>
        <a:p>
          <a:r>
            <a:rPr lang="nl-NL" sz="1800" dirty="0"/>
            <a:t>1934-1935</a:t>
          </a:r>
        </a:p>
      </dgm:t>
    </dgm:pt>
    <dgm:pt modelId="{4A4F9DBE-4E56-4C60-88E9-16E67BE9827F}" type="sibTrans" cxnId="{76193EF8-4151-455A-BB40-D35A7DE7C178}">
      <dgm:prSet/>
      <dgm:spPr/>
      <dgm:t>
        <a:bodyPr/>
        <a:lstStyle/>
        <a:p>
          <a:endParaRPr lang="nl-NL"/>
        </a:p>
      </dgm:t>
    </dgm:pt>
    <dgm:pt modelId="{CBC39C7F-EA6D-4DB5-9605-61AE20523831}" type="parTrans" cxnId="{76193EF8-4151-455A-BB40-D35A7DE7C178}">
      <dgm:prSet/>
      <dgm:spPr/>
      <dgm:t>
        <a:bodyPr/>
        <a:lstStyle/>
        <a:p>
          <a:endParaRPr lang="nl-NL"/>
        </a:p>
      </dgm:t>
    </dgm:pt>
    <dgm:pt modelId="{A170A865-4176-4C1B-920B-BCBC697C81B6}" type="pres">
      <dgm:prSet presAssocID="{B2B72079-E0D7-4AAC-B049-00E8ADF2660C}" presName="Name0" presStyleCnt="0">
        <dgm:presLayoutVars>
          <dgm:dir/>
          <dgm:animLvl val="lvl"/>
          <dgm:resizeHandles val="exact"/>
        </dgm:presLayoutVars>
      </dgm:prSet>
      <dgm:spPr/>
    </dgm:pt>
    <dgm:pt modelId="{249B7A53-B0FC-4C30-9CDF-0373A5A8ABE2}" type="pres">
      <dgm:prSet presAssocID="{087A48E1-13F1-416C-B7ED-638642D140FF}" presName="parTxOnly" presStyleLbl="node1" presStyleIdx="0" presStyleCnt="3">
        <dgm:presLayoutVars>
          <dgm:chMax val="0"/>
          <dgm:chPref val="0"/>
          <dgm:bulletEnabled val="1"/>
        </dgm:presLayoutVars>
      </dgm:prSet>
      <dgm:spPr/>
    </dgm:pt>
    <dgm:pt modelId="{784B6A83-CC96-48B6-8DB3-848B61DEC358}" type="pres">
      <dgm:prSet presAssocID="{D8BB7C8C-9C58-48FB-BF3B-B73C5806762B}" presName="parTxOnlySpace" presStyleCnt="0"/>
      <dgm:spPr/>
    </dgm:pt>
    <dgm:pt modelId="{A984B070-00AB-40B6-8485-171ABBC7997C}" type="pres">
      <dgm:prSet presAssocID="{6B396024-6EAF-437B-8323-6EA01196162C}" presName="parTxOnly" presStyleLbl="node1" presStyleIdx="1" presStyleCnt="3">
        <dgm:presLayoutVars>
          <dgm:chMax val="0"/>
          <dgm:chPref val="0"/>
          <dgm:bulletEnabled val="1"/>
        </dgm:presLayoutVars>
      </dgm:prSet>
      <dgm:spPr/>
    </dgm:pt>
    <dgm:pt modelId="{078CEDCE-4063-42D5-A8F4-A37B3E5B9AAA}" type="pres">
      <dgm:prSet presAssocID="{4A4F9DBE-4E56-4C60-88E9-16E67BE9827F}" presName="parTxOnlySpace" presStyleCnt="0"/>
      <dgm:spPr/>
    </dgm:pt>
    <dgm:pt modelId="{7454E9DB-002A-49D9-A83C-3280F7F43E52}" type="pres">
      <dgm:prSet presAssocID="{165C52ED-0BED-4FF3-8853-C794631EC755}" presName="parTxOnly" presStyleLbl="node1" presStyleIdx="2" presStyleCnt="3">
        <dgm:presLayoutVars>
          <dgm:chMax val="0"/>
          <dgm:chPref val="0"/>
          <dgm:bulletEnabled val="1"/>
        </dgm:presLayoutVars>
      </dgm:prSet>
      <dgm:spPr/>
    </dgm:pt>
  </dgm:ptLst>
  <dgm:cxnLst>
    <dgm:cxn modelId="{A0873C00-28D2-4262-B3C1-7B0204E6B1C1}" type="presOf" srcId="{6B396024-6EAF-437B-8323-6EA01196162C}" destId="{A984B070-00AB-40B6-8485-171ABBC7997C}" srcOrd="0" destOrd="0" presId="urn:microsoft.com/office/officeart/2005/8/layout/chevron1"/>
    <dgm:cxn modelId="{09E5608F-81E5-4142-B354-DA3E248E43B9}" srcId="{B2B72079-E0D7-4AAC-B049-00E8ADF2660C}" destId="{087A48E1-13F1-416C-B7ED-638642D140FF}" srcOrd="0" destOrd="0" parTransId="{53ADC912-7ADF-4437-ADBC-BAC3BF22E093}" sibTransId="{D8BB7C8C-9C58-48FB-BF3B-B73C5806762B}"/>
    <dgm:cxn modelId="{1A029994-D8E7-4E23-AB2C-57A5739663CC}" srcId="{B2B72079-E0D7-4AAC-B049-00E8ADF2660C}" destId="{165C52ED-0BED-4FF3-8853-C794631EC755}" srcOrd="2" destOrd="0" parTransId="{E35F56E9-DB2F-46EB-8872-AD09D566C5ED}" sibTransId="{E4BEE530-872D-4ACB-9EA4-96ECD54E3040}"/>
    <dgm:cxn modelId="{3C44DFBA-AAF2-4D6E-BB82-8DFB7F0630B4}" type="presOf" srcId="{B2B72079-E0D7-4AAC-B049-00E8ADF2660C}" destId="{A170A865-4176-4C1B-920B-BCBC697C81B6}" srcOrd="0" destOrd="0" presId="urn:microsoft.com/office/officeart/2005/8/layout/chevron1"/>
    <dgm:cxn modelId="{AAD4DCC5-78DE-483D-A514-841BA4C07511}" type="presOf" srcId="{165C52ED-0BED-4FF3-8853-C794631EC755}" destId="{7454E9DB-002A-49D9-A83C-3280F7F43E52}" srcOrd="0" destOrd="0" presId="urn:microsoft.com/office/officeart/2005/8/layout/chevron1"/>
    <dgm:cxn modelId="{B1293DDC-371C-4D64-884E-42911FFF7FA0}" type="presOf" srcId="{087A48E1-13F1-416C-B7ED-638642D140FF}" destId="{249B7A53-B0FC-4C30-9CDF-0373A5A8ABE2}" srcOrd="0" destOrd="0" presId="urn:microsoft.com/office/officeart/2005/8/layout/chevron1"/>
    <dgm:cxn modelId="{76193EF8-4151-455A-BB40-D35A7DE7C178}" srcId="{B2B72079-E0D7-4AAC-B049-00E8ADF2660C}" destId="{6B396024-6EAF-437B-8323-6EA01196162C}" srcOrd="1" destOrd="0" parTransId="{CBC39C7F-EA6D-4DB5-9605-61AE20523831}" sibTransId="{4A4F9DBE-4E56-4C60-88E9-16E67BE9827F}"/>
    <dgm:cxn modelId="{A2103C50-AA02-41C4-97B9-7AE0B08A6E76}" type="presParOf" srcId="{A170A865-4176-4C1B-920B-BCBC697C81B6}" destId="{249B7A53-B0FC-4C30-9CDF-0373A5A8ABE2}" srcOrd="0" destOrd="0" presId="urn:microsoft.com/office/officeart/2005/8/layout/chevron1"/>
    <dgm:cxn modelId="{8B9BF8B0-1600-47D5-995E-EE769851533C}" type="presParOf" srcId="{A170A865-4176-4C1B-920B-BCBC697C81B6}" destId="{784B6A83-CC96-48B6-8DB3-848B61DEC358}" srcOrd="1" destOrd="0" presId="urn:microsoft.com/office/officeart/2005/8/layout/chevron1"/>
    <dgm:cxn modelId="{B8FEB51F-D3A4-4F33-8492-546699A5491C}" type="presParOf" srcId="{A170A865-4176-4C1B-920B-BCBC697C81B6}" destId="{A984B070-00AB-40B6-8485-171ABBC7997C}" srcOrd="2" destOrd="0" presId="urn:microsoft.com/office/officeart/2005/8/layout/chevron1"/>
    <dgm:cxn modelId="{104F3F81-7330-47D9-BDAE-6DD0966EB7E8}" type="presParOf" srcId="{A170A865-4176-4C1B-920B-BCBC697C81B6}" destId="{078CEDCE-4063-42D5-A8F4-A37B3E5B9AAA}" srcOrd="3" destOrd="0" presId="urn:microsoft.com/office/officeart/2005/8/layout/chevron1"/>
    <dgm:cxn modelId="{B17CC78A-5C2D-4126-8908-DDE626214725}" type="presParOf" srcId="{A170A865-4176-4C1B-920B-BCBC697C81B6}" destId="{7454E9DB-002A-49D9-A83C-3280F7F43E52}" srcOrd="4"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2B72079-E0D7-4AAC-B049-00E8ADF2660C}" type="doc">
      <dgm:prSet loTypeId="urn:microsoft.com/office/officeart/2005/8/layout/chevron1" loCatId="process" qsTypeId="urn:microsoft.com/office/officeart/2005/8/quickstyle/simple1" qsCatId="simple" csTypeId="urn:microsoft.com/office/officeart/2005/8/colors/accent1_2" csCatId="accent1" phldr="1"/>
      <dgm:spPr/>
    </dgm:pt>
    <dgm:pt modelId="{087A48E1-13F1-416C-B7ED-638642D140FF}">
      <dgm:prSet phldrT="[Tekst]" custT="1"/>
      <dgm:spPr/>
      <dgm:t>
        <a:bodyPr/>
        <a:lstStyle/>
        <a:p>
          <a:r>
            <a:rPr lang="nl-NL" sz="1800" dirty="0" err="1"/>
            <a:t>Paulina</a:t>
          </a:r>
          <a:r>
            <a:rPr lang="nl-NL" sz="1800" dirty="0"/>
            <a:t> </a:t>
          </a:r>
        </a:p>
        <a:p>
          <a:r>
            <a:rPr lang="nl-NL" sz="1800" dirty="0"/>
            <a:t>1923-1934 </a:t>
          </a:r>
        </a:p>
      </dgm:t>
    </dgm:pt>
    <dgm:pt modelId="{53ADC912-7ADF-4437-ADBC-BAC3BF22E093}" type="parTrans" cxnId="{09E5608F-81E5-4142-B354-DA3E248E43B9}">
      <dgm:prSet/>
      <dgm:spPr/>
      <dgm:t>
        <a:bodyPr/>
        <a:lstStyle/>
        <a:p>
          <a:endParaRPr lang="nl-NL"/>
        </a:p>
      </dgm:t>
    </dgm:pt>
    <dgm:pt modelId="{D8BB7C8C-9C58-48FB-BF3B-B73C5806762B}" type="sibTrans" cxnId="{09E5608F-81E5-4142-B354-DA3E248E43B9}">
      <dgm:prSet/>
      <dgm:spPr/>
      <dgm:t>
        <a:bodyPr/>
        <a:lstStyle/>
        <a:p>
          <a:endParaRPr lang="nl-NL"/>
        </a:p>
      </dgm:t>
    </dgm:pt>
    <dgm:pt modelId="{165C52ED-0BED-4FF3-8853-C794631EC755}">
      <dgm:prSet phldrT="[Tekst]" custT="1"/>
      <dgm:spPr/>
      <dgm:t>
        <a:bodyPr/>
        <a:lstStyle/>
        <a:p>
          <a:r>
            <a:rPr lang="nl-NL" sz="1800" dirty="0"/>
            <a:t>Zwerver </a:t>
          </a:r>
        </a:p>
        <a:p>
          <a:r>
            <a:rPr lang="nl-NL" sz="1800" dirty="0"/>
            <a:t>1935-1965</a:t>
          </a:r>
        </a:p>
      </dgm:t>
    </dgm:pt>
    <dgm:pt modelId="{E4BEE530-872D-4ACB-9EA4-96ECD54E3040}" type="sibTrans" cxnId="{1A029994-D8E7-4E23-AB2C-57A5739663CC}">
      <dgm:prSet/>
      <dgm:spPr/>
      <dgm:t>
        <a:bodyPr/>
        <a:lstStyle/>
        <a:p>
          <a:endParaRPr lang="nl-NL"/>
        </a:p>
      </dgm:t>
    </dgm:pt>
    <dgm:pt modelId="{E35F56E9-DB2F-46EB-8872-AD09D566C5ED}" type="parTrans" cxnId="{1A029994-D8E7-4E23-AB2C-57A5739663CC}">
      <dgm:prSet/>
      <dgm:spPr/>
      <dgm:t>
        <a:bodyPr/>
        <a:lstStyle/>
        <a:p>
          <a:endParaRPr lang="nl-NL"/>
        </a:p>
      </dgm:t>
    </dgm:pt>
    <dgm:pt modelId="{6B396024-6EAF-437B-8323-6EA01196162C}">
      <dgm:prSet phldrT="[Tekst]" custT="1"/>
      <dgm:spPr/>
      <dgm:t>
        <a:bodyPr/>
        <a:lstStyle/>
        <a:p>
          <a:r>
            <a:rPr lang="nl-NL" sz="1800" dirty="0"/>
            <a:t>Dina </a:t>
          </a:r>
        </a:p>
        <a:p>
          <a:r>
            <a:rPr lang="nl-NL" sz="1800" dirty="0"/>
            <a:t>1934-1935</a:t>
          </a:r>
        </a:p>
      </dgm:t>
    </dgm:pt>
    <dgm:pt modelId="{4A4F9DBE-4E56-4C60-88E9-16E67BE9827F}" type="sibTrans" cxnId="{76193EF8-4151-455A-BB40-D35A7DE7C178}">
      <dgm:prSet/>
      <dgm:spPr/>
      <dgm:t>
        <a:bodyPr/>
        <a:lstStyle/>
        <a:p>
          <a:endParaRPr lang="nl-NL"/>
        </a:p>
      </dgm:t>
    </dgm:pt>
    <dgm:pt modelId="{CBC39C7F-EA6D-4DB5-9605-61AE20523831}" type="parTrans" cxnId="{76193EF8-4151-455A-BB40-D35A7DE7C178}">
      <dgm:prSet/>
      <dgm:spPr/>
      <dgm:t>
        <a:bodyPr/>
        <a:lstStyle/>
        <a:p>
          <a:endParaRPr lang="nl-NL"/>
        </a:p>
      </dgm:t>
    </dgm:pt>
    <dgm:pt modelId="{A170A865-4176-4C1B-920B-BCBC697C81B6}" type="pres">
      <dgm:prSet presAssocID="{B2B72079-E0D7-4AAC-B049-00E8ADF2660C}" presName="Name0" presStyleCnt="0">
        <dgm:presLayoutVars>
          <dgm:dir/>
          <dgm:animLvl val="lvl"/>
          <dgm:resizeHandles val="exact"/>
        </dgm:presLayoutVars>
      </dgm:prSet>
      <dgm:spPr/>
    </dgm:pt>
    <dgm:pt modelId="{249B7A53-B0FC-4C30-9CDF-0373A5A8ABE2}" type="pres">
      <dgm:prSet presAssocID="{087A48E1-13F1-416C-B7ED-638642D140FF}" presName="parTxOnly" presStyleLbl="node1" presStyleIdx="0" presStyleCnt="3">
        <dgm:presLayoutVars>
          <dgm:chMax val="0"/>
          <dgm:chPref val="0"/>
          <dgm:bulletEnabled val="1"/>
        </dgm:presLayoutVars>
      </dgm:prSet>
      <dgm:spPr/>
    </dgm:pt>
    <dgm:pt modelId="{784B6A83-CC96-48B6-8DB3-848B61DEC358}" type="pres">
      <dgm:prSet presAssocID="{D8BB7C8C-9C58-48FB-BF3B-B73C5806762B}" presName="parTxOnlySpace" presStyleCnt="0"/>
      <dgm:spPr/>
    </dgm:pt>
    <dgm:pt modelId="{A984B070-00AB-40B6-8485-171ABBC7997C}" type="pres">
      <dgm:prSet presAssocID="{6B396024-6EAF-437B-8323-6EA01196162C}" presName="parTxOnly" presStyleLbl="node1" presStyleIdx="1" presStyleCnt="3">
        <dgm:presLayoutVars>
          <dgm:chMax val="0"/>
          <dgm:chPref val="0"/>
          <dgm:bulletEnabled val="1"/>
        </dgm:presLayoutVars>
      </dgm:prSet>
      <dgm:spPr/>
    </dgm:pt>
    <dgm:pt modelId="{078CEDCE-4063-42D5-A8F4-A37B3E5B9AAA}" type="pres">
      <dgm:prSet presAssocID="{4A4F9DBE-4E56-4C60-88E9-16E67BE9827F}" presName="parTxOnlySpace" presStyleCnt="0"/>
      <dgm:spPr/>
    </dgm:pt>
    <dgm:pt modelId="{7454E9DB-002A-49D9-A83C-3280F7F43E52}" type="pres">
      <dgm:prSet presAssocID="{165C52ED-0BED-4FF3-8853-C794631EC755}" presName="parTxOnly" presStyleLbl="node1" presStyleIdx="2" presStyleCnt="3">
        <dgm:presLayoutVars>
          <dgm:chMax val="0"/>
          <dgm:chPref val="0"/>
          <dgm:bulletEnabled val="1"/>
        </dgm:presLayoutVars>
      </dgm:prSet>
      <dgm:spPr/>
    </dgm:pt>
  </dgm:ptLst>
  <dgm:cxnLst>
    <dgm:cxn modelId="{C8E5F003-FC15-4C25-9E2C-330DE40B9133}" type="presOf" srcId="{B2B72079-E0D7-4AAC-B049-00E8ADF2660C}" destId="{A170A865-4176-4C1B-920B-BCBC697C81B6}" srcOrd="0" destOrd="0" presId="urn:microsoft.com/office/officeart/2005/8/layout/chevron1"/>
    <dgm:cxn modelId="{7AA7C077-0B9B-4792-BAF6-5D31781A3B60}" type="presOf" srcId="{165C52ED-0BED-4FF3-8853-C794631EC755}" destId="{7454E9DB-002A-49D9-A83C-3280F7F43E52}" srcOrd="0" destOrd="0" presId="urn:microsoft.com/office/officeart/2005/8/layout/chevron1"/>
    <dgm:cxn modelId="{09E5608F-81E5-4142-B354-DA3E248E43B9}" srcId="{B2B72079-E0D7-4AAC-B049-00E8ADF2660C}" destId="{087A48E1-13F1-416C-B7ED-638642D140FF}" srcOrd="0" destOrd="0" parTransId="{53ADC912-7ADF-4437-ADBC-BAC3BF22E093}" sibTransId="{D8BB7C8C-9C58-48FB-BF3B-B73C5806762B}"/>
    <dgm:cxn modelId="{FBD7C18F-226A-43A9-BEB3-DD68154EE425}" type="presOf" srcId="{087A48E1-13F1-416C-B7ED-638642D140FF}" destId="{249B7A53-B0FC-4C30-9CDF-0373A5A8ABE2}" srcOrd="0" destOrd="0" presId="urn:microsoft.com/office/officeart/2005/8/layout/chevron1"/>
    <dgm:cxn modelId="{1A029994-D8E7-4E23-AB2C-57A5739663CC}" srcId="{B2B72079-E0D7-4AAC-B049-00E8ADF2660C}" destId="{165C52ED-0BED-4FF3-8853-C794631EC755}" srcOrd="2" destOrd="0" parTransId="{E35F56E9-DB2F-46EB-8872-AD09D566C5ED}" sibTransId="{E4BEE530-872D-4ACB-9EA4-96ECD54E3040}"/>
    <dgm:cxn modelId="{0815799F-8E31-47D1-99AA-75036EB14C5E}" type="presOf" srcId="{6B396024-6EAF-437B-8323-6EA01196162C}" destId="{A984B070-00AB-40B6-8485-171ABBC7997C}" srcOrd="0" destOrd="0" presId="urn:microsoft.com/office/officeart/2005/8/layout/chevron1"/>
    <dgm:cxn modelId="{76193EF8-4151-455A-BB40-D35A7DE7C178}" srcId="{B2B72079-E0D7-4AAC-B049-00E8ADF2660C}" destId="{6B396024-6EAF-437B-8323-6EA01196162C}" srcOrd="1" destOrd="0" parTransId="{CBC39C7F-EA6D-4DB5-9605-61AE20523831}" sibTransId="{4A4F9DBE-4E56-4C60-88E9-16E67BE9827F}"/>
    <dgm:cxn modelId="{84E340EB-98F1-44A8-94F1-D66C6B76F273}" type="presParOf" srcId="{A170A865-4176-4C1B-920B-BCBC697C81B6}" destId="{249B7A53-B0FC-4C30-9CDF-0373A5A8ABE2}" srcOrd="0" destOrd="0" presId="urn:microsoft.com/office/officeart/2005/8/layout/chevron1"/>
    <dgm:cxn modelId="{BF65B91E-3B5D-44CC-8EC2-7C8FAB148EC2}" type="presParOf" srcId="{A170A865-4176-4C1B-920B-BCBC697C81B6}" destId="{784B6A83-CC96-48B6-8DB3-848B61DEC358}" srcOrd="1" destOrd="0" presId="urn:microsoft.com/office/officeart/2005/8/layout/chevron1"/>
    <dgm:cxn modelId="{AE5B9E29-462F-45B2-8F38-58B0D1359907}" type="presParOf" srcId="{A170A865-4176-4C1B-920B-BCBC697C81B6}" destId="{A984B070-00AB-40B6-8485-171ABBC7997C}" srcOrd="2" destOrd="0" presId="urn:microsoft.com/office/officeart/2005/8/layout/chevron1"/>
    <dgm:cxn modelId="{ECE04314-DF81-4C34-A9AE-D9086FF562AB}" type="presParOf" srcId="{A170A865-4176-4C1B-920B-BCBC697C81B6}" destId="{078CEDCE-4063-42D5-A8F4-A37B3E5B9AAA}" srcOrd="3" destOrd="0" presId="urn:microsoft.com/office/officeart/2005/8/layout/chevron1"/>
    <dgm:cxn modelId="{E97889B4-7F1B-4558-B662-35F78CD72BD4}" type="presParOf" srcId="{A170A865-4176-4C1B-920B-BCBC697C81B6}" destId="{7454E9DB-002A-49D9-A83C-3280F7F43E52}"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2B72079-E0D7-4AAC-B049-00E8ADF2660C}" type="doc">
      <dgm:prSet loTypeId="urn:microsoft.com/office/officeart/2005/8/layout/chevron1" loCatId="process" qsTypeId="urn:microsoft.com/office/officeart/2005/8/quickstyle/simple1" qsCatId="simple" csTypeId="urn:microsoft.com/office/officeart/2005/8/colors/accent1_2" csCatId="accent1" phldr="1"/>
      <dgm:spPr/>
    </dgm:pt>
    <dgm:pt modelId="{087A48E1-13F1-416C-B7ED-638642D140FF}">
      <dgm:prSet phldrT="[Tekst]" custT="1"/>
      <dgm:spPr/>
      <dgm:t>
        <a:bodyPr/>
        <a:lstStyle/>
        <a:p>
          <a:r>
            <a:rPr lang="nl-NL" sz="1800" dirty="0" err="1"/>
            <a:t>Paulina</a:t>
          </a:r>
          <a:r>
            <a:rPr lang="nl-NL" sz="1800" dirty="0"/>
            <a:t> </a:t>
          </a:r>
        </a:p>
        <a:p>
          <a:r>
            <a:rPr lang="nl-NL" sz="1800" dirty="0"/>
            <a:t>1923-1934 </a:t>
          </a:r>
        </a:p>
      </dgm:t>
    </dgm:pt>
    <dgm:pt modelId="{53ADC912-7ADF-4437-ADBC-BAC3BF22E093}" type="parTrans" cxnId="{09E5608F-81E5-4142-B354-DA3E248E43B9}">
      <dgm:prSet/>
      <dgm:spPr/>
      <dgm:t>
        <a:bodyPr/>
        <a:lstStyle/>
        <a:p>
          <a:endParaRPr lang="nl-NL"/>
        </a:p>
      </dgm:t>
    </dgm:pt>
    <dgm:pt modelId="{D8BB7C8C-9C58-48FB-BF3B-B73C5806762B}" type="sibTrans" cxnId="{09E5608F-81E5-4142-B354-DA3E248E43B9}">
      <dgm:prSet/>
      <dgm:spPr/>
      <dgm:t>
        <a:bodyPr/>
        <a:lstStyle/>
        <a:p>
          <a:endParaRPr lang="nl-NL"/>
        </a:p>
      </dgm:t>
    </dgm:pt>
    <dgm:pt modelId="{165C52ED-0BED-4FF3-8853-C794631EC755}">
      <dgm:prSet phldrT="[Tekst]" custT="1"/>
      <dgm:spPr/>
      <dgm:t>
        <a:bodyPr/>
        <a:lstStyle/>
        <a:p>
          <a:r>
            <a:rPr lang="nl-NL" sz="1800" dirty="0"/>
            <a:t>Zwerver </a:t>
          </a:r>
        </a:p>
        <a:p>
          <a:r>
            <a:rPr lang="nl-NL" sz="1800" dirty="0"/>
            <a:t>1935-1965</a:t>
          </a:r>
        </a:p>
      </dgm:t>
    </dgm:pt>
    <dgm:pt modelId="{E4BEE530-872D-4ACB-9EA4-96ECD54E3040}" type="sibTrans" cxnId="{1A029994-D8E7-4E23-AB2C-57A5739663CC}">
      <dgm:prSet/>
      <dgm:spPr/>
      <dgm:t>
        <a:bodyPr/>
        <a:lstStyle/>
        <a:p>
          <a:endParaRPr lang="nl-NL"/>
        </a:p>
      </dgm:t>
    </dgm:pt>
    <dgm:pt modelId="{E35F56E9-DB2F-46EB-8872-AD09D566C5ED}" type="parTrans" cxnId="{1A029994-D8E7-4E23-AB2C-57A5739663CC}">
      <dgm:prSet/>
      <dgm:spPr/>
      <dgm:t>
        <a:bodyPr/>
        <a:lstStyle/>
        <a:p>
          <a:endParaRPr lang="nl-NL"/>
        </a:p>
      </dgm:t>
    </dgm:pt>
    <dgm:pt modelId="{6B396024-6EAF-437B-8323-6EA01196162C}">
      <dgm:prSet phldrT="[Tekst]" custT="1"/>
      <dgm:spPr/>
      <dgm:t>
        <a:bodyPr/>
        <a:lstStyle/>
        <a:p>
          <a:r>
            <a:rPr lang="nl-NL" sz="1800" dirty="0"/>
            <a:t>Dina </a:t>
          </a:r>
        </a:p>
        <a:p>
          <a:r>
            <a:rPr lang="nl-NL" sz="1800" dirty="0"/>
            <a:t>1934-1935</a:t>
          </a:r>
        </a:p>
      </dgm:t>
    </dgm:pt>
    <dgm:pt modelId="{4A4F9DBE-4E56-4C60-88E9-16E67BE9827F}" type="sibTrans" cxnId="{76193EF8-4151-455A-BB40-D35A7DE7C178}">
      <dgm:prSet/>
      <dgm:spPr/>
      <dgm:t>
        <a:bodyPr/>
        <a:lstStyle/>
        <a:p>
          <a:endParaRPr lang="nl-NL"/>
        </a:p>
      </dgm:t>
    </dgm:pt>
    <dgm:pt modelId="{CBC39C7F-EA6D-4DB5-9605-61AE20523831}" type="parTrans" cxnId="{76193EF8-4151-455A-BB40-D35A7DE7C178}">
      <dgm:prSet/>
      <dgm:spPr/>
      <dgm:t>
        <a:bodyPr/>
        <a:lstStyle/>
        <a:p>
          <a:endParaRPr lang="nl-NL"/>
        </a:p>
      </dgm:t>
    </dgm:pt>
    <dgm:pt modelId="{A170A865-4176-4C1B-920B-BCBC697C81B6}" type="pres">
      <dgm:prSet presAssocID="{B2B72079-E0D7-4AAC-B049-00E8ADF2660C}" presName="Name0" presStyleCnt="0">
        <dgm:presLayoutVars>
          <dgm:dir/>
          <dgm:animLvl val="lvl"/>
          <dgm:resizeHandles val="exact"/>
        </dgm:presLayoutVars>
      </dgm:prSet>
      <dgm:spPr/>
    </dgm:pt>
    <dgm:pt modelId="{249B7A53-B0FC-4C30-9CDF-0373A5A8ABE2}" type="pres">
      <dgm:prSet presAssocID="{087A48E1-13F1-416C-B7ED-638642D140FF}" presName="parTxOnly" presStyleLbl="node1" presStyleIdx="0" presStyleCnt="3">
        <dgm:presLayoutVars>
          <dgm:chMax val="0"/>
          <dgm:chPref val="0"/>
          <dgm:bulletEnabled val="1"/>
        </dgm:presLayoutVars>
      </dgm:prSet>
      <dgm:spPr/>
    </dgm:pt>
    <dgm:pt modelId="{784B6A83-CC96-48B6-8DB3-848B61DEC358}" type="pres">
      <dgm:prSet presAssocID="{D8BB7C8C-9C58-48FB-BF3B-B73C5806762B}" presName="parTxOnlySpace" presStyleCnt="0"/>
      <dgm:spPr/>
    </dgm:pt>
    <dgm:pt modelId="{A984B070-00AB-40B6-8485-171ABBC7997C}" type="pres">
      <dgm:prSet presAssocID="{6B396024-6EAF-437B-8323-6EA01196162C}" presName="parTxOnly" presStyleLbl="node1" presStyleIdx="1" presStyleCnt="3">
        <dgm:presLayoutVars>
          <dgm:chMax val="0"/>
          <dgm:chPref val="0"/>
          <dgm:bulletEnabled val="1"/>
        </dgm:presLayoutVars>
      </dgm:prSet>
      <dgm:spPr/>
    </dgm:pt>
    <dgm:pt modelId="{078CEDCE-4063-42D5-A8F4-A37B3E5B9AAA}" type="pres">
      <dgm:prSet presAssocID="{4A4F9DBE-4E56-4C60-88E9-16E67BE9827F}" presName="parTxOnlySpace" presStyleCnt="0"/>
      <dgm:spPr/>
    </dgm:pt>
    <dgm:pt modelId="{7454E9DB-002A-49D9-A83C-3280F7F43E52}" type="pres">
      <dgm:prSet presAssocID="{165C52ED-0BED-4FF3-8853-C794631EC755}" presName="parTxOnly" presStyleLbl="node1" presStyleIdx="2" presStyleCnt="3">
        <dgm:presLayoutVars>
          <dgm:chMax val="0"/>
          <dgm:chPref val="0"/>
          <dgm:bulletEnabled val="1"/>
        </dgm:presLayoutVars>
      </dgm:prSet>
      <dgm:spPr/>
    </dgm:pt>
  </dgm:ptLst>
  <dgm:cxnLst>
    <dgm:cxn modelId="{4CF48822-5AA2-4C39-BBA9-9EA7B21E90FE}" type="presOf" srcId="{B2B72079-E0D7-4AAC-B049-00E8ADF2660C}" destId="{A170A865-4176-4C1B-920B-BCBC697C81B6}" srcOrd="0" destOrd="0" presId="urn:microsoft.com/office/officeart/2005/8/layout/chevron1"/>
    <dgm:cxn modelId="{09E5608F-81E5-4142-B354-DA3E248E43B9}" srcId="{B2B72079-E0D7-4AAC-B049-00E8ADF2660C}" destId="{087A48E1-13F1-416C-B7ED-638642D140FF}" srcOrd="0" destOrd="0" parTransId="{53ADC912-7ADF-4437-ADBC-BAC3BF22E093}" sibTransId="{D8BB7C8C-9C58-48FB-BF3B-B73C5806762B}"/>
    <dgm:cxn modelId="{1A029994-D8E7-4E23-AB2C-57A5739663CC}" srcId="{B2B72079-E0D7-4AAC-B049-00E8ADF2660C}" destId="{165C52ED-0BED-4FF3-8853-C794631EC755}" srcOrd="2" destOrd="0" parTransId="{E35F56E9-DB2F-46EB-8872-AD09D566C5ED}" sibTransId="{E4BEE530-872D-4ACB-9EA4-96ECD54E3040}"/>
    <dgm:cxn modelId="{88F43C98-C758-44DC-99BD-5DB515B92C90}" type="presOf" srcId="{087A48E1-13F1-416C-B7ED-638642D140FF}" destId="{249B7A53-B0FC-4C30-9CDF-0373A5A8ABE2}" srcOrd="0" destOrd="0" presId="urn:microsoft.com/office/officeart/2005/8/layout/chevron1"/>
    <dgm:cxn modelId="{5DF9DFAB-D6EA-413B-B08F-023287AED284}" type="presOf" srcId="{165C52ED-0BED-4FF3-8853-C794631EC755}" destId="{7454E9DB-002A-49D9-A83C-3280F7F43E52}" srcOrd="0" destOrd="0" presId="urn:microsoft.com/office/officeart/2005/8/layout/chevron1"/>
    <dgm:cxn modelId="{B52525DA-D836-446E-A4B3-C2902225320E}" type="presOf" srcId="{6B396024-6EAF-437B-8323-6EA01196162C}" destId="{A984B070-00AB-40B6-8485-171ABBC7997C}" srcOrd="0" destOrd="0" presId="urn:microsoft.com/office/officeart/2005/8/layout/chevron1"/>
    <dgm:cxn modelId="{76193EF8-4151-455A-BB40-D35A7DE7C178}" srcId="{B2B72079-E0D7-4AAC-B049-00E8ADF2660C}" destId="{6B396024-6EAF-437B-8323-6EA01196162C}" srcOrd="1" destOrd="0" parTransId="{CBC39C7F-EA6D-4DB5-9605-61AE20523831}" sibTransId="{4A4F9DBE-4E56-4C60-88E9-16E67BE9827F}"/>
    <dgm:cxn modelId="{84DF866A-22ED-4F03-AA24-B2971F895610}" type="presParOf" srcId="{A170A865-4176-4C1B-920B-BCBC697C81B6}" destId="{249B7A53-B0FC-4C30-9CDF-0373A5A8ABE2}" srcOrd="0" destOrd="0" presId="urn:microsoft.com/office/officeart/2005/8/layout/chevron1"/>
    <dgm:cxn modelId="{F5747AB1-FA01-48D9-B1EE-AA4694D3430F}" type="presParOf" srcId="{A170A865-4176-4C1B-920B-BCBC697C81B6}" destId="{784B6A83-CC96-48B6-8DB3-848B61DEC358}" srcOrd="1" destOrd="0" presId="urn:microsoft.com/office/officeart/2005/8/layout/chevron1"/>
    <dgm:cxn modelId="{C214CF98-18B5-4360-A44F-36D1C0FCBDB0}" type="presParOf" srcId="{A170A865-4176-4C1B-920B-BCBC697C81B6}" destId="{A984B070-00AB-40B6-8485-171ABBC7997C}" srcOrd="2" destOrd="0" presId="urn:microsoft.com/office/officeart/2005/8/layout/chevron1"/>
    <dgm:cxn modelId="{20FC441A-5229-48FD-8A93-D1E332E7D024}" type="presParOf" srcId="{A170A865-4176-4C1B-920B-BCBC697C81B6}" destId="{078CEDCE-4063-42D5-A8F4-A37B3E5B9AAA}" srcOrd="3" destOrd="0" presId="urn:microsoft.com/office/officeart/2005/8/layout/chevron1"/>
    <dgm:cxn modelId="{707E4E0C-7567-42F4-B275-D653104DFA24}" type="presParOf" srcId="{A170A865-4176-4C1B-920B-BCBC697C81B6}" destId="{7454E9DB-002A-49D9-A83C-3280F7F43E52}"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2B72079-E0D7-4AAC-B049-00E8ADF2660C}" type="doc">
      <dgm:prSet loTypeId="urn:microsoft.com/office/officeart/2005/8/layout/chevron1" loCatId="process" qsTypeId="urn:microsoft.com/office/officeart/2005/8/quickstyle/simple1" qsCatId="simple" csTypeId="urn:microsoft.com/office/officeart/2005/8/colors/accent1_2" csCatId="accent1" phldr="1"/>
      <dgm:spPr/>
    </dgm:pt>
    <dgm:pt modelId="{087A48E1-13F1-416C-B7ED-638642D140FF}">
      <dgm:prSet phldrT="[Tekst]" custT="1"/>
      <dgm:spPr/>
      <dgm:t>
        <a:bodyPr/>
        <a:lstStyle/>
        <a:p>
          <a:r>
            <a:rPr lang="nl-NL" sz="1800" dirty="0" err="1"/>
            <a:t>Paulina</a:t>
          </a:r>
          <a:r>
            <a:rPr lang="nl-NL" sz="1800" dirty="0"/>
            <a:t> </a:t>
          </a:r>
        </a:p>
        <a:p>
          <a:r>
            <a:rPr lang="nl-NL" sz="1800" dirty="0"/>
            <a:t>1923-1934 </a:t>
          </a:r>
        </a:p>
      </dgm:t>
    </dgm:pt>
    <dgm:pt modelId="{53ADC912-7ADF-4437-ADBC-BAC3BF22E093}" type="parTrans" cxnId="{09E5608F-81E5-4142-B354-DA3E248E43B9}">
      <dgm:prSet/>
      <dgm:spPr/>
      <dgm:t>
        <a:bodyPr/>
        <a:lstStyle/>
        <a:p>
          <a:endParaRPr lang="nl-NL"/>
        </a:p>
      </dgm:t>
    </dgm:pt>
    <dgm:pt modelId="{D8BB7C8C-9C58-48FB-BF3B-B73C5806762B}" type="sibTrans" cxnId="{09E5608F-81E5-4142-B354-DA3E248E43B9}">
      <dgm:prSet/>
      <dgm:spPr/>
      <dgm:t>
        <a:bodyPr/>
        <a:lstStyle/>
        <a:p>
          <a:endParaRPr lang="nl-NL"/>
        </a:p>
      </dgm:t>
    </dgm:pt>
    <dgm:pt modelId="{7E446E5F-4BB7-4018-844F-C0E94E628048}">
      <dgm:prSet phldrT="[Tekst]" custT="1"/>
      <dgm:spPr/>
      <dgm:t>
        <a:bodyPr/>
        <a:lstStyle/>
        <a:p>
          <a:r>
            <a:rPr lang="nl-NL" sz="1800" dirty="0" err="1"/>
            <a:t>Mutation</a:t>
          </a:r>
          <a:r>
            <a:rPr lang="nl-NL" sz="1800" dirty="0"/>
            <a:t> 1965-1969</a:t>
          </a:r>
        </a:p>
      </dgm:t>
    </dgm:pt>
    <dgm:pt modelId="{A27DC604-DA46-4C39-8A2D-9383C065DFA2}" type="sibTrans" cxnId="{CA6E875C-4BEB-4CA6-A6D1-0DA21C5A55DF}">
      <dgm:prSet/>
      <dgm:spPr/>
      <dgm:t>
        <a:bodyPr/>
        <a:lstStyle/>
        <a:p>
          <a:endParaRPr lang="nl-NL"/>
        </a:p>
      </dgm:t>
    </dgm:pt>
    <dgm:pt modelId="{C832058A-AC10-4D9E-8B0C-6C3106AE9680}" type="parTrans" cxnId="{CA6E875C-4BEB-4CA6-A6D1-0DA21C5A55DF}">
      <dgm:prSet/>
      <dgm:spPr/>
      <dgm:t>
        <a:bodyPr/>
        <a:lstStyle/>
        <a:p>
          <a:endParaRPr lang="nl-NL"/>
        </a:p>
      </dgm:t>
    </dgm:pt>
    <dgm:pt modelId="{165C52ED-0BED-4FF3-8853-C794631EC755}">
      <dgm:prSet phldrT="[Tekst]" custT="1"/>
      <dgm:spPr/>
      <dgm:t>
        <a:bodyPr/>
        <a:lstStyle/>
        <a:p>
          <a:r>
            <a:rPr lang="nl-NL" sz="1800" dirty="0"/>
            <a:t>Zwerver </a:t>
          </a:r>
        </a:p>
        <a:p>
          <a:r>
            <a:rPr lang="nl-NL" sz="1800" dirty="0"/>
            <a:t>1935-1965</a:t>
          </a:r>
        </a:p>
      </dgm:t>
    </dgm:pt>
    <dgm:pt modelId="{E4BEE530-872D-4ACB-9EA4-96ECD54E3040}" type="sibTrans" cxnId="{1A029994-D8E7-4E23-AB2C-57A5739663CC}">
      <dgm:prSet/>
      <dgm:spPr/>
      <dgm:t>
        <a:bodyPr/>
        <a:lstStyle/>
        <a:p>
          <a:endParaRPr lang="nl-NL"/>
        </a:p>
      </dgm:t>
    </dgm:pt>
    <dgm:pt modelId="{E35F56E9-DB2F-46EB-8872-AD09D566C5ED}" type="parTrans" cxnId="{1A029994-D8E7-4E23-AB2C-57A5739663CC}">
      <dgm:prSet/>
      <dgm:spPr/>
      <dgm:t>
        <a:bodyPr/>
        <a:lstStyle/>
        <a:p>
          <a:endParaRPr lang="nl-NL"/>
        </a:p>
      </dgm:t>
    </dgm:pt>
    <dgm:pt modelId="{6B396024-6EAF-437B-8323-6EA01196162C}">
      <dgm:prSet phldrT="[Tekst]" custT="1"/>
      <dgm:spPr/>
      <dgm:t>
        <a:bodyPr/>
        <a:lstStyle/>
        <a:p>
          <a:r>
            <a:rPr lang="nl-NL" sz="1800" dirty="0"/>
            <a:t>Dina </a:t>
          </a:r>
        </a:p>
        <a:p>
          <a:r>
            <a:rPr lang="nl-NL" sz="1800" dirty="0"/>
            <a:t>1934-1935</a:t>
          </a:r>
        </a:p>
      </dgm:t>
    </dgm:pt>
    <dgm:pt modelId="{4A4F9DBE-4E56-4C60-88E9-16E67BE9827F}" type="sibTrans" cxnId="{76193EF8-4151-455A-BB40-D35A7DE7C178}">
      <dgm:prSet/>
      <dgm:spPr/>
      <dgm:t>
        <a:bodyPr/>
        <a:lstStyle/>
        <a:p>
          <a:endParaRPr lang="nl-NL"/>
        </a:p>
      </dgm:t>
    </dgm:pt>
    <dgm:pt modelId="{CBC39C7F-EA6D-4DB5-9605-61AE20523831}" type="parTrans" cxnId="{76193EF8-4151-455A-BB40-D35A7DE7C178}">
      <dgm:prSet/>
      <dgm:spPr/>
      <dgm:t>
        <a:bodyPr/>
        <a:lstStyle/>
        <a:p>
          <a:endParaRPr lang="nl-NL"/>
        </a:p>
      </dgm:t>
    </dgm:pt>
    <dgm:pt modelId="{A170A865-4176-4C1B-920B-BCBC697C81B6}" type="pres">
      <dgm:prSet presAssocID="{B2B72079-E0D7-4AAC-B049-00E8ADF2660C}" presName="Name0" presStyleCnt="0">
        <dgm:presLayoutVars>
          <dgm:dir/>
          <dgm:animLvl val="lvl"/>
          <dgm:resizeHandles val="exact"/>
        </dgm:presLayoutVars>
      </dgm:prSet>
      <dgm:spPr/>
    </dgm:pt>
    <dgm:pt modelId="{249B7A53-B0FC-4C30-9CDF-0373A5A8ABE2}" type="pres">
      <dgm:prSet presAssocID="{087A48E1-13F1-416C-B7ED-638642D140FF}" presName="parTxOnly" presStyleLbl="node1" presStyleIdx="0" presStyleCnt="4">
        <dgm:presLayoutVars>
          <dgm:chMax val="0"/>
          <dgm:chPref val="0"/>
          <dgm:bulletEnabled val="1"/>
        </dgm:presLayoutVars>
      </dgm:prSet>
      <dgm:spPr/>
    </dgm:pt>
    <dgm:pt modelId="{784B6A83-CC96-48B6-8DB3-848B61DEC358}" type="pres">
      <dgm:prSet presAssocID="{D8BB7C8C-9C58-48FB-BF3B-B73C5806762B}" presName="parTxOnlySpace" presStyleCnt="0"/>
      <dgm:spPr/>
    </dgm:pt>
    <dgm:pt modelId="{A984B070-00AB-40B6-8485-171ABBC7997C}" type="pres">
      <dgm:prSet presAssocID="{6B396024-6EAF-437B-8323-6EA01196162C}" presName="parTxOnly" presStyleLbl="node1" presStyleIdx="1" presStyleCnt="4">
        <dgm:presLayoutVars>
          <dgm:chMax val="0"/>
          <dgm:chPref val="0"/>
          <dgm:bulletEnabled val="1"/>
        </dgm:presLayoutVars>
      </dgm:prSet>
      <dgm:spPr/>
    </dgm:pt>
    <dgm:pt modelId="{078CEDCE-4063-42D5-A8F4-A37B3E5B9AAA}" type="pres">
      <dgm:prSet presAssocID="{4A4F9DBE-4E56-4C60-88E9-16E67BE9827F}" presName="parTxOnlySpace" presStyleCnt="0"/>
      <dgm:spPr/>
    </dgm:pt>
    <dgm:pt modelId="{7454E9DB-002A-49D9-A83C-3280F7F43E52}" type="pres">
      <dgm:prSet presAssocID="{165C52ED-0BED-4FF3-8853-C794631EC755}" presName="parTxOnly" presStyleLbl="node1" presStyleIdx="2" presStyleCnt="4">
        <dgm:presLayoutVars>
          <dgm:chMax val="0"/>
          <dgm:chPref val="0"/>
          <dgm:bulletEnabled val="1"/>
        </dgm:presLayoutVars>
      </dgm:prSet>
      <dgm:spPr/>
    </dgm:pt>
    <dgm:pt modelId="{544C009D-C744-4C50-BC39-79E957A4E269}" type="pres">
      <dgm:prSet presAssocID="{E4BEE530-872D-4ACB-9EA4-96ECD54E3040}" presName="parTxOnlySpace" presStyleCnt="0"/>
      <dgm:spPr/>
    </dgm:pt>
    <dgm:pt modelId="{76223848-F137-4A85-A205-CCC86CC81143}" type="pres">
      <dgm:prSet presAssocID="{7E446E5F-4BB7-4018-844F-C0E94E628048}" presName="parTxOnly" presStyleLbl="node1" presStyleIdx="3" presStyleCnt="4">
        <dgm:presLayoutVars>
          <dgm:chMax val="0"/>
          <dgm:chPref val="0"/>
          <dgm:bulletEnabled val="1"/>
        </dgm:presLayoutVars>
      </dgm:prSet>
      <dgm:spPr/>
    </dgm:pt>
  </dgm:ptLst>
  <dgm:cxnLst>
    <dgm:cxn modelId="{737B4704-3F8F-4472-AAA1-503E5B7134B8}" type="presOf" srcId="{6B396024-6EAF-437B-8323-6EA01196162C}" destId="{A984B070-00AB-40B6-8485-171ABBC7997C}" srcOrd="0" destOrd="0" presId="urn:microsoft.com/office/officeart/2005/8/layout/chevron1"/>
    <dgm:cxn modelId="{BBF45127-BFE1-415C-A474-1160E9C58DBE}" type="presOf" srcId="{165C52ED-0BED-4FF3-8853-C794631EC755}" destId="{7454E9DB-002A-49D9-A83C-3280F7F43E52}" srcOrd="0" destOrd="0" presId="urn:microsoft.com/office/officeart/2005/8/layout/chevron1"/>
    <dgm:cxn modelId="{CA6E875C-4BEB-4CA6-A6D1-0DA21C5A55DF}" srcId="{B2B72079-E0D7-4AAC-B049-00E8ADF2660C}" destId="{7E446E5F-4BB7-4018-844F-C0E94E628048}" srcOrd="3" destOrd="0" parTransId="{C832058A-AC10-4D9E-8B0C-6C3106AE9680}" sibTransId="{A27DC604-DA46-4C39-8A2D-9383C065DFA2}"/>
    <dgm:cxn modelId="{E938DF59-62F2-42BF-91C2-2D637E92A38F}" type="presOf" srcId="{7E446E5F-4BB7-4018-844F-C0E94E628048}" destId="{76223848-F137-4A85-A205-CCC86CC81143}" srcOrd="0" destOrd="0" presId="urn:microsoft.com/office/officeart/2005/8/layout/chevron1"/>
    <dgm:cxn modelId="{09E5608F-81E5-4142-B354-DA3E248E43B9}" srcId="{B2B72079-E0D7-4AAC-B049-00E8ADF2660C}" destId="{087A48E1-13F1-416C-B7ED-638642D140FF}" srcOrd="0" destOrd="0" parTransId="{53ADC912-7ADF-4437-ADBC-BAC3BF22E093}" sibTransId="{D8BB7C8C-9C58-48FB-BF3B-B73C5806762B}"/>
    <dgm:cxn modelId="{1A029994-D8E7-4E23-AB2C-57A5739663CC}" srcId="{B2B72079-E0D7-4AAC-B049-00E8ADF2660C}" destId="{165C52ED-0BED-4FF3-8853-C794631EC755}" srcOrd="2" destOrd="0" parTransId="{E35F56E9-DB2F-46EB-8872-AD09D566C5ED}" sibTransId="{E4BEE530-872D-4ACB-9EA4-96ECD54E3040}"/>
    <dgm:cxn modelId="{30F96095-1CCE-4CD5-9541-1749AA419F98}" type="presOf" srcId="{B2B72079-E0D7-4AAC-B049-00E8ADF2660C}" destId="{A170A865-4176-4C1B-920B-BCBC697C81B6}" srcOrd="0" destOrd="0" presId="urn:microsoft.com/office/officeart/2005/8/layout/chevron1"/>
    <dgm:cxn modelId="{3D181597-9DF5-4E12-801B-8C167962F7BD}" type="presOf" srcId="{087A48E1-13F1-416C-B7ED-638642D140FF}" destId="{249B7A53-B0FC-4C30-9CDF-0373A5A8ABE2}" srcOrd="0" destOrd="0" presId="urn:microsoft.com/office/officeart/2005/8/layout/chevron1"/>
    <dgm:cxn modelId="{76193EF8-4151-455A-BB40-D35A7DE7C178}" srcId="{B2B72079-E0D7-4AAC-B049-00E8ADF2660C}" destId="{6B396024-6EAF-437B-8323-6EA01196162C}" srcOrd="1" destOrd="0" parTransId="{CBC39C7F-EA6D-4DB5-9605-61AE20523831}" sibTransId="{4A4F9DBE-4E56-4C60-88E9-16E67BE9827F}"/>
    <dgm:cxn modelId="{E128B185-EE04-47F7-A4E9-D4B46023CBD1}" type="presParOf" srcId="{A170A865-4176-4C1B-920B-BCBC697C81B6}" destId="{249B7A53-B0FC-4C30-9CDF-0373A5A8ABE2}" srcOrd="0" destOrd="0" presId="urn:microsoft.com/office/officeart/2005/8/layout/chevron1"/>
    <dgm:cxn modelId="{AB1EC50A-FA68-4D63-A7E6-673DAEEFD4E1}" type="presParOf" srcId="{A170A865-4176-4C1B-920B-BCBC697C81B6}" destId="{784B6A83-CC96-48B6-8DB3-848B61DEC358}" srcOrd="1" destOrd="0" presId="urn:microsoft.com/office/officeart/2005/8/layout/chevron1"/>
    <dgm:cxn modelId="{7F34C459-6E9A-4048-821D-69336FDDB40A}" type="presParOf" srcId="{A170A865-4176-4C1B-920B-BCBC697C81B6}" destId="{A984B070-00AB-40B6-8485-171ABBC7997C}" srcOrd="2" destOrd="0" presId="urn:microsoft.com/office/officeart/2005/8/layout/chevron1"/>
    <dgm:cxn modelId="{3F4B30A3-3964-4487-870C-BA66CDAB3059}" type="presParOf" srcId="{A170A865-4176-4C1B-920B-BCBC697C81B6}" destId="{078CEDCE-4063-42D5-A8F4-A37B3E5B9AAA}" srcOrd="3" destOrd="0" presId="urn:microsoft.com/office/officeart/2005/8/layout/chevron1"/>
    <dgm:cxn modelId="{11D7D333-2DD9-4627-82E5-0974955BA49F}" type="presParOf" srcId="{A170A865-4176-4C1B-920B-BCBC697C81B6}" destId="{7454E9DB-002A-49D9-A83C-3280F7F43E52}" srcOrd="4" destOrd="0" presId="urn:microsoft.com/office/officeart/2005/8/layout/chevron1"/>
    <dgm:cxn modelId="{F1540932-A1BD-4ACE-847A-979FCA5828BC}" type="presParOf" srcId="{A170A865-4176-4C1B-920B-BCBC697C81B6}" destId="{544C009D-C744-4C50-BC39-79E957A4E269}" srcOrd="5" destOrd="0" presId="urn:microsoft.com/office/officeart/2005/8/layout/chevron1"/>
    <dgm:cxn modelId="{B9429ED5-0E8F-4685-8E11-CEA34E2DC204}" type="presParOf" srcId="{A170A865-4176-4C1B-920B-BCBC697C81B6}" destId="{76223848-F137-4A85-A205-CCC86CC81143}"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2B72079-E0D7-4AAC-B049-00E8ADF2660C}" type="doc">
      <dgm:prSet loTypeId="urn:microsoft.com/office/officeart/2005/8/layout/chevron1" loCatId="process" qsTypeId="urn:microsoft.com/office/officeart/2005/8/quickstyle/simple1" qsCatId="simple" csTypeId="urn:microsoft.com/office/officeart/2005/8/colors/accent1_2" csCatId="accent1" phldr="1"/>
      <dgm:spPr/>
    </dgm:pt>
    <dgm:pt modelId="{087A48E1-13F1-416C-B7ED-638642D140FF}">
      <dgm:prSet phldrT="[Tekst]" custT="1"/>
      <dgm:spPr/>
      <dgm:t>
        <a:bodyPr/>
        <a:lstStyle/>
        <a:p>
          <a:r>
            <a:rPr lang="nl-NL" sz="1800" dirty="0" err="1"/>
            <a:t>Paulina</a:t>
          </a:r>
          <a:r>
            <a:rPr lang="nl-NL" sz="1800" dirty="0"/>
            <a:t> </a:t>
          </a:r>
        </a:p>
        <a:p>
          <a:r>
            <a:rPr lang="nl-NL" sz="1800" dirty="0"/>
            <a:t>1923-1934 </a:t>
          </a:r>
        </a:p>
      </dgm:t>
    </dgm:pt>
    <dgm:pt modelId="{53ADC912-7ADF-4437-ADBC-BAC3BF22E093}" type="parTrans" cxnId="{09E5608F-81E5-4142-B354-DA3E248E43B9}">
      <dgm:prSet/>
      <dgm:spPr/>
      <dgm:t>
        <a:bodyPr/>
        <a:lstStyle/>
        <a:p>
          <a:endParaRPr lang="nl-NL"/>
        </a:p>
      </dgm:t>
    </dgm:pt>
    <dgm:pt modelId="{D8BB7C8C-9C58-48FB-BF3B-B73C5806762B}" type="sibTrans" cxnId="{09E5608F-81E5-4142-B354-DA3E248E43B9}">
      <dgm:prSet/>
      <dgm:spPr/>
      <dgm:t>
        <a:bodyPr/>
        <a:lstStyle/>
        <a:p>
          <a:endParaRPr lang="nl-NL"/>
        </a:p>
      </dgm:t>
    </dgm:pt>
    <dgm:pt modelId="{42A5F0A2-848A-472B-B2FD-02BE06C98538}">
      <dgm:prSet phldrT="[Tekst]" custT="1"/>
      <dgm:spPr/>
      <dgm:t>
        <a:bodyPr/>
        <a:lstStyle/>
        <a:p>
          <a:r>
            <a:rPr lang="nl-NL" sz="1800" dirty="0"/>
            <a:t>Anné </a:t>
          </a:r>
        </a:p>
        <a:p>
          <a:r>
            <a:rPr lang="nl-NL" sz="1800" dirty="0"/>
            <a:t>1969-1976</a:t>
          </a:r>
        </a:p>
      </dgm:t>
    </dgm:pt>
    <dgm:pt modelId="{0543DAA8-7BAC-4FF3-9F35-3DB7F6D9AE87}" type="sibTrans" cxnId="{530B40F5-BC0D-4E0A-AB16-EE46A71A28E9}">
      <dgm:prSet/>
      <dgm:spPr/>
      <dgm:t>
        <a:bodyPr/>
        <a:lstStyle/>
        <a:p>
          <a:endParaRPr lang="nl-NL"/>
        </a:p>
      </dgm:t>
    </dgm:pt>
    <dgm:pt modelId="{7F034C57-7AA3-45B1-83A2-3DF55FC4056C}" type="parTrans" cxnId="{530B40F5-BC0D-4E0A-AB16-EE46A71A28E9}">
      <dgm:prSet/>
      <dgm:spPr/>
      <dgm:t>
        <a:bodyPr/>
        <a:lstStyle/>
        <a:p>
          <a:endParaRPr lang="nl-NL"/>
        </a:p>
      </dgm:t>
    </dgm:pt>
    <dgm:pt modelId="{7E446E5F-4BB7-4018-844F-C0E94E628048}">
      <dgm:prSet phldrT="[Tekst]" custT="1"/>
      <dgm:spPr/>
      <dgm:t>
        <a:bodyPr/>
        <a:lstStyle/>
        <a:p>
          <a:r>
            <a:rPr lang="nl-NL" sz="1800" dirty="0" err="1"/>
            <a:t>Mutation</a:t>
          </a:r>
          <a:r>
            <a:rPr lang="nl-NL" sz="1800" dirty="0"/>
            <a:t> 1965-1969</a:t>
          </a:r>
        </a:p>
      </dgm:t>
    </dgm:pt>
    <dgm:pt modelId="{A27DC604-DA46-4C39-8A2D-9383C065DFA2}" type="sibTrans" cxnId="{CA6E875C-4BEB-4CA6-A6D1-0DA21C5A55DF}">
      <dgm:prSet/>
      <dgm:spPr/>
      <dgm:t>
        <a:bodyPr/>
        <a:lstStyle/>
        <a:p>
          <a:endParaRPr lang="nl-NL"/>
        </a:p>
      </dgm:t>
    </dgm:pt>
    <dgm:pt modelId="{C832058A-AC10-4D9E-8B0C-6C3106AE9680}" type="parTrans" cxnId="{CA6E875C-4BEB-4CA6-A6D1-0DA21C5A55DF}">
      <dgm:prSet/>
      <dgm:spPr/>
      <dgm:t>
        <a:bodyPr/>
        <a:lstStyle/>
        <a:p>
          <a:endParaRPr lang="nl-NL"/>
        </a:p>
      </dgm:t>
    </dgm:pt>
    <dgm:pt modelId="{165C52ED-0BED-4FF3-8853-C794631EC755}">
      <dgm:prSet phldrT="[Tekst]" custT="1"/>
      <dgm:spPr/>
      <dgm:t>
        <a:bodyPr/>
        <a:lstStyle/>
        <a:p>
          <a:r>
            <a:rPr lang="nl-NL" sz="1800" dirty="0"/>
            <a:t>Zwerver </a:t>
          </a:r>
        </a:p>
        <a:p>
          <a:r>
            <a:rPr lang="nl-NL" sz="1800" dirty="0"/>
            <a:t>1935-1965</a:t>
          </a:r>
        </a:p>
      </dgm:t>
    </dgm:pt>
    <dgm:pt modelId="{E4BEE530-872D-4ACB-9EA4-96ECD54E3040}" type="sibTrans" cxnId="{1A029994-D8E7-4E23-AB2C-57A5739663CC}">
      <dgm:prSet/>
      <dgm:spPr/>
      <dgm:t>
        <a:bodyPr/>
        <a:lstStyle/>
        <a:p>
          <a:endParaRPr lang="nl-NL"/>
        </a:p>
      </dgm:t>
    </dgm:pt>
    <dgm:pt modelId="{E35F56E9-DB2F-46EB-8872-AD09D566C5ED}" type="parTrans" cxnId="{1A029994-D8E7-4E23-AB2C-57A5739663CC}">
      <dgm:prSet/>
      <dgm:spPr/>
      <dgm:t>
        <a:bodyPr/>
        <a:lstStyle/>
        <a:p>
          <a:endParaRPr lang="nl-NL"/>
        </a:p>
      </dgm:t>
    </dgm:pt>
    <dgm:pt modelId="{6B396024-6EAF-437B-8323-6EA01196162C}">
      <dgm:prSet phldrT="[Tekst]" custT="1"/>
      <dgm:spPr/>
      <dgm:t>
        <a:bodyPr/>
        <a:lstStyle/>
        <a:p>
          <a:r>
            <a:rPr lang="nl-NL" sz="1800" dirty="0"/>
            <a:t>Dina </a:t>
          </a:r>
        </a:p>
        <a:p>
          <a:r>
            <a:rPr lang="nl-NL" sz="1800" dirty="0"/>
            <a:t>1934-1935</a:t>
          </a:r>
        </a:p>
      </dgm:t>
    </dgm:pt>
    <dgm:pt modelId="{4A4F9DBE-4E56-4C60-88E9-16E67BE9827F}" type="sibTrans" cxnId="{76193EF8-4151-455A-BB40-D35A7DE7C178}">
      <dgm:prSet/>
      <dgm:spPr/>
      <dgm:t>
        <a:bodyPr/>
        <a:lstStyle/>
        <a:p>
          <a:endParaRPr lang="nl-NL"/>
        </a:p>
      </dgm:t>
    </dgm:pt>
    <dgm:pt modelId="{CBC39C7F-EA6D-4DB5-9605-61AE20523831}" type="parTrans" cxnId="{76193EF8-4151-455A-BB40-D35A7DE7C178}">
      <dgm:prSet/>
      <dgm:spPr/>
      <dgm:t>
        <a:bodyPr/>
        <a:lstStyle/>
        <a:p>
          <a:endParaRPr lang="nl-NL"/>
        </a:p>
      </dgm:t>
    </dgm:pt>
    <dgm:pt modelId="{A170A865-4176-4C1B-920B-BCBC697C81B6}" type="pres">
      <dgm:prSet presAssocID="{B2B72079-E0D7-4AAC-B049-00E8ADF2660C}" presName="Name0" presStyleCnt="0">
        <dgm:presLayoutVars>
          <dgm:dir/>
          <dgm:animLvl val="lvl"/>
          <dgm:resizeHandles val="exact"/>
        </dgm:presLayoutVars>
      </dgm:prSet>
      <dgm:spPr/>
    </dgm:pt>
    <dgm:pt modelId="{249B7A53-B0FC-4C30-9CDF-0373A5A8ABE2}" type="pres">
      <dgm:prSet presAssocID="{087A48E1-13F1-416C-B7ED-638642D140FF}" presName="parTxOnly" presStyleLbl="node1" presStyleIdx="0" presStyleCnt="5">
        <dgm:presLayoutVars>
          <dgm:chMax val="0"/>
          <dgm:chPref val="0"/>
          <dgm:bulletEnabled val="1"/>
        </dgm:presLayoutVars>
      </dgm:prSet>
      <dgm:spPr/>
    </dgm:pt>
    <dgm:pt modelId="{784B6A83-CC96-48B6-8DB3-848B61DEC358}" type="pres">
      <dgm:prSet presAssocID="{D8BB7C8C-9C58-48FB-BF3B-B73C5806762B}" presName="parTxOnlySpace" presStyleCnt="0"/>
      <dgm:spPr/>
    </dgm:pt>
    <dgm:pt modelId="{A984B070-00AB-40B6-8485-171ABBC7997C}" type="pres">
      <dgm:prSet presAssocID="{6B396024-6EAF-437B-8323-6EA01196162C}" presName="parTxOnly" presStyleLbl="node1" presStyleIdx="1" presStyleCnt="5">
        <dgm:presLayoutVars>
          <dgm:chMax val="0"/>
          <dgm:chPref val="0"/>
          <dgm:bulletEnabled val="1"/>
        </dgm:presLayoutVars>
      </dgm:prSet>
      <dgm:spPr/>
    </dgm:pt>
    <dgm:pt modelId="{078CEDCE-4063-42D5-A8F4-A37B3E5B9AAA}" type="pres">
      <dgm:prSet presAssocID="{4A4F9DBE-4E56-4C60-88E9-16E67BE9827F}" presName="parTxOnlySpace" presStyleCnt="0"/>
      <dgm:spPr/>
    </dgm:pt>
    <dgm:pt modelId="{7454E9DB-002A-49D9-A83C-3280F7F43E52}" type="pres">
      <dgm:prSet presAssocID="{165C52ED-0BED-4FF3-8853-C794631EC755}" presName="parTxOnly" presStyleLbl="node1" presStyleIdx="2" presStyleCnt="5">
        <dgm:presLayoutVars>
          <dgm:chMax val="0"/>
          <dgm:chPref val="0"/>
          <dgm:bulletEnabled val="1"/>
        </dgm:presLayoutVars>
      </dgm:prSet>
      <dgm:spPr/>
    </dgm:pt>
    <dgm:pt modelId="{544C009D-C744-4C50-BC39-79E957A4E269}" type="pres">
      <dgm:prSet presAssocID="{E4BEE530-872D-4ACB-9EA4-96ECD54E3040}" presName="parTxOnlySpace" presStyleCnt="0"/>
      <dgm:spPr/>
    </dgm:pt>
    <dgm:pt modelId="{76223848-F137-4A85-A205-CCC86CC81143}" type="pres">
      <dgm:prSet presAssocID="{7E446E5F-4BB7-4018-844F-C0E94E628048}" presName="parTxOnly" presStyleLbl="node1" presStyleIdx="3" presStyleCnt="5">
        <dgm:presLayoutVars>
          <dgm:chMax val="0"/>
          <dgm:chPref val="0"/>
          <dgm:bulletEnabled val="1"/>
        </dgm:presLayoutVars>
      </dgm:prSet>
      <dgm:spPr/>
    </dgm:pt>
    <dgm:pt modelId="{A203BE4D-E02E-4174-A595-8500A68517A1}" type="pres">
      <dgm:prSet presAssocID="{A27DC604-DA46-4C39-8A2D-9383C065DFA2}" presName="parTxOnlySpace" presStyleCnt="0"/>
      <dgm:spPr/>
    </dgm:pt>
    <dgm:pt modelId="{B0813054-1760-4EB7-A2BE-6D4868783E67}" type="pres">
      <dgm:prSet presAssocID="{42A5F0A2-848A-472B-B2FD-02BE06C98538}" presName="parTxOnly" presStyleLbl="node1" presStyleIdx="4" presStyleCnt="5">
        <dgm:presLayoutVars>
          <dgm:chMax val="0"/>
          <dgm:chPref val="0"/>
          <dgm:bulletEnabled val="1"/>
        </dgm:presLayoutVars>
      </dgm:prSet>
      <dgm:spPr/>
    </dgm:pt>
  </dgm:ptLst>
  <dgm:cxnLst>
    <dgm:cxn modelId="{B90B8813-66FA-4992-A7A4-FA778AE5ADC2}" type="presOf" srcId="{165C52ED-0BED-4FF3-8853-C794631EC755}" destId="{7454E9DB-002A-49D9-A83C-3280F7F43E52}" srcOrd="0" destOrd="0" presId="urn:microsoft.com/office/officeart/2005/8/layout/chevron1"/>
    <dgm:cxn modelId="{78DDBE29-364A-478A-B681-9DD33CC48C1F}" type="presOf" srcId="{6B396024-6EAF-437B-8323-6EA01196162C}" destId="{A984B070-00AB-40B6-8485-171ABBC7997C}" srcOrd="0" destOrd="0" presId="urn:microsoft.com/office/officeart/2005/8/layout/chevron1"/>
    <dgm:cxn modelId="{CA6E875C-4BEB-4CA6-A6D1-0DA21C5A55DF}" srcId="{B2B72079-E0D7-4AAC-B049-00E8ADF2660C}" destId="{7E446E5F-4BB7-4018-844F-C0E94E628048}" srcOrd="3" destOrd="0" parTransId="{C832058A-AC10-4D9E-8B0C-6C3106AE9680}" sibTransId="{A27DC604-DA46-4C39-8A2D-9383C065DFA2}"/>
    <dgm:cxn modelId="{40110A41-D606-45B4-8324-6D147A4E86A4}" type="presOf" srcId="{7E446E5F-4BB7-4018-844F-C0E94E628048}" destId="{76223848-F137-4A85-A205-CCC86CC81143}" srcOrd="0" destOrd="0" presId="urn:microsoft.com/office/officeart/2005/8/layout/chevron1"/>
    <dgm:cxn modelId="{BC23E361-44FE-4C52-9794-3298C39507A3}" type="presOf" srcId="{087A48E1-13F1-416C-B7ED-638642D140FF}" destId="{249B7A53-B0FC-4C30-9CDF-0373A5A8ABE2}" srcOrd="0" destOrd="0" presId="urn:microsoft.com/office/officeart/2005/8/layout/chevron1"/>
    <dgm:cxn modelId="{09E5608F-81E5-4142-B354-DA3E248E43B9}" srcId="{B2B72079-E0D7-4AAC-B049-00E8ADF2660C}" destId="{087A48E1-13F1-416C-B7ED-638642D140FF}" srcOrd="0" destOrd="0" parTransId="{53ADC912-7ADF-4437-ADBC-BAC3BF22E093}" sibTransId="{D8BB7C8C-9C58-48FB-BF3B-B73C5806762B}"/>
    <dgm:cxn modelId="{1A029994-D8E7-4E23-AB2C-57A5739663CC}" srcId="{B2B72079-E0D7-4AAC-B049-00E8ADF2660C}" destId="{165C52ED-0BED-4FF3-8853-C794631EC755}" srcOrd="2" destOrd="0" parTransId="{E35F56E9-DB2F-46EB-8872-AD09D566C5ED}" sibTransId="{E4BEE530-872D-4ACB-9EA4-96ECD54E3040}"/>
    <dgm:cxn modelId="{70B777EE-B8BC-4F4E-BE60-530C42F443AE}" type="presOf" srcId="{B2B72079-E0D7-4AAC-B049-00E8ADF2660C}" destId="{A170A865-4176-4C1B-920B-BCBC697C81B6}" srcOrd="0" destOrd="0" presId="urn:microsoft.com/office/officeart/2005/8/layout/chevron1"/>
    <dgm:cxn modelId="{530B40F5-BC0D-4E0A-AB16-EE46A71A28E9}" srcId="{B2B72079-E0D7-4AAC-B049-00E8ADF2660C}" destId="{42A5F0A2-848A-472B-B2FD-02BE06C98538}" srcOrd="4" destOrd="0" parTransId="{7F034C57-7AA3-45B1-83A2-3DF55FC4056C}" sibTransId="{0543DAA8-7BAC-4FF3-9F35-3DB7F6D9AE87}"/>
    <dgm:cxn modelId="{76193EF8-4151-455A-BB40-D35A7DE7C178}" srcId="{B2B72079-E0D7-4AAC-B049-00E8ADF2660C}" destId="{6B396024-6EAF-437B-8323-6EA01196162C}" srcOrd="1" destOrd="0" parTransId="{CBC39C7F-EA6D-4DB5-9605-61AE20523831}" sibTransId="{4A4F9DBE-4E56-4C60-88E9-16E67BE9827F}"/>
    <dgm:cxn modelId="{984CBAFF-3049-458C-9EF3-61EC64C6E120}" type="presOf" srcId="{42A5F0A2-848A-472B-B2FD-02BE06C98538}" destId="{B0813054-1760-4EB7-A2BE-6D4868783E67}" srcOrd="0" destOrd="0" presId="urn:microsoft.com/office/officeart/2005/8/layout/chevron1"/>
    <dgm:cxn modelId="{6DF18D65-E0D0-438B-8AA3-A2903B8FAF99}" type="presParOf" srcId="{A170A865-4176-4C1B-920B-BCBC697C81B6}" destId="{249B7A53-B0FC-4C30-9CDF-0373A5A8ABE2}" srcOrd="0" destOrd="0" presId="urn:microsoft.com/office/officeart/2005/8/layout/chevron1"/>
    <dgm:cxn modelId="{41725C27-DF69-4C14-BA74-A52D409BD644}" type="presParOf" srcId="{A170A865-4176-4C1B-920B-BCBC697C81B6}" destId="{784B6A83-CC96-48B6-8DB3-848B61DEC358}" srcOrd="1" destOrd="0" presId="urn:microsoft.com/office/officeart/2005/8/layout/chevron1"/>
    <dgm:cxn modelId="{1FABD2FA-D0EF-40A3-975F-DBD6BA11D5C9}" type="presParOf" srcId="{A170A865-4176-4C1B-920B-BCBC697C81B6}" destId="{A984B070-00AB-40B6-8485-171ABBC7997C}" srcOrd="2" destOrd="0" presId="urn:microsoft.com/office/officeart/2005/8/layout/chevron1"/>
    <dgm:cxn modelId="{4C412F5E-2EBD-4650-9E8C-6D467F7DC166}" type="presParOf" srcId="{A170A865-4176-4C1B-920B-BCBC697C81B6}" destId="{078CEDCE-4063-42D5-A8F4-A37B3E5B9AAA}" srcOrd="3" destOrd="0" presId="urn:microsoft.com/office/officeart/2005/8/layout/chevron1"/>
    <dgm:cxn modelId="{D18A20D6-6598-4BF7-A4BE-EDEBD37A06B7}" type="presParOf" srcId="{A170A865-4176-4C1B-920B-BCBC697C81B6}" destId="{7454E9DB-002A-49D9-A83C-3280F7F43E52}" srcOrd="4" destOrd="0" presId="urn:microsoft.com/office/officeart/2005/8/layout/chevron1"/>
    <dgm:cxn modelId="{1918CF27-4D4C-4E66-8ADA-4596FF553617}" type="presParOf" srcId="{A170A865-4176-4C1B-920B-BCBC697C81B6}" destId="{544C009D-C744-4C50-BC39-79E957A4E269}" srcOrd="5" destOrd="0" presId="urn:microsoft.com/office/officeart/2005/8/layout/chevron1"/>
    <dgm:cxn modelId="{035227EE-E41A-4927-B356-BA4FA37182B3}" type="presParOf" srcId="{A170A865-4176-4C1B-920B-BCBC697C81B6}" destId="{76223848-F137-4A85-A205-CCC86CC81143}" srcOrd="6" destOrd="0" presId="urn:microsoft.com/office/officeart/2005/8/layout/chevron1"/>
    <dgm:cxn modelId="{B4954686-A4CA-4056-BE40-2D6E032D557D}" type="presParOf" srcId="{A170A865-4176-4C1B-920B-BCBC697C81B6}" destId="{A203BE4D-E02E-4174-A595-8500A68517A1}" srcOrd="7" destOrd="0" presId="urn:microsoft.com/office/officeart/2005/8/layout/chevron1"/>
    <dgm:cxn modelId="{7037D85C-04DA-4582-AD54-05F91DFBF817}" type="presParOf" srcId="{A170A865-4176-4C1B-920B-BCBC697C81B6}" destId="{B0813054-1760-4EB7-A2BE-6D4868783E67}"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9B7A53-B0FC-4C30-9CDF-0373A5A8ABE2}">
      <dsp:nvSpPr>
        <dsp:cNvPr id="0" name=""/>
        <dsp:cNvSpPr/>
      </dsp:nvSpPr>
      <dsp:spPr>
        <a:xfrm>
          <a:off x="1455" y="89432"/>
          <a:ext cx="1489109" cy="59564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nl-NL" sz="1800" kern="1200" dirty="0" err="1"/>
            <a:t>Paulina</a:t>
          </a:r>
          <a:r>
            <a:rPr lang="nl-NL" sz="1800" kern="1200" dirty="0"/>
            <a:t> </a:t>
          </a:r>
        </a:p>
        <a:p>
          <a:pPr marL="0" lvl="0" indent="0" algn="ctr" defTabSz="800100">
            <a:lnSpc>
              <a:spcPct val="90000"/>
            </a:lnSpc>
            <a:spcBef>
              <a:spcPct val="0"/>
            </a:spcBef>
            <a:spcAft>
              <a:spcPct val="35000"/>
            </a:spcAft>
            <a:buNone/>
          </a:pPr>
          <a:r>
            <a:rPr lang="nl-NL" sz="1800" kern="1200" dirty="0"/>
            <a:t>1923-1934 </a:t>
          </a:r>
        </a:p>
      </dsp:txBody>
      <dsp:txXfrm>
        <a:off x="299277" y="89432"/>
        <a:ext cx="893466" cy="59564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9B7A53-B0FC-4C30-9CDF-0373A5A8ABE2}">
      <dsp:nvSpPr>
        <dsp:cNvPr id="0" name=""/>
        <dsp:cNvSpPr/>
      </dsp:nvSpPr>
      <dsp:spPr>
        <a:xfrm>
          <a:off x="4266" y="585529"/>
          <a:ext cx="1587252" cy="63490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nl-NL" sz="1800" kern="1200" dirty="0" err="1"/>
            <a:t>Paulina</a:t>
          </a:r>
          <a:r>
            <a:rPr lang="nl-NL" sz="1800" kern="1200" dirty="0"/>
            <a:t> </a:t>
          </a:r>
        </a:p>
        <a:p>
          <a:pPr marL="0" lvl="0" indent="0" algn="ctr" defTabSz="800100">
            <a:lnSpc>
              <a:spcPct val="90000"/>
            </a:lnSpc>
            <a:spcBef>
              <a:spcPct val="0"/>
            </a:spcBef>
            <a:spcAft>
              <a:spcPct val="35000"/>
            </a:spcAft>
            <a:buNone/>
          </a:pPr>
          <a:r>
            <a:rPr lang="nl-NL" sz="1800" kern="1200" dirty="0"/>
            <a:t>1923-1934 </a:t>
          </a:r>
        </a:p>
      </dsp:txBody>
      <dsp:txXfrm>
        <a:off x="321716" y="585529"/>
        <a:ext cx="952352" cy="634900"/>
      </dsp:txXfrm>
    </dsp:sp>
    <dsp:sp modelId="{A984B070-00AB-40B6-8485-171ABBC7997C}">
      <dsp:nvSpPr>
        <dsp:cNvPr id="0" name=""/>
        <dsp:cNvSpPr/>
      </dsp:nvSpPr>
      <dsp:spPr>
        <a:xfrm>
          <a:off x="1432793" y="585529"/>
          <a:ext cx="1587252" cy="63490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nl-NL" sz="1800" kern="1200" dirty="0"/>
            <a:t>Dina </a:t>
          </a:r>
        </a:p>
        <a:p>
          <a:pPr marL="0" lvl="0" indent="0" algn="ctr" defTabSz="800100">
            <a:lnSpc>
              <a:spcPct val="90000"/>
            </a:lnSpc>
            <a:spcBef>
              <a:spcPct val="0"/>
            </a:spcBef>
            <a:spcAft>
              <a:spcPct val="35000"/>
            </a:spcAft>
            <a:buNone/>
          </a:pPr>
          <a:r>
            <a:rPr lang="nl-NL" sz="1800" kern="1200" dirty="0"/>
            <a:t>1934-1935</a:t>
          </a:r>
        </a:p>
      </dsp:txBody>
      <dsp:txXfrm>
        <a:off x="1750243" y="585529"/>
        <a:ext cx="952352" cy="634900"/>
      </dsp:txXfrm>
    </dsp:sp>
    <dsp:sp modelId="{7454E9DB-002A-49D9-A83C-3280F7F43E52}">
      <dsp:nvSpPr>
        <dsp:cNvPr id="0" name=""/>
        <dsp:cNvSpPr/>
      </dsp:nvSpPr>
      <dsp:spPr>
        <a:xfrm>
          <a:off x="2861320" y="585529"/>
          <a:ext cx="1587252" cy="63490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nl-NL" sz="1800" kern="1200" dirty="0"/>
            <a:t>Zwerver </a:t>
          </a:r>
        </a:p>
        <a:p>
          <a:pPr marL="0" lvl="0" indent="0" algn="ctr" defTabSz="800100">
            <a:lnSpc>
              <a:spcPct val="90000"/>
            </a:lnSpc>
            <a:spcBef>
              <a:spcPct val="0"/>
            </a:spcBef>
            <a:spcAft>
              <a:spcPct val="35000"/>
            </a:spcAft>
            <a:buNone/>
          </a:pPr>
          <a:r>
            <a:rPr lang="nl-NL" sz="1800" kern="1200" dirty="0"/>
            <a:t>1935-1965</a:t>
          </a:r>
        </a:p>
      </dsp:txBody>
      <dsp:txXfrm>
        <a:off x="3178770" y="585529"/>
        <a:ext cx="952352" cy="634900"/>
      </dsp:txXfrm>
    </dsp:sp>
    <dsp:sp modelId="{76223848-F137-4A85-A205-CCC86CC81143}">
      <dsp:nvSpPr>
        <dsp:cNvPr id="0" name=""/>
        <dsp:cNvSpPr/>
      </dsp:nvSpPr>
      <dsp:spPr>
        <a:xfrm>
          <a:off x="4289847" y="585529"/>
          <a:ext cx="1587252" cy="63490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nl-NL" sz="1800" kern="1200" dirty="0" err="1"/>
            <a:t>Mutation</a:t>
          </a:r>
          <a:r>
            <a:rPr lang="nl-NL" sz="1800" kern="1200" dirty="0"/>
            <a:t> 1965-1969</a:t>
          </a:r>
        </a:p>
      </dsp:txBody>
      <dsp:txXfrm>
        <a:off x="4607297" y="585529"/>
        <a:ext cx="952352" cy="634900"/>
      </dsp:txXfrm>
    </dsp:sp>
    <dsp:sp modelId="{B0813054-1760-4EB7-A2BE-6D4868783E67}">
      <dsp:nvSpPr>
        <dsp:cNvPr id="0" name=""/>
        <dsp:cNvSpPr/>
      </dsp:nvSpPr>
      <dsp:spPr>
        <a:xfrm>
          <a:off x="5718374" y="585529"/>
          <a:ext cx="1587252" cy="63490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nl-NL" sz="1800" kern="1200" dirty="0"/>
            <a:t>Anné </a:t>
          </a:r>
        </a:p>
        <a:p>
          <a:pPr marL="0" lvl="0" indent="0" algn="ctr" defTabSz="800100">
            <a:lnSpc>
              <a:spcPct val="90000"/>
            </a:lnSpc>
            <a:spcBef>
              <a:spcPct val="0"/>
            </a:spcBef>
            <a:spcAft>
              <a:spcPct val="35000"/>
            </a:spcAft>
            <a:buNone/>
          </a:pPr>
          <a:r>
            <a:rPr lang="nl-NL" sz="1800" kern="1200" dirty="0"/>
            <a:t>1969-1976</a:t>
          </a:r>
        </a:p>
      </dsp:txBody>
      <dsp:txXfrm>
        <a:off x="6035824" y="585529"/>
        <a:ext cx="952352" cy="634900"/>
      </dsp:txXfrm>
    </dsp:sp>
    <dsp:sp modelId="{DFC23CAB-6931-4B9A-87DD-E0A94DB49548}">
      <dsp:nvSpPr>
        <dsp:cNvPr id="0" name=""/>
        <dsp:cNvSpPr/>
      </dsp:nvSpPr>
      <dsp:spPr>
        <a:xfrm>
          <a:off x="7146901" y="585529"/>
          <a:ext cx="1587252" cy="63490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nl-NL" sz="1800" kern="1200" dirty="0" err="1"/>
            <a:t>Fourage</a:t>
          </a:r>
          <a:r>
            <a:rPr lang="nl-NL" sz="1800" kern="1200" dirty="0"/>
            <a:t> II </a:t>
          </a:r>
        </a:p>
        <a:p>
          <a:pPr marL="0" lvl="0" indent="0" algn="ctr" defTabSz="800100">
            <a:lnSpc>
              <a:spcPct val="90000"/>
            </a:lnSpc>
            <a:spcBef>
              <a:spcPct val="0"/>
            </a:spcBef>
            <a:spcAft>
              <a:spcPct val="35000"/>
            </a:spcAft>
            <a:buNone/>
          </a:pPr>
          <a:r>
            <a:rPr lang="nl-NL" sz="1800" kern="1200" dirty="0"/>
            <a:t>1976-1983</a:t>
          </a:r>
        </a:p>
      </dsp:txBody>
      <dsp:txXfrm>
        <a:off x="7464351" y="585529"/>
        <a:ext cx="952352" cy="63490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9B7A53-B0FC-4C30-9CDF-0373A5A8ABE2}">
      <dsp:nvSpPr>
        <dsp:cNvPr id="0" name=""/>
        <dsp:cNvSpPr/>
      </dsp:nvSpPr>
      <dsp:spPr>
        <a:xfrm>
          <a:off x="0" y="735460"/>
          <a:ext cx="1399944" cy="55997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nl-NL" sz="1800" kern="1200" dirty="0" err="1"/>
            <a:t>Paulina</a:t>
          </a:r>
          <a:r>
            <a:rPr lang="nl-NL" sz="1800" kern="1200" dirty="0"/>
            <a:t> </a:t>
          </a:r>
        </a:p>
        <a:p>
          <a:pPr marL="0" lvl="0" indent="0" algn="ctr" defTabSz="800100">
            <a:lnSpc>
              <a:spcPct val="90000"/>
            </a:lnSpc>
            <a:spcBef>
              <a:spcPct val="0"/>
            </a:spcBef>
            <a:spcAft>
              <a:spcPct val="35000"/>
            </a:spcAft>
            <a:buNone/>
          </a:pPr>
          <a:r>
            <a:rPr lang="nl-NL" sz="1800" kern="1200" dirty="0"/>
            <a:t>1923-1934 </a:t>
          </a:r>
        </a:p>
      </dsp:txBody>
      <dsp:txXfrm>
        <a:off x="279989" y="735460"/>
        <a:ext cx="839967" cy="559977"/>
      </dsp:txXfrm>
    </dsp:sp>
    <dsp:sp modelId="{A984B070-00AB-40B6-8485-171ABBC7997C}">
      <dsp:nvSpPr>
        <dsp:cNvPr id="0" name=""/>
        <dsp:cNvSpPr/>
      </dsp:nvSpPr>
      <dsp:spPr>
        <a:xfrm>
          <a:off x="1259950" y="735460"/>
          <a:ext cx="1399944" cy="55997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nl-NL" sz="1800" kern="1200" dirty="0"/>
            <a:t>Dina </a:t>
          </a:r>
        </a:p>
        <a:p>
          <a:pPr marL="0" lvl="0" indent="0" algn="ctr" defTabSz="800100">
            <a:lnSpc>
              <a:spcPct val="90000"/>
            </a:lnSpc>
            <a:spcBef>
              <a:spcPct val="0"/>
            </a:spcBef>
            <a:spcAft>
              <a:spcPct val="35000"/>
            </a:spcAft>
            <a:buNone/>
          </a:pPr>
          <a:r>
            <a:rPr lang="nl-NL" sz="1800" kern="1200" dirty="0"/>
            <a:t>1934-1935</a:t>
          </a:r>
        </a:p>
      </dsp:txBody>
      <dsp:txXfrm>
        <a:off x="1539939" y="735460"/>
        <a:ext cx="839967" cy="559977"/>
      </dsp:txXfrm>
    </dsp:sp>
    <dsp:sp modelId="{7454E9DB-002A-49D9-A83C-3280F7F43E52}">
      <dsp:nvSpPr>
        <dsp:cNvPr id="0" name=""/>
        <dsp:cNvSpPr/>
      </dsp:nvSpPr>
      <dsp:spPr>
        <a:xfrm>
          <a:off x="2519900" y="735460"/>
          <a:ext cx="1399944" cy="55997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nl-NL" sz="1800" kern="1200" dirty="0"/>
            <a:t>Zwerver </a:t>
          </a:r>
        </a:p>
        <a:p>
          <a:pPr marL="0" lvl="0" indent="0" algn="ctr" defTabSz="800100">
            <a:lnSpc>
              <a:spcPct val="90000"/>
            </a:lnSpc>
            <a:spcBef>
              <a:spcPct val="0"/>
            </a:spcBef>
            <a:spcAft>
              <a:spcPct val="35000"/>
            </a:spcAft>
            <a:buNone/>
          </a:pPr>
          <a:r>
            <a:rPr lang="nl-NL" sz="1800" kern="1200" dirty="0"/>
            <a:t>1935-1965</a:t>
          </a:r>
        </a:p>
      </dsp:txBody>
      <dsp:txXfrm>
        <a:off x="2799889" y="735460"/>
        <a:ext cx="839967" cy="559977"/>
      </dsp:txXfrm>
    </dsp:sp>
    <dsp:sp modelId="{76223848-F137-4A85-A205-CCC86CC81143}">
      <dsp:nvSpPr>
        <dsp:cNvPr id="0" name=""/>
        <dsp:cNvSpPr/>
      </dsp:nvSpPr>
      <dsp:spPr>
        <a:xfrm>
          <a:off x="3779850" y="735460"/>
          <a:ext cx="1399944" cy="55997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nl-NL" sz="1800" kern="1200" dirty="0" err="1"/>
            <a:t>Mutation</a:t>
          </a:r>
          <a:r>
            <a:rPr lang="nl-NL" sz="1800" kern="1200" dirty="0"/>
            <a:t> 1965-1969</a:t>
          </a:r>
        </a:p>
      </dsp:txBody>
      <dsp:txXfrm>
        <a:off x="4059839" y="735460"/>
        <a:ext cx="839967" cy="559977"/>
      </dsp:txXfrm>
    </dsp:sp>
    <dsp:sp modelId="{B0813054-1760-4EB7-A2BE-6D4868783E67}">
      <dsp:nvSpPr>
        <dsp:cNvPr id="0" name=""/>
        <dsp:cNvSpPr/>
      </dsp:nvSpPr>
      <dsp:spPr>
        <a:xfrm>
          <a:off x="5039800" y="735460"/>
          <a:ext cx="1399944" cy="55997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nl-NL" sz="1800" kern="1200" dirty="0"/>
            <a:t>Anné </a:t>
          </a:r>
        </a:p>
        <a:p>
          <a:pPr marL="0" lvl="0" indent="0" algn="ctr" defTabSz="800100">
            <a:lnSpc>
              <a:spcPct val="90000"/>
            </a:lnSpc>
            <a:spcBef>
              <a:spcPct val="0"/>
            </a:spcBef>
            <a:spcAft>
              <a:spcPct val="35000"/>
            </a:spcAft>
            <a:buNone/>
          </a:pPr>
          <a:r>
            <a:rPr lang="nl-NL" sz="1800" kern="1200" dirty="0"/>
            <a:t>1969-1976</a:t>
          </a:r>
        </a:p>
      </dsp:txBody>
      <dsp:txXfrm>
        <a:off x="5319789" y="735460"/>
        <a:ext cx="839967" cy="559977"/>
      </dsp:txXfrm>
    </dsp:sp>
    <dsp:sp modelId="{DFC23CAB-6931-4B9A-87DD-E0A94DB49548}">
      <dsp:nvSpPr>
        <dsp:cNvPr id="0" name=""/>
        <dsp:cNvSpPr/>
      </dsp:nvSpPr>
      <dsp:spPr>
        <a:xfrm>
          <a:off x="6299751" y="735460"/>
          <a:ext cx="1399944" cy="55997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nl-NL" sz="1800" kern="1200" dirty="0" err="1"/>
            <a:t>Fourage</a:t>
          </a:r>
          <a:r>
            <a:rPr lang="nl-NL" sz="1800" kern="1200" dirty="0"/>
            <a:t> II 1976-1983</a:t>
          </a:r>
        </a:p>
      </dsp:txBody>
      <dsp:txXfrm>
        <a:off x="6579740" y="735460"/>
        <a:ext cx="839967" cy="559977"/>
      </dsp:txXfrm>
    </dsp:sp>
    <dsp:sp modelId="{04DB6FA0-2285-45AF-80EA-9640FE21B84F}">
      <dsp:nvSpPr>
        <dsp:cNvPr id="0" name=""/>
        <dsp:cNvSpPr/>
      </dsp:nvSpPr>
      <dsp:spPr>
        <a:xfrm>
          <a:off x="7559701" y="735460"/>
          <a:ext cx="1399944" cy="55997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nl-NL" sz="1200" kern="1200" dirty="0"/>
            <a:t>Broedertrouw6 </a:t>
          </a:r>
          <a:r>
            <a:rPr lang="nl-NL" sz="1800" kern="1200" dirty="0"/>
            <a:t>1983-1994</a:t>
          </a:r>
          <a:endParaRPr lang="nl-NL" sz="1200" kern="1200" dirty="0"/>
        </a:p>
      </dsp:txBody>
      <dsp:txXfrm>
        <a:off x="7839690" y="735460"/>
        <a:ext cx="839967" cy="55997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9B7A53-B0FC-4C30-9CDF-0373A5A8ABE2}">
      <dsp:nvSpPr>
        <dsp:cNvPr id="0" name=""/>
        <dsp:cNvSpPr/>
      </dsp:nvSpPr>
      <dsp:spPr>
        <a:xfrm>
          <a:off x="0" y="735460"/>
          <a:ext cx="1399944" cy="55997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nl-NL" sz="1800" kern="1200" dirty="0" err="1"/>
            <a:t>Paulina</a:t>
          </a:r>
          <a:r>
            <a:rPr lang="nl-NL" sz="1800" kern="1200" dirty="0"/>
            <a:t> </a:t>
          </a:r>
        </a:p>
        <a:p>
          <a:pPr marL="0" lvl="0" indent="0" algn="ctr" defTabSz="800100">
            <a:lnSpc>
              <a:spcPct val="90000"/>
            </a:lnSpc>
            <a:spcBef>
              <a:spcPct val="0"/>
            </a:spcBef>
            <a:spcAft>
              <a:spcPct val="35000"/>
            </a:spcAft>
            <a:buNone/>
          </a:pPr>
          <a:r>
            <a:rPr lang="nl-NL" sz="1800" kern="1200" dirty="0"/>
            <a:t>1923-1934 </a:t>
          </a:r>
        </a:p>
      </dsp:txBody>
      <dsp:txXfrm>
        <a:off x="279989" y="735460"/>
        <a:ext cx="839967" cy="559977"/>
      </dsp:txXfrm>
    </dsp:sp>
    <dsp:sp modelId="{A984B070-00AB-40B6-8485-171ABBC7997C}">
      <dsp:nvSpPr>
        <dsp:cNvPr id="0" name=""/>
        <dsp:cNvSpPr/>
      </dsp:nvSpPr>
      <dsp:spPr>
        <a:xfrm>
          <a:off x="1259950" y="735460"/>
          <a:ext cx="1399944" cy="55997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nl-NL" sz="1800" kern="1200" dirty="0"/>
            <a:t>Dina </a:t>
          </a:r>
        </a:p>
        <a:p>
          <a:pPr marL="0" lvl="0" indent="0" algn="ctr" defTabSz="800100">
            <a:lnSpc>
              <a:spcPct val="90000"/>
            </a:lnSpc>
            <a:spcBef>
              <a:spcPct val="0"/>
            </a:spcBef>
            <a:spcAft>
              <a:spcPct val="35000"/>
            </a:spcAft>
            <a:buNone/>
          </a:pPr>
          <a:r>
            <a:rPr lang="nl-NL" sz="1800" kern="1200" dirty="0"/>
            <a:t>1934-1935</a:t>
          </a:r>
        </a:p>
      </dsp:txBody>
      <dsp:txXfrm>
        <a:off x="1539939" y="735460"/>
        <a:ext cx="839967" cy="559977"/>
      </dsp:txXfrm>
    </dsp:sp>
    <dsp:sp modelId="{7454E9DB-002A-49D9-A83C-3280F7F43E52}">
      <dsp:nvSpPr>
        <dsp:cNvPr id="0" name=""/>
        <dsp:cNvSpPr/>
      </dsp:nvSpPr>
      <dsp:spPr>
        <a:xfrm>
          <a:off x="2519900" y="735460"/>
          <a:ext cx="1399944" cy="55997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nl-NL" sz="1800" kern="1200" dirty="0"/>
            <a:t>Zwerver </a:t>
          </a:r>
        </a:p>
        <a:p>
          <a:pPr marL="0" lvl="0" indent="0" algn="ctr" defTabSz="800100">
            <a:lnSpc>
              <a:spcPct val="90000"/>
            </a:lnSpc>
            <a:spcBef>
              <a:spcPct val="0"/>
            </a:spcBef>
            <a:spcAft>
              <a:spcPct val="35000"/>
            </a:spcAft>
            <a:buNone/>
          </a:pPr>
          <a:r>
            <a:rPr lang="nl-NL" sz="1800" kern="1200" dirty="0"/>
            <a:t>1935-1965</a:t>
          </a:r>
        </a:p>
      </dsp:txBody>
      <dsp:txXfrm>
        <a:off x="2799889" y="735460"/>
        <a:ext cx="839967" cy="559977"/>
      </dsp:txXfrm>
    </dsp:sp>
    <dsp:sp modelId="{76223848-F137-4A85-A205-CCC86CC81143}">
      <dsp:nvSpPr>
        <dsp:cNvPr id="0" name=""/>
        <dsp:cNvSpPr/>
      </dsp:nvSpPr>
      <dsp:spPr>
        <a:xfrm>
          <a:off x="3779850" y="735460"/>
          <a:ext cx="1399944" cy="55997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nl-NL" sz="1800" kern="1200" dirty="0" err="1"/>
            <a:t>Mutation</a:t>
          </a:r>
          <a:r>
            <a:rPr lang="nl-NL" sz="1800" kern="1200" dirty="0"/>
            <a:t> 1965-1969</a:t>
          </a:r>
        </a:p>
      </dsp:txBody>
      <dsp:txXfrm>
        <a:off x="4059839" y="735460"/>
        <a:ext cx="839967" cy="559977"/>
      </dsp:txXfrm>
    </dsp:sp>
    <dsp:sp modelId="{B0813054-1760-4EB7-A2BE-6D4868783E67}">
      <dsp:nvSpPr>
        <dsp:cNvPr id="0" name=""/>
        <dsp:cNvSpPr/>
      </dsp:nvSpPr>
      <dsp:spPr>
        <a:xfrm>
          <a:off x="5039800" y="735460"/>
          <a:ext cx="1399944" cy="55997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nl-NL" sz="1800" kern="1200" dirty="0"/>
            <a:t>Anné </a:t>
          </a:r>
        </a:p>
        <a:p>
          <a:pPr marL="0" lvl="0" indent="0" algn="ctr" defTabSz="800100">
            <a:lnSpc>
              <a:spcPct val="90000"/>
            </a:lnSpc>
            <a:spcBef>
              <a:spcPct val="0"/>
            </a:spcBef>
            <a:spcAft>
              <a:spcPct val="35000"/>
            </a:spcAft>
            <a:buNone/>
          </a:pPr>
          <a:r>
            <a:rPr lang="nl-NL" sz="1800" kern="1200" dirty="0"/>
            <a:t>1969-1976</a:t>
          </a:r>
        </a:p>
      </dsp:txBody>
      <dsp:txXfrm>
        <a:off x="5319789" y="735460"/>
        <a:ext cx="839967" cy="559977"/>
      </dsp:txXfrm>
    </dsp:sp>
    <dsp:sp modelId="{DFC23CAB-6931-4B9A-87DD-E0A94DB49548}">
      <dsp:nvSpPr>
        <dsp:cNvPr id="0" name=""/>
        <dsp:cNvSpPr/>
      </dsp:nvSpPr>
      <dsp:spPr>
        <a:xfrm>
          <a:off x="6299751" y="735460"/>
          <a:ext cx="1399944" cy="55997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nl-NL" sz="1800" kern="1200" dirty="0" err="1"/>
            <a:t>Fourage</a:t>
          </a:r>
          <a:r>
            <a:rPr lang="nl-NL" sz="1800" kern="1200" dirty="0"/>
            <a:t> II 1976-1983</a:t>
          </a:r>
        </a:p>
      </dsp:txBody>
      <dsp:txXfrm>
        <a:off x="6579740" y="735460"/>
        <a:ext cx="839967" cy="559977"/>
      </dsp:txXfrm>
    </dsp:sp>
    <dsp:sp modelId="{04DB6FA0-2285-45AF-80EA-9640FE21B84F}">
      <dsp:nvSpPr>
        <dsp:cNvPr id="0" name=""/>
        <dsp:cNvSpPr/>
      </dsp:nvSpPr>
      <dsp:spPr>
        <a:xfrm>
          <a:off x="7559701" y="735460"/>
          <a:ext cx="1399944" cy="55997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nl-NL" sz="1200" kern="1200" dirty="0"/>
            <a:t>Broedertrouw6 </a:t>
          </a:r>
          <a:r>
            <a:rPr lang="nl-NL" sz="1800" kern="1200" dirty="0"/>
            <a:t>1983-1994</a:t>
          </a:r>
          <a:endParaRPr lang="nl-NL" sz="1200" kern="1200" dirty="0"/>
        </a:p>
      </dsp:txBody>
      <dsp:txXfrm>
        <a:off x="7839690" y="735460"/>
        <a:ext cx="839967" cy="55997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9B7A53-B0FC-4C30-9CDF-0373A5A8ABE2}">
      <dsp:nvSpPr>
        <dsp:cNvPr id="0" name=""/>
        <dsp:cNvSpPr/>
      </dsp:nvSpPr>
      <dsp:spPr>
        <a:xfrm>
          <a:off x="776" y="757155"/>
          <a:ext cx="1245318" cy="49812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nl-NL" sz="1400" kern="1200" dirty="0" err="1"/>
            <a:t>Paulina</a:t>
          </a:r>
          <a:r>
            <a:rPr lang="nl-NL" sz="1400" kern="1200" dirty="0"/>
            <a:t> </a:t>
          </a:r>
        </a:p>
        <a:p>
          <a:pPr marL="0" lvl="0" indent="0" algn="ctr" defTabSz="622300">
            <a:lnSpc>
              <a:spcPct val="90000"/>
            </a:lnSpc>
            <a:spcBef>
              <a:spcPct val="0"/>
            </a:spcBef>
            <a:spcAft>
              <a:spcPct val="35000"/>
            </a:spcAft>
            <a:buNone/>
          </a:pPr>
          <a:r>
            <a:rPr lang="nl-NL" sz="1400" kern="1200" dirty="0"/>
            <a:t>1923-1934 </a:t>
          </a:r>
        </a:p>
      </dsp:txBody>
      <dsp:txXfrm>
        <a:off x="249840" y="757155"/>
        <a:ext cx="747191" cy="498127"/>
      </dsp:txXfrm>
    </dsp:sp>
    <dsp:sp modelId="{A984B070-00AB-40B6-8485-171ABBC7997C}">
      <dsp:nvSpPr>
        <dsp:cNvPr id="0" name=""/>
        <dsp:cNvSpPr/>
      </dsp:nvSpPr>
      <dsp:spPr>
        <a:xfrm>
          <a:off x="1121563" y="757155"/>
          <a:ext cx="1245318" cy="49812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nl-NL" sz="1400" kern="1200" dirty="0"/>
            <a:t>Dina </a:t>
          </a:r>
        </a:p>
        <a:p>
          <a:pPr marL="0" lvl="0" indent="0" algn="ctr" defTabSz="622300">
            <a:lnSpc>
              <a:spcPct val="90000"/>
            </a:lnSpc>
            <a:spcBef>
              <a:spcPct val="0"/>
            </a:spcBef>
            <a:spcAft>
              <a:spcPct val="35000"/>
            </a:spcAft>
            <a:buNone/>
          </a:pPr>
          <a:r>
            <a:rPr lang="nl-NL" sz="1400" kern="1200" dirty="0"/>
            <a:t>1934-1935</a:t>
          </a:r>
        </a:p>
      </dsp:txBody>
      <dsp:txXfrm>
        <a:off x="1370627" y="757155"/>
        <a:ext cx="747191" cy="498127"/>
      </dsp:txXfrm>
    </dsp:sp>
    <dsp:sp modelId="{7454E9DB-002A-49D9-A83C-3280F7F43E52}">
      <dsp:nvSpPr>
        <dsp:cNvPr id="0" name=""/>
        <dsp:cNvSpPr/>
      </dsp:nvSpPr>
      <dsp:spPr>
        <a:xfrm>
          <a:off x="2242350" y="757155"/>
          <a:ext cx="1245318" cy="49812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nl-NL" sz="1400" kern="1200" dirty="0"/>
            <a:t>Zwerver </a:t>
          </a:r>
        </a:p>
        <a:p>
          <a:pPr marL="0" lvl="0" indent="0" algn="ctr" defTabSz="622300">
            <a:lnSpc>
              <a:spcPct val="90000"/>
            </a:lnSpc>
            <a:spcBef>
              <a:spcPct val="0"/>
            </a:spcBef>
            <a:spcAft>
              <a:spcPct val="35000"/>
            </a:spcAft>
            <a:buNone/>
          </a:pPr>
          <a:r>
            <a:rPr lang="nl-NL" sz="1400" kern="1200" dirty="0"/>
            <a:t>1935-1965</a:t>
          </a:r>
        </a:p>
      </dsp:txBody>
      <dsp:txXfrm>
        <a:off x="2491414" y="757155"/>
        <a:ext cx="747191" cy="498127"/>
      </dsp:txXfrm>
    </dsp:sp>
    <dsp:sp modelId="{76223848-F137-4A85-A205-CCC86CC81143}">
      <dsp:nvSpPr>
        <dsp:cNvPr id="0" name=""/>
        <dsp:cNvSpPr/>
      </dsp:nvSpPr>
      <dsp:spPr>
        <a:xfrm>
          <a:off x="3363137" y="757155"/>
          <a:ext cx="1245318" cy="49812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nl-NL" sz="1400" kern="1200" dirty="0" err="1"/>
            <a:t>Mutation</a:t>
          </a:r>
          <a:r>
            <a:rPr lang="nl-NL" sz="1400" kern="1200" dirty="0"/>
            <a:t> 1965-1969</a:t>
          </a:r>
        </a:p>
      </dsp:txBody>
      <dsp:txXfrm>
        <a:off x="3612201" y="757155"/>
        <a:ext cx="747191" cy="498127"/>
      </dsp:txXfrm>
    </dsp:sp>
    <dsp:sp modelId="{B0813054-1760-4EB7-A2BE-6D4868783E67}">
      <dsp:nvSpPr>
        <dsp:cNvPr id="0" name=""/>
        <dsp:cNvSpPr/>
      </dsp:nvSpPr>
      <dsp:spPr>
        <a:xfrm>
          <a:off x="4483924" y="757155"/>
          <a:ext cx="1245318" cy="49812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nl-NL" sz="1400" kern="1200" dirty="0"/>
            <a:t>Anné </a:t>
          </a:r>
        </a:p>
        <a:p>
          <a:pPr marL="0" lvl="0" indent="0" algn="ctr" defTabSz="622300">
            <a:lnSpc>
              <a:spcPct val="90000"/>
            </a:lnSpc>
            <a:spcBef>
              <a:spcPct val="0"/>
            </a:spcBef>
            <a:spcAft>
              <a:spcPct val="35000"/>
            </a:spcAft>
            <a:buNone/>
          </a:pPr>
          <a:r>
            <a:rPr lang="nl-NL" sz="1400" kern="1200" dirty="0"/>
            <a:t>1969-1976</a:t>
          </a:r>
        </a:p>
      </dsp:txBody>
      <dsp:txXfrm>
        <a:off x="4732988" y="757155"/>
        <a:ext cx="747191" cy="498127"/>
      </dsp:txXfrm>
    </dsp:sp>
    <dsp:sp modelId="{DFC23CAB-6931-4B9A-87DD-E0A94DB49548}">
      <dsp:nvSpPr>
        <dsp:cNvPr id="0" name=""/>
        <dsp:cNvSpPr/>
      </dsp:nvSpPr>
      <dsp:spPr>
        <a:xfrm>
          <a:off x="5604711" y="757155"/>
          <a:ext cx="1245318" cy="49812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nl-NL" sz="1400" kern="1200" dirty="0" err="1"/>
            <a:t>Fourage</a:t>
          </a:r>
          <a:r>
            <a:rPr lang="nl-NL" sz="1400" kern="1200" dirty="0"/>
            <a:t> II 1976-1983</a:t>
          </a:r>
        </a:p>
      </dsp:txBody>
      <dsp:txXfrm>
        <a:off x="5853775" y="757155"/>
        <a:ext cx="747191" cy="498127"/>
      </dsp:txXfrm>
    </dsp:sp>
    <dsp:sp modelId="{04DB6FA0-2285-45AF-80EA-9640FE21B84F}">
      <dsp:nvSpPr>
        <dsp:cNvPr id="0" name=""/>
        <dsp:cNvSpPr/>
      </dsp:nvSpPr>
      <dsp:spPr>
        <a:xfrm>
          <a:off x="6725498" y="757155"/>
          <a:ext cx="1245318" cy="49812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66725">
            <a:lnSpc>
              <a:spcPct val="90000"/>
            </a:lnSpc>
            <a:spcBef>
              <a:spcPct val="0"/>
            </a:spcBef>
            <a:spcAft>
              <a:spcPct val="35000"/>
            </a:spcAft>
            <a:buNone/>
          </a:pPr>
          <a:r>
            <a:rPr lang="nl-NL" sz="1050" kern="1200" dirty="0"/>
            <a:t>Broedertrouw6 </a:t>
          </a:r>
          <a:r>
            <a:rPr lang="nl-NL" sz="1400" kern="1200" dirty="0"/>
            <a:t>1983-1994</a:t>
          </a:r>
          <a:endParaRPr lang="nl-NL" sz="1050" kern="1200" dirty="0"/>
        </a:p>
      </dsp:txBody>
      <dsp:txXfrm>
        <a:off x="6974562" y="757155"/>
        <a:ext cx="747191" cy="498127"/>
      </dsp:txXfrm>
    </dsp:sp>
    <dsp:sp modelId="{F1FD0714-DE7C-41E4-8A5B-9FFD25E0643E}">
      <dsp:nvSpPr>
        <dsp:cNvPr id="0" name=""/>
        <dsp:cNvSpPr/>
      </dsp:nvSpPr>
      <dsp:spPr>
        <a:xfrm>
          <a:off x="7824538" y="757155"/>
          <a:ext cx="1245318" cy="49812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66725">
            <a:lnSpc>
              <a:spcPct val="90000"/>
            </a:lnSpc>
            <a:spcBef>
              <a:spcPct val="0"/>
            </a:spcBef>
            <a:spcAft>
              <a:spcPct val="35000"/>
            </a:spcAft>
            <a:buNone/>
          </a:pPr>
          <a:r>
            <a:rPr lang="nl-NL" sz="1050" kern="1200" dirty="0"/>
            <a:t>Nooitgedacht4 </a:t>
          </a:r>
          <a:r>
            <a:rPr lang="nl-NL" sz="1400" kern="1200" dirty="0"/>
            <a:t>1994-2001</a:t>
          </a:r>
          <a:endParaRPr lang="nl-NL" sz="1050" kern="1200" dirty="0"/>
        </a:p>
      </dsp:txBody>
      <dsp:txXfrm>
        <a:off x="8073602" y="757155"/>
        <a:ext cx="747191" cy="4981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9B7A53-B0FC-4C30-9CDF-0373A5A8ABE2}">
      <dsp:nvSpPr>
        <dsp:cNvPr id="0" name=""/>
        <dsp:cNvSpPr/>
      </dsp:nvSpPr>
      <dsp:spPr>
        <a:xfrm>
          <a:off x="2663" y="382805"/>
          <a:ext cx="1591994" cy="63679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nl-NL" sz="1800" kern="1200" dirty="0" err="1"/>
            <a:t>Paulina</a:t>
          </a:r>
          <a:r>
            <a:rPr lang="nl-NL" sz="1800" kern="1200" dirty="0"/>
            <a:t> </a:t>
          </a:r>
        </a:p>
        <a:p>
          <a:pPr marL="0" lvl="0" indent="0" algn="ctr" defTabSz="800100">
            <a:lnSpc>
              <a:spcPct val="90000"/>
            </a:lnSpc>
            <a:spcBef>
              <a:spcPct val="0"/>
            </a:spcBef>
            <a:spcAft>
              <a:spcPct val="35000"/>
            </a:spcAft>
            <a:buNone/>
          </a:pPr>
          <a:r>
            <a:rPr lang="nl-NL" sz="1800" kern="1200" dirty="0"/>
            <a:t>1923-1934 </a:t>
          </a:r>
        </a:p>
      </dsp:txBody>
      <dsp:txXfrm>
        <a:off x="321062" y="382805"/>
        <a:ext cx="955197" cy="636797"/>
      </dsp:txXfrm>
    </dsp:sp>
    <dsp:sp modelId="{A984B070-00AB-40B6-8485-171ABBC7997C}">
      <dsp:nvSpPr>
        <dsp:cNvPr id="0" name=""/>
        <dsp:cNvSpPr/>
      </dsp:nvSpPr>
      <dsp:spPr>
        <a:xfrm>
          <a:off x="1435458" y="382805"/>
          <a:ext cx="1591994" cy="63679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nl-NL" sz="1800" kern="1200" dirty="0"/>
            <a:t>Dina </a:t>
          </a:r>
        </a:p>
        <a:p>
          <a:pPr marL="0" lvl="0" indent="0" algn="ctr" defTabSz="800100">
            <a:lnSpc>
              <a:spcPct val="90000"/>
            </a:lnSpc>
            <a:spcBef>
              <a:spcPct val="0"/>
            </a:spcBef>
            <a:spcAft>
              <a:spcPct val="35000"/>
            </a:spcAft>
            <a:buNone/>
          </a:pPr>
          <a:r>
            <a:rPr lang="nl-NL" sz="1800" kern="1200" dirty="0"/>
            <a:t>1934-1935</a:t>
          </a:r>
        </a:p>
      </dsp:txBody>
      <dsp:txXfrm>
        <a:off x="1753857" y="382805"/>
        <a:ext cx="955197" cy="6367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9B7A53-B0FC-4C30-9CDF-0373A5A8ABE2}">
      <dsp:nvSpPr>
        <dsp:cNvPr id="0" name=""/>
        <dsp:cNvSpPr/>
      </dsp:nvSpPr>
      <dsp:spPr>
        <a:xfrm>
          <a:off x="2663" y="382805"/>
          <a:ext cx="1591994" cy="63679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nl-NL" sz="1800" kern="1200" dirty="0" err="1"/>
            <a:t>Paulina</a:t>
          </a:r>
          <a:r>
            <a:rPr lang="nl-NL" sz="1800" kern="1200" dirty="0"/>
            <a:t> </a:t>
          </a:r>
        </a:p>
        <a:p>
          <a:pPr marL="0" lvl="0" indent="0" algn="ctr" defTabSz="800100">
            <a:lnSpc>
              <a:spcPct val="90000"/>
            </a:lnSpc>
            <a:spcBef>
              <a:spcPct val="0"/>
            </a:spcBef>
            <a:spcAft>
              <a:spcPct val="35000"/>
            </a:spcAft>
            <a:buNone/>
          </a:pPr>
          <a:r>
            <a:rPr lang="nl-NL" sz="1800" kern="1200" dirty="0"/>
            <a:t>1923-1934 </a:t>
          </a:r>
        </a:p>
      </dsp:txBody>
      <dsp:txXfrm>
        <a:off x="321062" y="382805"/>
        <a:ext cx="955197" cy="636797"/>
      </dsp:txXfrm>
    </dsp:sp>
    <dsp:sp modelId="{A984B070-00AB-40B6-8485-171ABBC7997C}">
      <dsp:nvSpPr>
        <dsp:cNvPr id="0" name=""/>
        <dsp:cNvSpPr/>
      </dsp:nvSpPr>
      <dsp:spPr>
        <a:xfrm>
          <a:off x="1435458" y="382805"/>
          <a:ext cx="1591994" cy="63679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nl-NL" sz="1800" kern="1200" dirty="0"/>
            <a:t>Dina </a:t>
          </a:r>
        </a:p>
        <a:p>
          <a:pPr marL="0" lvl="0" indent="0" algn="ctr" defTabSz="800100">
            <a:lnSpc>
              <a:spcPct val="90000"/>
            </a:lnSpc>
            <a:spcBef>
              <a:spcPct val="0"/>
            </a:spcBef>
            <a:spcAft>
              <a:spcPct val="35000"/>
            </a:spcAft>
            <a:buNone/>
          </a:pPr>
          <a:r>
            <a:rPr lang="nl-NL" sz="1800" kern="1200" dirty="0"/>
            <a:t>1934-1935</a:t>
          </a:r>
        </a:p>
      </dsp:txBody>
      <dsp:txXfrm>
        <a:off x="1753857" y="382805"/>
        <a:ext cx="955197" cy="63679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9B7A53-B0FC-4C30-9CDF-0373A5A8ABE2}">
      <dsp:nvSpPr>
        <dsp:cNvPr id="0" name=""/>
        <dsp:cNvSpPr/>
      </dsp:nvSpPr>
      <dsp:spPr>
        <a:xfrm>
          <a:off x="1406" y="373468"/>
          <a:ext cx="1713495" cy="685398"/>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nl-NL" sz="1800" kern="1200" dirty="0" err="1"/>
            <a:t>Paulina</a:t>
          </a:r>
          <a:r>
            <a:rPr lang="nl-NL" sz="1800" kern="1200" dirty="0"/>
            <a:t> </a:t>
          </a:r>
        </a:p>
        <a:p>
          <a:pPr marL="0" lvl="0" indent="0" algn="ctr" defTabSz="800100">
            <a:lnSpc>
              <a:spcPct val="90000"/>
            </a:lnSpc>
            <a:spcBef>
              <a:spcPct val="0"/>
            </a:spcBef>
            <a:spcAft>
              <a:spcPct val="35000"/>
            </a:spcAft>
            <a:buNone/>
          </a:pPr>
          <a:r>
            <a:rPr lang="nl-NL" sz="1800" kern="1200" dirty="0"/>
            <a:t>1923-1934 </a:t>
          </a:r>
        </a:p>
      </dsp:txBody>
      <dsp:txXfrm>
        <a:off x="344105" y="373468"/>
        <a:ext cx="1028097" cy="685398"/>
      </dsp:txXfrm>
    </dsp:sp>
    <dsp:sp modelId="{A984B070-00AB-40B6-8485-171ABBC7997C}">
      <dsp:nvSpPr>
        <dsp:cNvPr id="0" name=""/>
        <dsp:cNvSpPr/>
      </dsp:nvSpPr>
      <dsp:spPr>
        <a:xfrm>
          <a:off x="1543552" y="373468"/>
          <a:ext cx="1713495" cy="685398"/>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nl-NL" sz="1800" kern="1200" dirty="0"/>
            <a:t>Dina </a:t>
          </a:r>
        </a:p>
        <a:p>
          <a:pPr marL="0" lvl="0" indent="0" algn="ctr" defTabSz="800100">
            <a:lnSpc>
              <a:spcPct val="90000"/>
            </a:lnSpc>
            <a:spcBef>
              <a:spcPct val="0"/>
            </a:spcBef>
            <a:spcAft>
              <a:spcPct val="35000"/>
            </a:spcAft>
            <a:buNone/>
          </a:pPr>
          <a:r>
            <a:rPr lang="nl-NL" sz="1800" kern="1200" dirty="0"/>
            <a:t>1934-1935</a:t>
          </a:r>
        </a:p>
      </dsp:txBody>
      <dsp:txXfrm>
        <a:off x="1886251" y="373468"/>
        <a:ext cx="1028097" cy="685398"/>
      </dsp:txXfrm>
    </dsp:sp>
    <dsp:sp modelId="{7454E9DB-002A-49D9-A83C-3280F7F43E52}">
      <dsp:nvSpPr>
        <dsp:cNvPr id="0" name=""/>
        <dsp:cNvSpPr/>
      </dsp:nvSpPr>
      <dsp:spPr>
        <a:xfrm>
          <a:off x="3085698" y="373468"/>
          <a:ext cx="1713495" cy="685398"/>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nl-NL" sz="1800" kern="1200" dirty="0"/>
            <a:t>Zwerver </a:t>
          </a:r>
        </a:p>
        <a:p>
          <a:pPr marL="0" lvl="0" indent="0" algn="ctr" defTabSz="800100">
            <a:lnSpc>
              <a:spcPct val="90000"/>
            </a:lnSpc>
            <a:spcBef>
              <a:spcPct val="0"/>
            </a:spcBef>
            <a:spcAft>
              <a:spcPct val="35000"/>
            </a:spcAft>
            <a:buNone/>
          </a:pPr>
          <a:r>
            <a:rPr lang="nl-NL" sz="1800" kern="1200" dirty="0"/>
            <a:t>1935-1965</a:t>
          </a:r>
        </a:p>
      </dsp:txBody>
      <dsp:txXfrm>
        <a:off x="3428397" y="373468"/>
        <a:ext cx="1028097" cy="68539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9B7A53-B0FC-4C30-9CDF-0373A5A8ABE2}">
      <dsp:nvSpPr>
        <dsp:cNvPr id="0" name=""/>
        <dsp:cNvSpPr/>
      </dsp:nvSpPr>
      <dsp:spPr>
        <a:xfrm>
          <a:off x="1406" y="373468"/>
          <a:ext cx="1713495" cy="685398"/>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nl-NL" sz="1800" kern="1200" dirty="0" err="1"/>
            <a:t>Paulina</a:t>
          </a:r>
          <a:r>
            <a:rPr lang="nl-NL" sz="1800" kern="1200" dirty="0"/>
            <a:t> </a:t>
          </a:r>
        </a:p>
        <a:p>
          <a:pPr marL="0" lvl="0" indent="0" algn="ctr" defTabSz="800100">
            <a:lnSpc>
              <a:spcPct val="90000"/>
            </a:lnSpc>
            <a:spcBef>
              <a:spcPct val="0"/>
            </a:spcBef>
            <a:spcAft>
              <a:spcPct val="35000"/>
            </a:spcAft>
            <a:buNone/>
          </a:pPr>
          <a:r>
            <a:rPr lang="nl-NL" sz="1800" kern="1200" dirty="0"/>
            <a:t>1923-1934 </a:t>
          </a:r>
        </a:p>
      </dsp:txBody>
      <dsp:txXfrm>
        <a:off x="344105" y="373468"/>
        <a:ext cx="1028097" cy="685398"/>
      </dsp:txXfrm>
    </dsp:sp>
    <dsp:sp modelId="{A984B070-00AB-40B6-8485-171ABBC7997C}">
      <dsp:nvSpPr>
        <dsp:cNvPr id="0" name=""/>
        <dsp:cNvSpPr/>
      </dsp:nvSpPr>
      <dsp:spPr>
        <a:xfrm>
          <a:off x="1543552" y="373468"/>
          <a:ext cx="1713495" cy="685398"/>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nl-NL" sz="1800" kern="1200" dirty="0"/>
            <a:t>Dina </a:t>
          </a:r>
        </a:p>
        <a:p>
          <a:pPr marL="0" lvl="0" indent="0" algn="ctr" defTabSz="800100">
            <a:lnSpc>
              <a:spcPct val="90000"/>
            </a:lnSpc>
            <a:spcBef>
              <a:spcPct val="0"/>
            </a:spcBef>
            <a:spcAft>
              <a:spcPct val="35000"/>
            </a:spcAft>
            <a:buNone/>
          </a:pPr>
          <a:r>
            <a:rPr lang="nl-NL" sz="1800" kern="1200" dirty="0"/>
            <a:t>1934-1935</a:t>
          </a:r>
        </a:p>
      </dsp:txBody>
      <dsp:txXfrm>
        <a:off x="1886251" y="373468"/>
        <a:ext cx="1028097" cy="685398"/>
      </dsp:txXfrm>
    </dsp:sp>
    <dsp:sp modelId="{7454E9DB-002A-49D9-A83C-3280F7F43E52}">
      <dsp:nvSpPr>
        <dsp:cNvPr id="0" name=""/>
        <dsp:cNvSpPr/>
      </dsp:nvSpPr>
      <dsp:spPr>
        <a:xfrm>
          <a:off x="3085698" y="373468"/>
          <a:ext cx="1713495" cy="685398"/>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nl-NL" sz="1800" kern="1200" dirty="0"/>
            <a:t>Zwerver </a:t>
          </a:r>
        </a:p>
        <a:p>
          <a:pPr marL="0" lvl="0" indent="0" algn="ctr" defTabSz="800100">
            <a:lnSpc>
              <a:spcPct val="90000"/>
            </a:lnSpc>
            <a:spcBef>
              <a:spcPct val="0"/>
            </a:spcBef>
            <a:spcAft>
              <a:spcPct val="35000"/>
            </a:spcAft>
            <a:buNone/>
          </a:pPr>
          <a:r>
            <a:rPr lang="nl-NL" sz="1800" kern="1200" dirty="0"/>
            <a:t>1935-1965</a:t>
          </a:r>
        </a:p>
      </dsp:txBody>
      <dsp:txXfrm>
        <a:off x="3428397" y="373468"/>
        <a:ext cx="1028097" cy="68539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9B7A53-B0FC-4C30-9CDF-0373A5A8ABE2}">
      <dsp:nvSpPr>
        <dsp:cNvPr id="0" name=""/>
        <dsp:cNvSpPr/>
      </dsp:nvSpPr>
      <dsp:spPr>
        <a:xfrm>
          <a:off x="1406" y="373468"/>
          <a:ext cx="1713495" cy="685398"/>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nl-NL" sz="1800" kern="1200" dirty="0" err="1"/>
            <a:t>Paulina</a:t>
          </a:r>
          <a:r>
            <a:rPr lang="nl-NL" sz="1800" kern="1200" dirty="0"/>
            <a:t> </a:t>
          </a:r>
        </a:p>
        <a:p>
          <a:pPr marL="0" lvl="0" indent="0" algn="ctr" defTabSz="800100">
            <a:lnSpc>
              <a:spcPct val="90000"/>
            </a:lnSpc>
            <a:spcBef>
              <a:spcPct val="0"/>
            </a:spcBef>
            <a:spcAft>
              <a:spcPct val="35000"/>
            </a:spcAft>
            <a:buNone/>
          </a:pPr>
          <a:r>
            <a:rPr lang="nl-NL" sz="1800" kern="1200" dirty="0"/>
            <a:t>1923-1934 </a:t>
          </a:r>
        </a:p>
      </dsp:txBody>
      <dsp:txXfrm>
        <a:off x="344105" y="373468"/>
        <a:ext cx="1028097" cy="685398"/>
      </dsp:txXfrm>
    </dsp:sp>
    <dsp:sp modelId="{A984B070-00AB-40B6-8485-171ABBC7997C}">
      <dsp:nvSpPr>
        <dsp:cNvPr id="0" name=""/>
        <dsp:cNvSpPr/>
      </dsp:nvSpPr>
      <dsp:spPr>
        <a:xfrm>
          <a:off x="1543552" y="373468"/>
          <a:ext cx="1713495" cy="685398"/>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nl-NL" sz="1800" kern="1200" dirty="0"/>
            <a:t>Dina </a:t>
          </a:r>
        </a:p>
        <a:p>
          <a:pPr marL="0" lvl="0" indent="0" algn="ctr" defTabSz="800100">
            <a:lnSpc>
              <a:spcPct val="90000"/>
            </a:lnSpc>
            <a:spcBef>
              <a:spcPct val="0"/>
            </a:spcBef>
            <a:spcAft>
              <a:spcPct val="35000"/>
            </a:spcAft>
            <a:buNone/>
          </a:pPr>
          <a:r>
            <a:rPr lang="nl-NL" sz="1800" kern="1200" dirty="0"/>
            <a:t>1934-1935</a:t>
          </a:r>
        </a:p>
      </dsp:txBody>
      <dsp:txXfrm>
        <a:off x="1886251" y="373468"/>
        <a:ext cx="1028097" cy="685398"/>
      </dsp:txXfrm>
    </dsp:sp>
    <dsp:sp modelId="{7454E9DB-002A-49D9-A83C-3280F7F43E52}">
      <dsp:nvSpPr>
        <dsp:cNvPr id="0" name=""/>
        <dsp:cNvSpPr/>
      </dsp:nvSpPr>
      <dsp:spPr>
        <a:xfrm>
          <a:off x="3085698" y="373468"/>
          <a:ext cx="1713495" cy="685398"/>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nl-NL" sz="1800" kern="1200" dirty="0"/>
            <a:t>Zwerver </a:t>
          </a:r>
        </a:p>
        <a:p>
          <a:pPr marL="0" lvl="0" indent="0" algn="ctr" defTabSz="800100">
            <a:lnSpc>
              <a:spcPct val="90000"/>
            </a:lnSpc>
            <a:spcBef>
              <a:spcPct val="0"/>
            </a:spcBef>
            <a:spcAft>
              <a:spcPct val="35000"/>
            </a:spcAft>
            <a:buNone/>
          </a:pPr>
          <a:r>
            <a:rPr lang="nl-NL" sz="1800" kern="1200" dirty="0"/>
            <a:t>1935-1965</a:t>
          </a:r>
        </a:p>
      </dsp:txBody>
      <dsp:txXfrm>
        <a:off x="3428397" y="373468"/>
        <a:ext cx="1028097" cy="68539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9B7A53-B0FC-4C30-9CDF-0373A5A8ABE2}">
      <dsp:nvSpPr>
        <dsp:cNvPr id="0" name=""/>
        <dsp:cNvSpPr/>
      </dsp:nvSpPr>
      <dsp:spPr>
        <a:xfrm>
          <a:off x="1406" y="373468"/>
          <a:ext cx="1713495" cy="685398"/>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nl-NL" sz="1800" kern="1200" dirty="0" err="1"/>
            <a:t>Paulina</a:t>
          </a:r>
          <a:r>
            <a:rPr lang="nl-NL" sz="1800" kern="1200" dirty="0"/>
            <a:t> </a:t>
          </a:r>
        </a:p>
        <a:p>
          <a:pPr marL="0" lvl="0" indent="0" algn="ctr" defTabSz="800100">
            <a:lnSpc>
              <a:spcPct val="90000"/>
            </a:lnSpc>
            <a:spcBef>
              <a:spcPct val="0"/>
            </a:spcBef>
            <a:spcAft>
              <a:spcPct val="35000"/>
            </a:spcAft>
            <a:buNone/>
          </a:pPr>
          <a:r>
            <a:rPr lang="nl-NL" sz="1800" kern="1200" dirty="0"/>
            <a:t>1923-1934 </a:t>
          </a:r>
        </a:p>
      </dsp:txBody>
      <dsp:txXfrm>
        <a:off x="344105" y="373468"/>
        <a:ext cx="1028097" cy="685398"/>
      </dsp:txXfrm>
    </dsp:sp>
    <dsp:sp modelId="{A984B070-00AB-40B6-8485-171ABBC7997C}">
      <dsp:nvSpPr>
        <dsp:cNvPr id="0" name=""/>
        <dsp:cNvSpPr/>
      </dsp:nvSpPr>
      <dsp:spPr>
        <a:xfrm>
          <a:off x="1543552" y="373468"/>
          <a:ext cx="1713495" cy="685398"/>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nl-NL" sz="1800" kern="1200" dirty="0"/>
            <a:t>Dina </a:t>
          </a:r>
        </a:p>
        <a:p>
          <a:pPr marL="0" lvl="0" indent="0" algn="ctr" defTabSz="800100">
            <a:lnSpc>
              <a:spcPct val="90000"/>
            </a:lnSpc>
            <a:spcBef>
              <a:spcPct val="0"/>
            </a:spcBef>
            <a:spcAft>
              <a:spcPct val="35000"/>
            </a:spcAft>
            <a:buNone/>
          </a:pPr>
          <a:r>
            <a:rPr lang="nl-NL" sz="1800" kern="1200" dirty="0"/>
            <a:t>1934-1935</a:t>
          </a:r>
        </a:p>
      </dsp:txBody>
      <dsp:txXfrm>
        <a:off x="1886251" y="373468"/>
        <a:ext cx="1028097" cy="685398"/>
      </dsp:txXfrm>
    </dsp:sp>
    <dsp:sp modelId="{7454E9DB-002A-49D9-A83C-3280F7F43E52}">
      <dsp:nvSpPr>
        <dsp:cNvPr id="0" name=""/>
        <dsp:cNvSpPr/>
      </dsp:nvSpPr>
      <dsp:spPr>
        <a:xfrm>
          <a:off x="3085698" y="373468"/>
          <a:ext cx="1713495" cy="685398"/>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nl-NL" sz="1800" kern="1200" dirty="0"/>
            <a:t>Zwerver </a:t>
          </a:r>
        </a:p>
        <a:p>
          <a:pPr marL="0" lvl="0" indent="0" algn="ctr" defTabSz="800100">
            <a:lnSpc>
              <a:spcPct val="90000"/>
            </a:lnSpc>
            <a:spcBef>
              <a:spcPct val="0"/>
            </a:spcBef>
            <a:spcAft>
              <a:spcPct val="35000"/>
            </a:spcAft>
            <a:buNone/>
          </a:pPr>
          <a:r>
            <a:rPr lang="nl-NL" sz="1800" kern="1200" dirty="0"/>
            <a:t>1935-1965</a:t>
          </a:r>
        </a:p>
      </dsp:txBody>
      <dsp:txXfrm>
        <a:off x="3428397" y="373468"/>
        <a:ext cx="1028097" cy="68539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9B7A53-B0FC-4C30-9CDF-0373A5A8ABE2}">
      <dsp:nvSpPr>
        <dsp:cNvPr id="0" name=""/>
        <dsp:cNvSpPr/>
      </dsp:nvSpPr>
      <dsp:spPr>
        <a:xfrm>
          <a:off x="2642" y="516546"/>
          <a:ext cx="1538122" cy="61524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nl-NL" sz="1800" kern="1200" dirty="0" err="1"/>
            <a:t>Paulina</a:t>
          </a:r>
          <a:r>
            <a:rPr lang="nl-NL" sz="1800" kern="1200" dirty="0"/>
            <a:t> </a:t>
          </a:r>
        </a:p>
        <a:p>
          <a:pPr marL="0" lvl="0" indent="0" algn="ctr" defTabSz="800100">
            <a:lnSpc>
              <a:spcPct val="90000"/>
            </a:lnSpc>
            <a:spcBef>
              <a:spcPct val="0"/>
            </a:spcBef>
            <a:spcAft>
              <a:spcPct val="35000"/>
            </a:spcAft>
            <a:buNone/>
          </a:pPr>
          <a:r>
            <a:rPr lang="nl-NL" sz="1800" kern="1200" dirty="0"/>
            <a:t>1923-1934 </a:t>
          </a:r>
        </a:p>
      </dsp:txBody>
      <dsp:txXfrm>
        <a:off x="310267" y="516546"/>
        <a:ext cx="922873" cy="615249"/>
      </dsp:txXfrm>
    </dsp:sp>
    <dsp:sp modelId="{A984B070-00AB-40B6-8485-171ABBC7997C}">
      <dsp:nvSpPr>
        <dsp:cNvPr id="0" name=""/>
        <dsp:cNvSpPr/>
      </dsp:nvSpPr>
      <dsp:spPr>
        <a:xfrm>
          <a:off x="1386952" y="516546"/>
          <a:ext cx="1538122" cy="61524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nl-NL" sz="1800" kern="1200" dirty="0"/>
            <a:t>Dina </a:t>
          </a:r>
        </a:p>
        <a:p>
          <a:pPr marL="0" lvl="0" indent="0" algn="ctr" defTabSz="800100">
            <a:lnSpc>
              <a:spcPct val="90000"/>
            </a:lnSpc>
            <a:spcBef>
              <a:spcPct val="0"/>
            </a:spcBef>
            <a:spcAft>
              <a:spcPct val="35000"/>
            </a:spcAft>
            <a:buNone/>
          </a:pPr>
          <a:r>
            <a:rPr lang="nl-NL" sz="1800" kern="1200" dirty="0"/>
            <a:t>1934-1935</a:t>
          </a:r>
        </a:p>
      </dsp:txBody>
      <dsp:txXfrm>
        <a:off x="1694577" y="516546"/>
        <a:ext cx="922873" cy="615249"/>
      </dsp:txXfrm>
    </dsp:sp>
    <dsp:sp modelId="{7454E9DB-002A-49D9-A83C-3280F7F43E52}">
      <dsp:nvSpPr>
        <dsp:cNvPr id="0" name=""/>
        <dsp:cNvSpPr/>
      </dsp:nvSpPr>
      <dsp:spPr>
        <a:xfrm>
          <a:off x="2771263" y="516546"/>
          <a:ext cx="1538122" cy="61524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nl-NL" sz="1800" kern="1200" dirty="0"/>
            <a:t>Zwerver </a:t>
          </a:r>
        </a:p>
        <a:p>
          <a:pPr marL="0" lvl="0" indent="0" algn="ctr" defTabSz="800100">
            <a:lnSpc>
              <a:spcPct val="90000"/>
            </a:lnSpc>
            <a:spcBef>
              <a:spcPct val="0"/>
            </a:spcBef>
            <a:spcAft>
              <a:spcPct val="35000"/>
            </a:spcAft>
            <a:buNone/>
          </a:pPr>
          <a:r>
            <a:rPr lang="nl-NL" sz="1800" kern="1200" dirty="0"/>
            <a:t>1935-1965</a:t>
          </a:r>
        </a:p>
      </dsp:txBody>
      <dsp:txXfrm>
        <a:off x="3078888" y="516546"/>
        <a:ext cx="922873" cy="615249"/>
      </dsp:txXfrm>
    </dsp:sp>
    <dsp:sp modelId="{76223848-F137-4A85-A205-CCC86CC81143}">
      <dsp:nvSpPr>
        <dsp:cNvPr id="0" name=""/>
        <dsp:cNvSpPr/>
      </dsp:nvSpPr>
      <dsp:spPr>
        <a:xfrm>
          <a:off x="4155573" y="516546"/>
          <a:ext cx="1538122" cy="61524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nl-NL" sz="1800" kern="1200" dirty="0" err="1"/>
            <a:t>Mutation</a:t>
          </a:r>
          <a:r>
            <a:rPr lang="nl-NL" sz="1800" kern="1200" dirty="0"/>
            <a:t> 1965-1969</a:t>
          </a:r>
        </a:p>
      </dsp:txBody>
      <dsp:txXfrm>
        <a:off x="4463198" y="516546"/>
        <a:ext cx="922873" cy="61524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9B7A53-B0FC-4C30-9CDF-0373A5A8ABE2}">
      <dsp:nvSpPr>
        <dsp:cNvPr id="0" name=""/>
        <dsp:cNvSpPr/>
      </dsp:nvSpPr>
      <dsp:spPr>
        <a:xfrm>
          <a:off x="1621" y="451595"/>
          <a:ext cx="1443004" cy="57720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nl-NL" sz="1800" kern="1200" dirty="0" err="1"/>
            <a:t>Paulina</a:t>
          </a:r>
          <a:r>
            <a:rPr lang="nl-NL" sz="1800" kern="1200" dirty="0"/>
            <a:t> </a:t>
          </a:r>
        </a:p>
        <a:p>
          <a:pPr marL="0" lvl="0" indent="0" algn="ctr" defTabSz="800100">
            <a:lnSpc>
              <a:spcPct val="90000"/>
            </a:lnSpc>
            <a:spcBef>
              <a:spcPct val="0"/>
            </a:spcBef>
            <a:spcAft>
              <a:spcPct val="35000"/>
            </a:spcAft>
            <a:buNone/>
          </a:pPr>
          <a:r>
            <a:rPr lang="nl-NL" sz="1800" kern="1200" dirty="0"/>
            <a:t>1923-1934 </a:t>
          </a:r>
        </a:p>
      </dsp:txBody>
      <dsp:txXfrm>
        <a:off x="290222" y="451595"/>
        <a:ext cx="865803" cy="577201"/>
      </dsp:txXfrm>
    </dsp:sp>
    <dsp:sp modelId="{A984B070-00AB-40B6-8485-171ABBC7997C}">
      <dsp:nvSpPr>
        <dsp:cNvPr id="0" name=""/>
        <dsp:cNvSpPr/>
      </dsp:nvSpPr>
      <dsp:spPr>
        <a:xfrm>
          <a:off x="1300325" y="451595"/>
          <a:ext cx="1443004" cy="57720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nl-NL" sz="1800" kern="1200" dirty="0"/>
            <a:t>Dina </a:t>
          </a:r>
        </a:p>
        <a:p>
          <a:pPr marL="0" lvl="0" indent="0" algn="ctr" defTabSz="800100">
            <a:lnSpc>
              <a:spcPct val="90000"/>
            </a:lnSpc>
            <a:spcBef>
              <a:spcPct val="0"/>
            </a:spcBef>
            <a:spcAft>
              <a:spcPct val="35000"/>
            </a:spcAft>
            <a:buNone/>
          </a:pPr>
          <a:r>
            <a:rPr lang="nl-NL" sz="1800" kern="1200" dirty="0"/>
            <a:t>1934-1935</a:t>
          </a:r>
        </a:p>
      </dsp:txBody>
      <dsp:txXfrm>
        <a:off x="1588926" y="451595"/>
        <a:ext cx="865803" cy="577201"/>
      </dsp:txXfrm>
    </dsp:sp>
    <dsp:sp modelId="{7454E9DB-002A-49D9-A83C-3280F7F43E52}">
      <dsp:nvSpPr>
        <dsp:cNvPr id="0" name=""/>
        <dsp:cNvSpPr/>
      </dsp:nvSpPr>
      <dsp:spPr>
        <a:xfrm>
          <a:off x="2599029" y="451595"/>
          <a:ext cx="1443004" cy="57720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nl-NL" sz="1800" kern="1200" dirty="0"/>
            <a:t>Zwerver </a:t>
          </a:r>
        </a:p>
        <a:p>
          <a:pPr marL="0" lvl="0" indent="0" algn="ctr" defTabSz="800100">
            <a:lnSpc>
              <a:spcPct val="90000"/>
            </a:lnSpc>
            <a:spcBef>
              <a:spcPct val="0"/>
            </a:spcBef>
            <a:spcAft>
              <a:spcPct val="35000"/>
            </a:spcAft>
            <a:buNone/>
          </a:pPr>
          <a:r>
            <a:rPr lang="nl-NL" sz="1800" kern="1200" dirty="0"/>
            <a:t>1935-1965</a:t>
          </a:r>
        </a:p>
      </dsp:txBody>
      <dsp:txXfrm>
        <a:off x="2887630" y="451595"/>
        <a:ext cx="865803" cy="577201"/>
      </dsp:txXfrm>
    </dsp:sp>
    <dsp:sp modelId="{76223848-F137-4A85-A205-CCC86CC81143}">
      <dsp:nvSpPr>
        <dsp:cNvPr id="0" name=""/>
        <dsp:cNvSpPr/>
      </dsp:nvSpPr>
      <dsp:spPr>
        <a:xfrm>
          <a:off x="3897733" y="451595"/>
          <a:ext cx="1443004" cy="57720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nl-NL" sz="1800" kern="1200" dirty="0" err="1"/>
            <a:t>Mutation</a:t>
          </a:r>
          <a:r>
            <a:rPr lang="nl-NL" sz="1800" kern="1200" dirty="0"/>
            <a:t> 1965-1969</a:t>
          </a:r>
        </a:p>
      </dsp:txBody>
      <dsp:txXfrm>
        <a:off x="4186334" y="451595"/>
        <a:ext cx="865803" cy="577201"/>
      </dsp:txXfrm>
    </dsp:sp>
    <dsp:sp modelId="{B0813054-1760-4EB7-A2BE-6D4868783E67}">
      <dsp:nvSpPr>
        <dsp:cNvPr id="0" name=""/>
        <dsp:cNvSpPr/>
      </dsp:nvSpPr>
      <dsp:spPr>
        <a:xfrm>
          <a:off x="5196437" y="451595"/>
          <a:ext cx="1443004" cy="57720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nl-NL" sz="1800" kern="1200" dirty="0"/>
            <a:t>Anné </a:t>
          </a:r>
        </a:p>
        <a:p>
          <a:pPr marL="0" lvl="0" indent="0" algn="ctr" defTabSz="800100">
            <a:lnSpc>
              <a:spcPct val="90000"/>
            </a:lnSpc>
            <a:spcBef>
              <a:spcPct val="0"/>
            </a:spcBef>
            <a:spcAft>
              <a:spcPct val="35000"/>
            </a:spcAft>
            <a:buNone/>
          </a:pPr>
          <a:r>
            <a:rPr lang="nl-NL" sz="1800" kern="1200" dirty="0"/>
            <a:t>1969-1976</a:t>
          </a:r>
        </a:p>
      </dsp:txBody>
      <dsp:txXfrm>
        <a:off x="5485038" y="451595"/>
        <a:ext cx="865803" cy="577201"/>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 /></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8178" name="Rectangle 2"/>
          <p:cNvSpPr>
            <a:spLocks noGrp="1" noChangeArrowheads="1"/>
          </p:cNvSpPr>
          <p:nvPr>
            <p:ph type="hdr" sz="quarter"/>
          </p:nvPr>
        </p:nvSpPr>
        <p:spPr bwMode="auto">
          <a:xfrm>
            <a:off x="0" y="0"/>
            <a:ext cx="2984871" cy="500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06" tIns="48303" rIns="96606" bIns="48303" numCol="1" anchor="t" anchorCtr="0" compatLnSpc="1">
            <a:prstTxWarp prst="textNoShape">
              <a:avLst/>
            </a:prstTxWarp>
          </a:bodyPr>
          <a:lstStyle>
            <a:lvl1pPr algn="l">
              <a:defRPr sz="1300">
                <a:latin typeface="Times New Roman" pitchFamily="18" charset="0"/>
              </a:defRPr>
            </a:lvl1pPr>
          </a:lstStyle>
          <a:p>
            <a:pPr>
              <a:defRPr/>
            </a:pPr>
            <a:endParaRPr lang="en-US"/>
          </a:p>
        </p:txBody>
      </p:sp>
      <p:sp>
        <p:nvSpPr>
          <p:cNvPr id="178179" name="Rectangle 3"/>
          <p:cNvSpPr>
            <a:spLocks noGrp="1" noChangeArrowheads="1"/>
          </p:cNvSpPr>
          <p:nvPr>
            <p:ph type="dt" sz="quarter" idx="1"/>
          </p:nvPr>
        </p:nvSpPr>
        <p:spPr bwMode="auto">
          <a:xfrm>
            <a:off x="3901698" y="0"/>
            <a:ext cx="2984871" cy="500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06" tIns="48303" rIns="96606" bIns="48303" numCol="1" anchor="t" anchorCtr="0" compatLnSpc="1">
            <a:prstTxWarp prst="textNoShape">
              <a:avLst/>
            </a:prstTxWarp>
          </a:bodyPr>
          <a:lstStyle>
            <a:lvl1pPr algn="r">
              <a:defRPr sz="1300">
                <a:latin typeface="Times New Roman" pitchFamily="18" charset="0"/>
              </a:defRPr>
            </a:lvl1pPr>
          </a:lstStyle>
          <a:p>
            <a:pPr>
              <a:defRPr/>
            </a:pPr>
            <a:endParaRPr lang="en-US"/>
          </a:p>
        </p:txBody>
      </p:sp>
      <p:sp>
        <p:nvSpPr>
          <p:cNvPr id="178180" name="Rectangle 4"/>
          <p:cNvSpPr>
            <a:spLocks noGrp="1" noChangeArrowheads="1"/>
          </p:cNvSpPr>
          <p:nvPr>
            <p:ph type="ftr" sz="quarter" idx="2"/>
          </p:nvPr>
        </p:nvSpPr>
        <p:spPr bwMode="auto">
          <a:xfrm>
            <a:off x="0" y="9516038"/>
            <a:ext cx="2984871" cy="500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06" tIns="48303" rIns="96606" bIns="48303" numCol="1" anchor="b" anchorCtr="0" compatLnSpc="1">
            <a:prstTxWarp prst="textNoShape">
              <a:avLst/>
            </a:prstTxWarp>
          </a:bodyPr>
          <a:lstStyle>
            <a:lvl1pPr algn="l">
              <a:defRPr sz="1300">
                <a:latin typeface="Times New Roman" pitchFamily="18" charset="0"/>
              </a:defRPr>
            </a:lvl1pPr>
          </a:lstStyle>
          <a:p>
            <a:pPr>
              <a:defRPr/>
            </a:pPr>
            <a:endParaRPr lang="en-US"/>
          </a:p>
        </p:txBody>
      </p:sp>
      <p:sp>
        <p:nvSpPr>
          <p:cNvPr id="178181" name="Rectangle 5"/>
          <p:cNvSpPr>
            <a:spLocks noGrp="1" noChangeArrowheads="1"/>
          </p:cNvSpPr>
          <p:nvPr>
            <p:ph type="sldNum" sz="quarter" idx="3"/>
          </p:nvPr>
        </p:nvSpPr>
        <p:spPr bwMode="auto">
          <a:xfrm>
            <a:off x="3901698" y="9516038"/>
            <a:ext cx="2984871" cy="500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06" tIns="48303" rIns="96606" bIns="48303" numCol="1" anchor="b" anchorCtr="0" compatLnSpc="1">
            <a:prstTxWarp prst="textNoShape">
              <a:avLst/>
            </a:prstTxWarp>
          </a:bodyPr>
          <a:lstStyle>
            <a:lvl1pPr algn="r">
              <a:defRPr sz="1300">
                <a:latin typeface="Times New Roman" pitchFamily="18" charset="0"/>
              </a:defRPr>
            </a:lvl1pPr>
          </a:lstStyle>
          <a:p>
            <a:pPr>
              <a:defRPr/>
            </a:pPr>
            <a:fld id="{2BA80434-8890-4418-82D9-0D2259D0060A}" type="slidenum">
              <a:rPr lang="en-US"/>
              <a:pPr>
                <a:defRPr/>
              </a:pPr>
              <a:t>‹nr.›</a:t>
            </a:fld>
            <a:endParaRPr lang="en-US"/>
          </a:p>
        </p:txBody>
      </p:sp>
    </p:spTree>
    <p:extLst>
      <p:ext uri="{BB962C8B-B14F-4D97-AF65-F5344CB8AC3E}">
        <p14:creationId xmlns:p14="http://schemas.microsoft.com/office/powerpoint/2010/main" val="16650167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hdr" sz="quarter"/>
          </p:nvPr>
        </p:nvSpPr>
        <p:spPr bwMode="auto">
          <a:xfrm>
            <a:off x="0" y="0"/>
            <a:ext cx="2984871" cy="500936"/>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06" tIns="48303" rIns="96606" bIns="48303" numCol="1" anchor="t" anchorCtr="0" compatLnSpc="1">
            <a:prstTxWarp prst="textNoShape">
              <a:avLst/>
            </a:prstTxWarp>
          </a:bodyPr>
          <a:lstStyle>
            <a:lvl1pPr algn="l">
              <a:defRPr sz="1300">
                <a:latin typeface="Times New Roman" pitchFamily="18" charset="0"/>
              </a:defRPr>
            </a:lvl1pPr>
          </a:lstStyle>
          <a:p>
            <a:pPr>
              <a:defRPr/>
            </a:pPr>
            <a:endParaRPr lang="en-US"/>
          </a:p>
        </p:txBody>
      </p:sp>
      <p:sp>
        <p:nvSpPr>
          <p:cNvPr id="32771" name="Rectangle 3"/>
          <p:cNvSpPr>
            <a:spLocks noGrp="1" noChangeArrowheads="1"/>
          </p:cNvSpPr>
          <p:nvPr>
            <p:ph type="dt" idx="1"/>
          </p:nvPr>
        </p:nvSpPr>
        <p:spPr bwMode="auto">
          <a:xfrm>
            <a:off x="3903292" y="0"/>
            <a:ext cx="2984871" cy="500936"/>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06" tIns="48303" rIns="96606" bIns="48303" numCol="1" anchor="t" anchorCtr="0" compatLnSpc="1">
            <a:prstTxWarp prst="textNoShape">
              <a:avLst/>
            </a:prstTxWarp>
          </a:bodyPr>
          <a:lstStyle>
            <a:lvl1pPr algn="r">
              <a:defRPr sz="1300">
                <a:latin typeface="Times New Roman" pitchFamily="18" charset="0"/>
              </a:defRPr>
            </a:lvl1pPr>
          </a:lstStyle>
          <a:p>
            <a:pPr>
              <a:defRPr/>
            </a:pPr>
            <a:endParaRPr lang="en-US"/>
          </a:p>
        </p:txBody>
      </p:sp>
      <p:sp>
        <p:nvSpPr>
          <p:cNvPr id="205828" name="Rectangle 4"/>
          <p:cNvSpPr>
            <a:spLocks noGrp="1" noRot="1" noChangeAspect="1" noChangeArrowheads="1" noTextEdit="1"/>
          </p:cNvSpPr>
          <p:nvPr>
            <p:ph type="sldImg" idx="2"/>
          </p:nvPr>
        </p:nvSpPr>
        <p:spPr bwMode="auto">
          <a:xfrm>
            <a:off x="938213" y="750888"/>
            <a:ext cx="5011737" cy="3757612"/>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2773" name="Rectangle 5"/>
          <p:cNvSpPr>
            <a:spLocks noGrp="1" noChangeArrowheads="1"/>
          </p:cNvSpPr>
          <p:nvPr>
            <p:ph type="body" sz="quarter" idx="3"/>
          </p:nvPr>
        </p:nvSpPr>
        <p:spPr bwMode="auto">
          <a:xfrm>
            <a:off x="918422" y="4758889"/>
            <a:ext cx="5051320" cy="4508421"/>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06" tIns="48303" rIns="96606" bIns="4830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2774" name="Rectangle 6"/>
          <p:cNvSpPr>
            <a:spLocks noGrp="1" noChangeArrowheads="1"/>
          </p:cNvSpPr>
          <p:nvPr>
            <p:ph type="ftr" sz="quarter" idx="4"/>
          </p:nvPr>
        </p:nvSpPr>
        <p:spPr bwMode="auto">
          <a:xfrm>
            <a:off x="0" y="9517777"/>
            <a:ext cx="2984871" cy="500936"/>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06" tIns="48303" rIns="96606" bIns="48303" numCol="1" anchor="b" anchorCtr="0" compatLnSpc="1">
            <a:prstTxWarp prst="textNoShape">
              <a:avLst/>
            </a:prstTxWarp>
          </a:bodyPr>
          <a:lstStyle>
            <a:lvl1pPr algn="l">
              <a:defRPr sz="1300">
                <a:latin typeface="Times New Roman" pitchFamily="18" charset="0"/>
              </a:defRPr>
            </a:lvl1pPr>
          </a:lstStyle>
          <a:p>
            <a:pPr>
              <a:defRPr/>
            </a:pPr>
            <a:endParaRPr lang="en-US"/>
          </a:p>
        </p:txBody>
      </p:sp>
      <p:sp>
        <p:nvSpPr>
          <p:cNvPr id="32775" name="Rectangle 7"/>
          <p:cNvSpPr>
            <a:spLocks noGrp="1" noChangeArrowheads="1"/>
          </p:cNvSpPr>
          <p:nvPr>
            <p:ph type="sldNum" sz="quarter" idx="5"/>
          </p:nvPr>
        </p:nvSpPr>
        <p:spPr bwMode="auto">
          <a:xfrm>
            <a:off x="3903292" y="9517777"/>
            <a:ext cx="2984871" cy="500936"/>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06" tIns="48303" rIns="96606" bIns="48303" numCol="1" anchor="b" anchorCtr="0" compatLnSpc="1">
            <a:prstTxWarp prst="textNoShape">
              <a:avLst/>
            </a:prstTxWarp>
          </a:bodyPr>
          <a:lstStyle>
            <a:lvl1pPr algn="r">
              <a:defRPr sz="1300">
                <a:latin typeface="Times New Roman" pitchFamily="18" charset="0"/>
              </a:defRPr>
            </a:lvl1pPr>
          </a:lstStyle>
          <a:p>
            <a:pPr>
              <a:defRPr/>
            </a:pPr>
            <a:fld id="{25CFBDAA-67BD-424F-A3DB-8BA1B49E9665}" type="slidenum">
              <a:rPr lang="en-US"/>
              <a:pPr>
                <a:defRPr/>
              </a:pPr>
              <a:t>‹nr.›</a:t>
            </a:fld>
            <a:endParaRPr lang="en-US"/>
          </a:p>
        </p:txBody>
      </p:sp>
    </p:spTree>
    <p:extLst>
      <p:ext uri="{BB962C8B-B14F-4D97-AF65-F5344CB8AC3E}">
        <p14:creationId xmlns:p14="http://schemas.microsoft.com/office/powerpoint/2010/main" val="4389537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300" kern="1200">
        <a:solidFill>
          <a:schemeClr val="tx1"/>
        </a:solidFill>
        <a:latin typeface="Times New Roman" pitchFamily="18" charset="0"/>
        <a:ea typeface="+mn-ea"/>
        <a:cs typeface="+mn-cs"/>
      </a:defRPr>
    </a:lvl1pPr>
    <a:lvl2pPr marL="512051" algn="l" rtl="0" eaLnBrk="0" fontAlgn="base" hangingPunct="0">
      <a:spcBef>
        <a:spcPct val="30000"/>
      </a:spcBef>
      <a:spcAft>
        <a:spcPct val="0"/>
      </a:spcAft>
      <a:defRPr sz="1300" kern="1200">
        <a:solidFill>
          <a:schemeClr val="tx1"/>
        </a:solidFill>
        <a:latin typeface="Times New Roman" pitchFamily="18" charset="0"/>
        <a:ea typeface="+mn-ea"/>
        <a:cs typeface="+mn-cs"/>
      </a:defRPr>
    </a:lvl2pPr>
    <a:lvl3pPr marL="1024103" algn="l" rtl="0" eaLnBrk="0" fontAlgn="base" hangingPunct="0">
      <a:spcBef>
        <a:spcPct val="30000"/>
      </a:spcBef>
      <a:spcAft>
        <a:spcPct val="0"/>
      </a:spcAft>
      <a:defRPr sz="1300" kern="1200">
        <a:solidFill>
          <a:schemeClr val="tx1"/>
        </a:solidFill>
        <a:latin typeface="Times New Roman" pitchFamily="18" charset="0"/>
        <a:ea typeface="+mn-ea"/>
        <a:cs typeface="+mn-cs"/>
      </a:defRPr>
    </a:lvl3pPr>
    <a:lvl4pPr marL="1536153" algn="l" rtl="0" eaLnBrk="0" fontAlgn="base" hangingPunct="0">
      <a:spcBef>
        <a:spcPct val="30000"/>
      </a:spcBef>
      <a:spcAft>
        <a:spcPct val="0"/>
      </a:spcAft>
      <a:defRPr sz="1300" kern="1200">
        <a:solidFill>
          <a:schemeClr val="tx1"/>
        </a:solidFill>
        <a:latin typeface="Times New Roman" pitchFamily="18" charset="0"/>
        <a:ea typeface="+mn-ea"/>
        <a:cs typeface="+mn-cs"/>
      </a:defRPr>
    </a:lvl4pPr>
    <a:lvl5pPr marL="2048205" algn="l" rtl="0" eaLnBrk="0" fontAlgn="base" hangingPunct="0">
      <a:spcBef>
        <a:spcPct val="30000"/>
      </a:spcBef>
      <a:spcAft>
        <a:spcPct val="0"/>
      </a:spcAft>
      <a:defRPr sz="1300" kern="1200">
        <a:solidFill>
          <a:schemeClr val="tx1"/>
        </a:solidFill>
        <a:latin typeface="Times New Roman" pitchFamily="18" charset="0"/>
        <a:ea typeface="+mn-ea"/>
        <a:cs typeface="+mn-cs"/>
      </a:defRPr>
    </a:lvl5pPr>
    <a:lvl6pPr marL="2560256" algn="l" defTabSz="1024103" rtl="0" eaLnBrk="1" latinLnBrk="0" hangingPunct="1">
      <a:defRPr sz="1300" kern="1200">
        <a:solidFill>
          <a:schemeClr val="tx1"/>
        </a:solidFill>
        <a:latin typeface="+mn-lt"/>
        <a:ea typeface="+mn-ea"/>
        <a:cs typeface="+mn-cs"/>
      </a:defRPr>
    </a:lvl6pPr>
    <a:lvl7pPr marL="3072308" algn="l" defTabSz="1024103" rtl="0" eaLnBrk="1" latinLnBrk="0" hangingPunct="1">
      <a:defRPr sz="1300" kern="1200">
        <a:solidFill>
          <a:schemeClr val="tx1"/>
        </a:solidFill>
        <a:latin typeface="+mn-lt"/>
        <a:ea typeface="+mn-ea"/>
        <a:cs typeface="+mn-cs"/>
      </a:defRPr>
    </a:lvl7pPr>
    <a:lvl8pPr marL="3584358" algn="l" defTabSz="1024103" rtl="0" eaLnBrk="1" latinLnBrk="0" hangingPunct="1">
      <a:defRPr sz="1300" kern="1200">
        <a:solidFill>
          <a:schemeClr val="tx1"/>
        </a:solidFill>
        <a:latin typeface="+mn-lt"/>
        <a:ea typeface="+mn-ea"/>
        <a:cs typeface="+mn-cs"/>
      </a:defRPr>
    </a:lvl8pPr>
    <a:lvl9pPr marL="4096410" algn="l" defTabSz="1024103"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 /><Relationship Id="rId1" Type="http://schemas.openxmlformats.org/officeDocument/2006/relationships/notesMaster" Target="../notesMasters/notesMaster1.xml" /></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 /><Relationship Id="rId1" Type="http://schemas.openxmlformats.org/officeDocument/2006/relationships/notesMaster" Target="../notesMasters/notesMaster1.xml" /></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 /><Relationship Id="rId1" Type="http://schemas.openxmlformats.org/officeDocument/2006/relationships/notesMaster" Target="../notesMasters/notesMaster1.xml" /></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 /><Relationship Id="rId1" Type="http://schemas.openxmlformats.org/officeDocument/2006/relationships/notesMaster" Target="../notesMasters/notesMaster1.xml" /></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 /><Relationship Id="rId1" Type="http://schemas.openxmlformats.org/officeDocument/2006/relationships/notesMaster" Target="../notesMasters/notesMaster1.xml" /></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 /><Relationship Id="rId1" Type="http://schemas.openxmlformats.org/officeDocument/2006/relationships/notesMaster" Target="../notesMasters/notesMaster1.xml" /></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 /><Relationship Id="rId1" Type="http://schemas.openxmlformats.org/officeDocument/2006/relationships/notesMaster" Target="../notesMasters/notesMaster1.xml" /></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 /><Relationship Id="rId1" Type="http://schemas.openxmlformats.org/officeDocument/2006/relationships/notesMaster" Target="../notesMasters/notesMaster1.xml" /></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 /><Relationship Id="rId1" Type="http://schemas.openxmlformats.org/officeDocument/2006/relationships/notesMaster" Target="../notesMasters/notesMaster1.xml" /></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 /><Relationship Id="rId1" Type="http://schemas.openxmlformats.org/officeDocument/2006/relationships/notesMaster" Target="../notesMasters/notesMaster1.xml" /></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 /><Relationship Id="rId1" Type="http://schemas.openxmlformats.org/officeDocument/2006/relationships/notesMaster" Target="../notesMasters/notesMaster1.xml" /></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 /><Relationship Id="rId1" Type="http://schemas.openxmlformats.org/officeDocument/2006/relationships/notesMaster" Target="../notesMasters/notesMaster1.xml" /></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 /><Relationship Id="rId1" Type="http://schemas.openxmlformats.org/officeDocument/2006/relationships/notesMaster" Target="../notesMasters/notesMaster1.xml" /></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 /><Relationship Id="rId1" Type="http://schemas.openxmlformats.org/officeDocument/2006/relationships/notesMaster" Target="../notesMasters/notesMaster1.xml" /></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 /><Relationship Id="rId1" Type="http://schemas.openxmlformats.org/officeDocument/2006/relationships/notesMaster" Target="../notesMasters/notesMaster1.xml" /></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 /><Relationship Id="rId1" Type="http://schemas.openxmlformats.org/officeDocument/2006/relationships/notesMaster" Target="../notesMasters/notesMaster1.xml" /></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 /><Relationship Id="rId1" Type="http://schemas.openxmlformats.org/officeDocument/2006/relationships/notesMaster" Target="../notesMasters/notesMaster1.xml" /></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 /><Relationship Id="rId1" Type="http://schemas.openxmlformats.org/officeDocument/2006/relationships/notesMaster" Target="../notesMasters/notesMaster1.xml" /></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 /><Relationship Id="rId1" Type="http://schemas.openxmlformats.org/officeDocument/2006/relationships/notesMaster" Target="../notesMasters/notesMaster1.xml" /></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 /><Relationship Id="rId1" Type="http://schemas.openxmlformats.org/officeDocument/2006/relationships/notesMaster" Target="../notesMasters/notesMaster1.xml" /></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 /><Relationship Id="rId1" Type="http://schemas.openxmlformats.org/officeDocument/2006/relationships/notesMaster" Target="../notesMasters/notesMaster1.xml" /></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 /><Relationship Id="rId1" Type="http://schemas.openxmlformats.org/officeDocument/2006/relationships/notesMaster" Target="../notesMasters/notesMaster1.xml" /></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 /><Relationship Id="rId1" Type="http://schemas.openxmlformats.org/officeDocument/2006/relationships/notesMaster" Target="../notesMasters/notesMaster1.xml" /></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 /><Relationship Id="rId1" Type="http://schemas.openxmlformats.org/officeDocument/2006/relationships/notesMaster" Target="../notesMasters/notesMaster1.xml" /></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 /><Relationship Id="rId1" Type="http://schemas.openxmlformats.org/officeDocument/2006/relationships/notesMaster" Target="../notesMasters/notesMaster1.xml" /></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6.xml" /><Relationship Id="rId1" Type="http://schemas.openxmlformats.org/officeDocument/2006/relationships/notesMaster" Target="../notesMasters/notesMaster1.xml" /></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7.xml" /><Relationship Id="rId1" Type="http://schemas.openxmlformats.org/officeDocument/2006/relationships/notesMaster" Target="../notesMasters/notesMaster1.xml" /></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8.xml" /><Relationship Id="rId1" Type="http://schemas.openxmlformats.org/officeDocument/2006/relationships/notesMaster" Target="../notesMasters/notesMaster1.xml" /></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9.xml" /><Relationship Id="rId1" Type="http://schemas.openxmlformats.org/officeDocument/2006/relationships/notesMaster" Target="../notesMasters/notesMaster1.xml" /></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0.xml" /><Relationship Id="rId1" Type="http://schemas.openxmlformats.org/officeDocument/2006/relationships/notesMaster" Target="../notesMasters/notesMaster1.xml" /></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1.xml" /><Relationship Id="rId1" Type="http://schemas.openxmlformats.org/officeDocument/2006/relationships/notesMaster" Target="../notesMasters/notesMaster1.xml" /></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2.xml" /><Relationship Id="rId1" Type="http://schemas.openxmlformats.org/officeDocument/2006/relationships/notesMaster" Target="../notesMasters/notesMaster1.xml" /></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3.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4.xml" /><Relationship Id="rId1" Type="http://schemas.openxmlformats.org/officeDocument/2006/relationships/notesMaster" Target="../notesMasters/notesMaster1.xml" /></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5.xml" /><Relationship Id="rId1" Type="http://schemas.openxmlformats.org/officeDocument/2006/relationships/notesMaster" Target="../notesMasters/notesMaster1.xml" /></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6.xml" /><Relationship Id="rId1" Type="http://schemas.openxmlformats.org/officeDocument/2006/relationships/notesMaster" Target="../notesMasters/notesMaster1.xml" /></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7.xml" /><Relationship Id="rId1" Type="http://schemas.openxmlformats.org/officeDocument/2006/relationships/notesMaster" Target="../notesMasters/notesMaster1.xml" /></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8.xml" /><Relationship Id="rId1" Type="http://schemas.openxmlformats.org/officeDocument/2006/relationships/notesMaster" Target="../notesMasters/notesMaster1.xml" /></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9.xml" /><Relationship Id="rId1" Type="http://schemas.openxmlformats.org/officeDocument/2006/relationships/notesMaster" Target="../notesMasters/notesMaster1.xml" /></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0.xml" /><Relationship Id="rId1" Type="http://schemas.openxmlformats.org/officeDocument/2006/relationships/notesMaster" Target="../notesMasters/notesMaster1.xml" /></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1.xml" /><Relationship Id="rId1" Type="http://schemas.openxmlformats.org/officeDocument/2006/relationships/notesMaster" Target="../notesMasters/notesMaster1.xml" /></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2.xml" /><Relationship Id="rId1" Type="http://schemas.openxmlformats.org/officeDocument/2006/relationships/notesMaster" Target="../notesMasters/notesMaster1.xml" /></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3.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 /><Relationship Id="rId1" Type="http://schemas.openxmlformats.org/officeDocument/2006/relationships/notesMaster" Target="../notesMasters/notesMaster1.xml" /></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9.xml" /><Relationship Id="rId1" Type="http://schemas.openxmlformats.org/officeDocument/2006/relationships/notesMaster" Target="../notesMasters/notesMaster1.xml" /></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0.xml" /><Relationship Id="rId1" Type="http://schemas.openxmlformats.org/officeDocument/2006/relationships/notesMaster" Target="../notesMasters/notesMaster1.xml" /></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1.xml" /><Relationship Id="rId1" Type="http://schemas.openxmlformats.org/officeDocument/2006/relationships/notesMaster" Target="../notesMasters/notesMaster1.xml" /></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2.xml" /><Relationship Id="rId1" Type="http://schemas.openxmlformats.org/officeDocument/2006/relationships/notesMaster" Target="../notesMasters/notesMaster1.xml" /></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3.xml" /><Relationship Id="rId1" Type="http://schemas.openxmlformats.org/officeDocument/2006/relationships/notesMaster" Target="../notesMasters/notesMaster1.xml" /></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4.xml" /><Relationship Id="rId1" Type="http://schemas.openxmlformats.org/officeDocument/2006/relationships/notesMaster" Target="../notesMasters/notesMaster1.xml" /></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5.xml" /><Relationship Id="rId1" Type="http://schemas.openxmlformats.org/officeDocument/2006/relationships/notesMaster" Target="../notesMasters/notesMaster1.xml" /></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6.xml" /><Relationship Id="rId1" Type="http://schemas.openxmlformats.org/officeDocument/2006/relationships/notesMaster" Target="../notesMasters/notesMaster1.xml" /></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7.xml" /><Relationship Id="rId1" Type="http://schemas.openxmlformats.org/officeDocument/2006/relationships/notesMaster" Target="../notesMasters/notesMaster1.xml" /></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8.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 /><Relationship Id="rId1" Type="http://schemas.openxmlformats.org/officeDocument/2006/relationships/notesMaster" Target="../notesMasters/notesMaster1.xml" /></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9.xml" /><Relationship Id="rId1" Type="http://schemas.openxmlformats.org/officeDocument/2006/relationships/notesMaster" Target="../notesMasters/notesMaster1.xml" /></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40.xml" /><Relationship Id="rId1" Type="http://schemas.openxmlformats.org/officeDocument/2006/relationships/notesMaster" Target="../notesMasters/notesMaster1.xml" /></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41.xml" /><Relationship Id="rId1" Type="http://schemas.openxmlformats.org/officeDocument/2006/relationships/notesMaster" Target="../notesMasters/notesMaster1.xml" /></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42.xml" /><Relationship Id="rId1" Type="http://schemas.openxmlformats.org/officeDocument/2006/relationships/notesMaster" Target="../notesMasters/notesMaster1.xml" /></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3.xml" /><Relationship Id="rId1" Type="http://schemas.openxmlformats.org/officeDocument/2006/relationships/notesMaster" Target="../notesMasters/notesMaster1.xml" /></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4.xml" /><Relationship Id="rId1" Type="http://schemas.openxmlformats.org/officeDocument/2006/relationships/notesMaster" Target="../notesMasters/notesMaster1.xml" /></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5.xml" /><Relationship Id="rId1" Type="http://schemas.openxmlformats.org/officeDocument/2006/relationships/notesMaster" Target="../notesMasters/notesMaster1.xml" /></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6.xml" /><Relationship Id="rId1" Type="http://schemas.openxmlformats.org/officeDocument/2006/relationships/notesMaster" Target="../notesMasters/notesMaster1.xml" /></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7.xml" /><Relationship Id="rId1" Type="http://schemas.openxmlformats.org/officeDocument/2006/relationships/notesMaster" Target="../notesMasters/notesMaster1.xml" /></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8.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9.xml" /><Relationship Id="rId1" Type="http://schemas.openxmlformats.org/officeDocument/2006/relationships/notesMaster" Target="../notesMasters/notesMaster1.xml" /></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50.xml" /><Relationship Id="rId1" Type="http://schemas.openxmlformats.org/officeDocument/2006/relationships/notesMaster" Target="../notesMasters/notesMaster1.xml" /></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51.xml" /><Relationship Id="rId1" Type="http://schemas.openxmlformats.org/officeDocument/2006/relationships/notesMaster" Target="../notesMasters/notesMaster1.xml" /></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52.xml" /><Relationship Id="rId1" Type="http://schemas.openxmlformats.org/officeDocument/2006/relationships/notesMaster" Target="../notesMasters/notesMaster1.xml" /></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53.xml" /><Relationship Id="rId1" Type="http://schemas.openxmlformats.org/officeDocument/2006/relationships/notesMaster" Target="../notesMasters/notesMaster1.xml" /></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54.xml" /><Relationship Id="rId1" Type="http://schemas.openxmlformats.org/officeDocument/2006/relationships/notesMaster" Target="../notesMasters/notesMaster1.xml" /></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55.xml" /><Relationship Id="rId1" Type="http://schemas.openxmlformats.org/officeDocument/2006/relationships/notesMaster" Target="../notesMasters/notesMaster1.xml" /></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56.xml" /><Relationship Id="rId1" Type="http://schemas.openxmlformats.org/officeDocument/2006/relationships/notesMaster" Target="../notesMasters/notesMaster1.xml" /></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57.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lvl1pPr eaLnBrk="0" hangingPunct="0">
              <a:defRPr sz="1700">
                <a:solidFill>
                  <a:schemeClr val="tx1"/>
                </a:solidFill>
                <a:latin typeface="Calibri" pitchFamily="34" charset="0"/>
              </a:defRPr>
            </a:lvl1pPr>
            <a:lvl2pPr marL="784927" indent="-301895" eaLnBrk="0" hangingPunct="0">
              <a:defRPr sz="1700">
                <a:solidFill>
                  <a:schemeClr val="tx1"/>
                </a:solidFill>
                <a:latin typeface="Calibri" pitchFamily="34" charset="0"/>
              </a:defRPr>
            </a:lvl2pPr>
            <a:lvl3pPr marL="1207580" indent="-241516" eaLnBrk="0" hangingPunct="0">
              <a:defRPr sz="1700">
                <a:solidFill>
                  <a:schemeClr val="tx1"/>
                </a:solidFill>
                <a:latin typeface="Calibri" pitchFamily="34" charset="0"/>
              </a:defRPr>
            </a:lvl3pPr>
            <a:lvl4pPr marL="1690611" indent="-241516" eaLnBrk="0" hangingPunct="0">
              <a:defRPr sz="1700">
                <a:solidFill>
                  <a:schemeClr val="tx1"/>
                </a:solidFill>
                <a:latin typeface="Calibri" pitchFamily="34" charset="0"/>
              </a:defRPr>
            </a:lvl4pPr>
            <a:lvl5pPr marL="2173643" indent="-241516" eaLnBrk="0" hangingPunct="0">
              <a:defRPr sz="1700">
                <a:solidFill>
                  <a:schemeClr val="tx1"/>
                </a:solidFill>
                <a:latin typeface="Calibri" pitchFamily="34" charset="0"/>
              </a:defRPr>
            </a:lvl5pPr>
            <a:lvl6pPr marL="2656675" indent="-241516" algn="ctr" eaLnBrk="0" fontAlgn="base" hangingPunct="0">
              <a:spcBef>
                <a:spcPct val="0"/>
              </a:spcBef>
              <a:spcAft>
                <a:spcPct val="0"/>
              </a:spcAft>
              <a:defRPr sz="1700">
                <a:solidFill>
                  <a:schemeClr val="tx1"/>
                </a:solidFill>
                <a:latin typeface="Calibri" pitchFamily="34" charset="0"/>
              </a:defRPr>
            </a:lvl6pPr>
            <a:lvl7pPr marL="3139707" indent="-241516" algn="ctr" eaLnBrk="0" fontAlgn="base" hangingPunct="0">
              <a:spcBef>
                <a:spcPct val="0"/>
              </a:spcBef>
              <a:spcAft>
                <a:spcPct val="0"/>
              </a:spcAft>
              <a:defRPr sz="1700">
                <a:solidFill>
                  <a:schemeClr val="tx1"/>
                </a:solidFill>
                <a:latin typeface="Calibri" pitchFamily="34" charset="0"/>
              </a:defRPr>
            </a:lvl7pPr>
            <a:lvl8pPr marL="3622739" indent="-241516" algn="ctr" eaLnBrk="0" fontAlgn="base" hangingPunct="0">
              <a:spcBef>
                <a:spcPct val="0"/>
              </a:spcBef>
              <a:spcAft>
                <a:spcPct val="0"/>
              </a:spcAft>
              <a:defRPr sz="1700">
                <a:solidFill>
                  <a:schemeClr val="tx1"/>
                </a:solidFill>
                <a:latin typeface="Calibri" pitchFamily="34" charset="0"/>
              </a:defRPr>
            </a:lvl8pPr>
            <a:lvl9pPr marL="4105770" indent="-241516" algn="ctr" eaLnBrk="0" fontAlgn="base" hangingPunct="0">
              <a:spcBef>
                <a:spcPct val="0"/>
              </a:spcBef>
              <a:spcAft>
                <a:spcPct val="0"/>
              </a:spcAft>
              <a:defRPr sz="1700">
                <a:solidFill>
                  <a:schemeClr val="tx1"/>
                </a:solidFill>
                <a:latin typeface="Calibri" pitchFamily="34" charset="0"/>
              </a:defRPr>
            </a:lvl9pPr>
          </a:lstStyle>
          <a:p>
            <a:pPr eaLnBrk="1" hangingPunct="1"/>
            <a:fld id="{327CEE29-5E34-4475-9C6B-53819FBF281C}" type="slidenum">
              <a:rPr lang="en-US" sz="1300">
                <a:latin typeface="Times New Roman" pitchFamily="18" charset="0"/>
              </a:rPr>
              <a:pPr eaLnBrk="1" hangingPunct="1"/>
              <a:t>1</a:t>
            </a:fld>
            <a:endParaRPr lang="en-US" sz="1300">
              <a:latin typeface="Times New Roman" pitchFamily="18" charset="0"/>
            </a:endParaRPr>
          </a:p>
        </p:txBody>
      </p:sp>
      <p:sp>
        <p:nvSpPr>
          <p:cNvPr id="206851" name="Rectangle 2"/>
          <p:cNvSpPr>
            <a:spLocks noGrp="1" noRot="1" noChangeAspect="1" noChangeArrowheads="1" noTextEdit="1"/>
          </p:cNvSpPr>
          <p:nvPr>
            <p:ph type="sldImg"/>
          </p:nvPr>
        </p:nvSpPr>
        <p:spPr>
          <a:xfrm>
            <a:off x="938213" y="750888"/>
            <a:ext cx="5011737" cy="3757612"/>
          </a:xfrm>
          <a:ln/>
        </p:spPr>
      </p:sp>
      <p:sp>
        <p:nvSpPr>
          <p:cNvPr id="206852"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txBox="1">
            <a:spLocks noGrp="1" noChangeArrowheads="1"/>
          </p:cNvSpPr>
          <p:nvPr/>
        </p:nvSpPr>
        <p:spPr bwMode="auto">
          <a:xfrm>
            <a:off x="3903292" y="9517777"/>
            <a:ext cx="2984871" cy="500936"/>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06" tIns="48303" rIns="96606" bIns="48303" anchor="b"/>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3943AAA0-7033-4CB9-B33C-41CD9CF91E97}" type="slidenum">
              <a:rPr lang="en-US" sz="1300">
                <a:latin typeface="Times New Roman" pitchFamily="18" charset="0"/>
              </a:rPr>
              <a:pPr algn="r" eaLnBrk="1" hangingPunct="1"/>
              <a:t>10</a:t>
            </a:fld>
            <a:endParaRPr lang="en-US" sz="1300">
              <a:latin typeface="Times New Roman" pitchFamily="18" charset="0"/>
            </a:endParaRPr>
          </a:p>
        </p:txBody>
      </p:sp>
      <p:sp>
        <p:nvSpPr>
          <p:cNvPr id="210947" name="Rectangle 2"/>
          <p:cNvSpPr>
            <a:spLocks noGrp="1" noRot="1" noChangeAspect="1" noChangeArrowheads="1" noTextEdit="1"/>
          </p:cNvSpPr>
          <p:nvPr>
            <p:ph type="sldImg"/>
          </p:nvPr>
        </p:nvSpPr>
        <p:spPr>
          <a:xfrm>
            <a:off x="938213" y="750888"/>
            <a:ext cx="5011737" cy="3757612"/>
          </a:xfrm>
          <a:ln/>
        </p:spPr>
      </p:sp>
      <p:sp>
        <p:nvSpPr>
          <p:cNvPr id="21094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txBox="1">
            <a:spLocks noGrp="1" noChangeArrowheads="1"/>
          </p:cNvSpPr>
          <p:nvPr/>
        </p:nvSpPr>
        <p:spPr bwMode="auto">
          <a:xfrm>
            <a:off x="3903292" y="9517777"/>
            <a:ext cx="2984871" cy="500936"/>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06" tIns="48303" rIns="96606" bIns="48303" anchor="b"/>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3943AAA0-7033-4CB9-B33C-41CD9CF91E97}" type="slidenum">
              <a:rPr lang="en-US" sz="1300">
                <a:latin typeface="Times New Roman" pitchFamily="18" charset="0"/>
              </a:rPr>
              <a:pPr algn="r" eaLnBrk="1" hangingPunct="1"/>
              <a:t>11</a:t>
            </a:fld>
            <a:endParaRPr lang="en-US" sz="1300">
              <a:latin typeface="Times New Roman" pitchFamily="18" charset="0"/>
            </a:endParaRPr>
          </a:p>
        </p:txBody>
      </p:sp>
      <p:sp>
        <p:nvSpPr>
          <p:cNvPr id="210947" name="Rectangle 2"/>
          <p:cNvSpPr>
            <a:spLocks noGrp="1" noRot="1" noChangeAspect="1" noChangeArrowheads="1" noTextEdit="1"/>
          </p:cNvSpPr>
          <p:nvPr>
            <p:ph type="sldImg"/>
          </p:nvPr>
        </p:nvSpPr>
        <p:spPr>
          <a:xfrm>
            <a:off x="938213" y="750888"/>
            <a:ext cx="5011737" cy="3757612"/>
          </a:xfrm>
          <a:ln/>
        </p:spPr>
      </p:sp>
      <p:sp>
        <p:nvSpPr>
          <p:cNvPr id="21094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txBox="1">
            <a:spLocks noGrp="1" noChangeArrowheads="1"/>
          </p:cNvSpPr>
          <p:nvPr/>
        </p:nvSpPr>
        <p:spPr bwMode="auto">
          <a:xfrm>
            <a:off x="3903292" y="9517777"/>
            <a:ext cx="2984871" cy="500936"/>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06" tIns="48303" rIns="96606" bIns="48303" anchor="b"/>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3943AAA0-7033-4CB9-B33C-41CD9CF91E97}" type="slidenum">
              <a:rPr lang="en-US" sz="1300">
                <a:latin typeface="Times New Roman" pitchFamily="18" charset="0"/>
              </a:rPr>
              <a:pPr algn="r" eaLnBrk="1" hangingPunct="1"/>
              <a:t>12</a:t>
            </a:fld>
            <a:endParaRPr lang="en-US" sz="1300">
              <a:latin typeface="Times New Roman" pitchFamily="18" charset="0"/>
            </a:endParaRPr>
          </a:p>
        </p:txBody>
      </p:sp>
      <p:sp>
        <p:nvSpPr>
          <p:cNvPr id="210947" name="Rectangle 2"/>
          <p:cNvSpPr>
            <a:spLocks noGrp="1" noRot="1" noChangeAspect="1" noChangeArrowheads="1" noTextEdit="1"/>
          </p:cNvSpPr>
          <p:nvPr>
            <p:ph type="sldImg"/>
          </p:nvPr>
        </p:nvSpPr>
        <p:spPr>
          <a:xfrm>
            <a:off x="938213" y="750888"/>
            <a:ext cx="5011737" cy="3757612"/>
          </a:xfrm>
          <a:ln/>
        </p:spPr>
      </p:sp>
      <p:sp>
        <p:nvSpPr>
          <p:cNvPr id="21094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txBox="1">
            <a:spLocks noGrp="1" noChangeArrowheads="1"/>
          </p:cNvSpPr>
          <p:nvPr/>
        </p:nvSpPr>
        <p:spPr bwMode="auto">
          <a:xfrm>
            <a:off x="3903292" y="9517777"/>
            <a:ext cx="2984871" cy="500936"/>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06" tIns="48303" rIns="96606" bIns="48303" anchor="b"/>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3943AAA0-7033-4CB9-B33C-41CD9CF91E97}" type="slidenum">
              <a:rPr lang="en-US" sz="1300">
                <a:latin typeface="Times New Roman" pitchFamily="18" charset="0"/>
              </a:rPr>
              <a:pPr algn="r" eaLnBrk="1" hangingPunct="1"/>
              <a:t>13</a:t>
            </a:fld>
            <a:endParaRPr lang="en-US" sz="1300">
              <a:latin typeface="Times New Roman" pitchFamily="18" charset="0"/>
            </a:endParaRPr>
          </a:p>
        </p:txBody>
      </p:sp>
      <p:sp>
        <p:nvSpPr>
          <p:cNvPr id="210947" name="Rectangle 2"/>
          <p:cNvSpPr>
            <a:spLocks noGrp="1" noRot="1" noChangeAspect="1" noChangeArrowheads="1" noTextEdit="1"/>
          </p:cNvSpPr>
          <p:nvPr>
            <p:ph type="sldImg"/>
          </p:nvPr>
        </p:nvSpPr>
        <p:spPr>
          <a:xfrm>
            <a:off x="938213" y="750888"/>
            <a:ext cx="5011737" cy="3757612"/>
          </a:xfrm>
          <a:ln/>
        </p:spPr>
      </p:sp>
      <p:sp>
        <p:nvSpPr>
          <p:cNvPr id="21094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txBox="1">
            <a:spLocks noGrp="1" noChangeArrowheads="1"/>
          </p:cNvSpPr>
          <p:nvPr/>
        </p:nvSpPr>
        <p:spPr bwMode="auto">
          <a:xfrm>
            <a:off x="3903292" y="9517777"/>
            <a:ext cx="2984871" cy="500936"/>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06" tIns="48303" rIns="96606" bIns="48303" anchor="b"/>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3943AAA0-7033-4CB9-B33C-41CD9CF91E97}" type="slidenum">
              <a:rPr lang="en-US" sz="1300">
                <a:latin typeface="Times New Roman" pitchFamily="18" charset="0"/>
              </a:rPr>
              <a:pPr algn="r" eaLnBrk="1" hangingPunct="1"/>
              <a:t>14</a:t>
            </a:fld>
            <a:endParaRPr lang="en-US" sz="1300">
              <a:latin typeface="Times New Roman" pitchFamily="18" charset="0"/>
            </a:endParaRPr>
          </a:p>
        </p:txBody>
      </p:sp>
      <p:sp>
        <p:nvSpPr>
          <p:cNvPr id="210947" name="Rectangle 2"/>
          <p:cNvSpPr>
            <a:spLocks noGrp="1" noRot="1" noChangeAspect="1" noChangeArrowheads="1" noTextEdit="1"/>
          </p:cNvSpPr>
          <p:nvPr>
            <p:ph type="sldImg"/>
          </p:nvPr>
        </p:nvSpPr>
        <p:spPr>
          <a:xfrm>
            <a:off x="938213" y="750888"/>
            <a:ext cx="5011737" cy="3757612"/>
          </a:xfrm>
          <a:ln/>
        </p:spPr>
      </p:sp>
      <p:sp>
        <p:nvSpPr>
          <p:cNvPr id="21094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txBox="1">
            <a:spLocks noGrp="1" noChangeArrowheads="1"/>
          </p:cNvSpPr>
          <p:nvPr/>
        </p:nvSpPr>
        <p:spPr bwMode="auto">
          <a:xfrm>
            <a:off x="3903292" y="9517777"/>
            <a:ext cx="2984871" cy="500936"/>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06" tIns="48303" rIns="96606" bIns="48303" anchor="b"/>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3943AAA0-7033-4CB9-B33C-41CD9CF91E97}" type="slidenum">
              <a:rPr lang="en-US" sz="1300">
                <a:latin typeface="Times New Roman" pitchFamily="18" charset="0"/>
              </a:rPr>
              <a:pPr algn="r" eaLnBrk="1" hangingPunct="1"/>
              <a:t>15</a:t>
            </a:fld>
            <a:endParaRPr lang="en-US" sz="1300">
              <a:latin typeface="Times New Roman" pitchFamily="18" charset="0"/>
            </a:endParaRPr>
          </a:p>
        </p:txBody>
      </p:sp>
      <p:sp>
        <p:nvSpPr>
          <p:cNvPr id="210947" name="Rectangle 2"/>
          <p:cNvSpPr>
            <a:spLocks noGrp="1" noRot="1" noChangeAspect="1" noChangeArrowheads="1" noTextEdit="1"/>
          </p:cNvSpPr>
          <p:nvPr>
            <p:ph type="sldImg"/>
          </p:nvPr>
        </p:nvSpPr>
        <p:spPr>
          <a:xfrm>
            <a:off x="938213" y="750888"/>
            <a:ext cx="5011737" cy="3757612"/>
          </a:xfrm>
          <a:ln/>
        </p:spPr>
      </p:sp>
      <p:sp>
        <p:nvSpPr>
          <p:cNvPr id="21094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txBox="1">
            <a:spLocks noGrp="1" noChangeArrowheads="1"/>
          </p:cNvSpPr>
          <p:nvPr/>
        </p:nvSpPr>
        <p:spPr bwMode="auto">
          <a:xfrm>
            <a:off x="3903292" y="9517777"/>
            <a:ext cx="2984871" cy="500936"/>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06" tIns="48303" rIns="96606" bIns="48303" anchor="b"/>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3943AAA0-7033-4CB9-B33C-41CD9CF91E97}" type="slidenum">
              <a:rPr lang="en-US" sz="1300">
                <a:latin typeface="Times New Roman" pitchFamily="18" charset="0"/>
              </a:rPr>
              <a:pPr algn="r" eaLnBrk="1" hangingPunct="1"/>
              <a:t>16</a:t>
            </a:fld>
            <a:endParaRPr lang="en-US" sz="1300">
              <a:latin typeface="Times New Roman" pitchFamily="18" charset="0"/>
            </a:endParaRPr>
          </a:p>
        </p:txBody>
      </p:sp>
      <p:sp>
        <p:nvSpPr>
          <p:cNvPr id="210947" name="Rectangle 2"/>
          <p:cNvSpPr>
            <a:spLocks noGrp="1" noRot="1" noChangeAspect="1" noChangeArrowheads="1" noTextEdit="1"/>
          </p:cNvSpPr>
          <p:nvPr>
            <p:ph type="sldImg"/>
          </p:nvPr>
        </p:nvSpPr>
        <p:spPr>
          <a:xfrm>
            <a:off x="938213" y="750888"/>
            <a:ext cx="5011737" cy="3757612"/>
          </a:xfrm>
          <a:ln/>
        </p:spPr>
      </p:sp>
      <p:sp>
        <p:nvSpPr>
          <p:cNvPr id="21094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txBox="1">
            <a:spLocks noGrp="1" noChangeArrowheads="1"/>
          </p:cNvSpPr>
          <p:nvPr/>
        </p:nvSpPr>
        <p:spPr bwMode="auto">
          <a:xfrm>
            <a:off x="3903292" y="9517777"/>
            <a:ext cx="2984871" cy="500936"/>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06" tIns="48303" rIns="96606" bIns="48303" anchor="b"/>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3943AAA0-7033-4CB9-B33C-41CD9CF91E97}" type="slidenum">
              <a:rPr lang="en-US" sz="1300">
                <a:latin typeface="Times New Roman" pitchFamily="18" charset="0"/>
              </a:rPr>
              <a:pPr algn="r" eaLnBrk="1" hangingPunct="1"/>
              <a:t>17</a:t>
            </a:fld>
            <a:endParaRPr lang="en-US" sz="1300">
              <a:latin typeface="Times New Roman" pitchFamily="18" charset="0"/>
            </a:endParaRPr>
          </a:p>
        </p:txBody>
      </p:sp>
      <p:sp>
        <p:nvSpPr>
          <p:cNvPr id="210947" name="Rectangle 2"/>
          <p:cNvSpPr>
            <a:spLocks noGrp="1" noRot="1" noChangeAspect="1" noChangeArrowheads="1" noTextEdit="1"/>
          </p:cNvSpPr>
          <p:nvPr>
            <p:ph type="sldImg"/>
          </p:nvPr>
        </p:nvSpPr>
        <p:spPr>
          <a:xfrm>
            <a:off x="938213" y="750888"/>
            <a:ext cx="5011737" cy="3757612"/>
          </a:xfrm>
          <a:ln/>
        </p:spPr>
      </p:sp>
      <p:sp>
        <p:nvSpPr>
          <p:cNvPr id="21094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txBox="1">
            <a:spLocks noGrp="1" noChangeArrowheads="1"/>
          </p:cNvSpPr>
          <p:nvPr/>
        </p:nvSpPr>
        <p:spPr bwMode="auto">
          <a:xfrm>
            <a:off x="3903292" y="9517777"/>
            <a:ext cx="2984871" cy="500936"/>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06" tIns="48303" rIns="96606" bIns="48303" anchor="b"/>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3943AAA0-7033-4CB9-B33C-41CD9CF91E97}" type="slidenum">
              <a:rPr lang="en-US" sz="1300">
                <a:latin typeface="Times New Roman" pitchFamily="18" charset="0"/>
              </a:rPr>
              <a:pPr algn="r" eaLnBrk="1" hangingPunct="1"/>
              <a:t>18</a:t>
            </a:fld>
            <a:endParaRPr lang="en-US" sz="1300">
              <a:latin typeface="Times New Roman" pitchFamily="18" charset="0"/>
            </a:endParaRPr>
          </a:p>
        </p:txBody>
      </p:sp>
      <p:sp>
        <p:nvSpPr>
          <p:cNvPr id="210947" name="Rectangle 2"/>
          <p:cNvSpPr>
            <a:spLocks noGrp="1" noRot="1" noChangeAspect="1" noChangeArrowheads="1" noTextEdit="1"/>
          </p:cNvSpPr>
          <p:nvPr>
            <p:ph type="sldImg"/>
          </p:nvPr>
        </p:nvSpPr>
        <p:spPr>
          <a:xfrm>
            <a:off x="938213" y="750888"/>
            <a:ext cx="5011737" cy="3757612"/>
          </a:xfrm>
          <a:ln/>
        </p:spPr>
      </p:sp>
      <p:sp>
        <p:nvSpPr>
          <p:cNvPr id="21094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txBox="1">
            <a:spLocks noGrp="1" noChangeArrowheads="1"/>
          </p:cNvSpPr>
          <p:nvPr/>
        </p:nvSpPr>
        <p:spPr bwMode="auto">
          <a:xfrm>
            <a:off x="3903292" y="9517777"/>
            <a:ext cx="2984871" cy="500936"/>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06" tIns="48303" rIns="96606" bIns="48303" anchor="b"/>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3943AAA0-7033-4CB9-B33C-41CD9CF91E97}" type="slidenum">
              <a:rPr lang="en-US" sz="1300">
                <a:latin typeface="Times New Roman" pitchFamily="18" charset="0"/>
              </a:rPr>
              <a:pPr algn="r" eaLnBrk="1" hangingPunct="1"/>
              <a:t>19</a:t>
            </a:fld>
            <a:endParaRPr lang="en-US" sz="1300">
              <a:latin typeface="Times New Roman" pitchFamily="18" charset="0"/>
            </a:endParaRPr>
          </a:p>
        </p:txBody>
      </p:sp>
      <p:sp>
        <p:nvSpPr>
          <p:cNvPr id="210947" name="Rectangle 2"/>
          <p:cNvSpPr>
            <a:spLocks noGrp="1" noRot="1" noChangeAspect="1" noChangeArrowheads="1" noTextEdit="1"/>
          </p:cNvSpPr>
          <p:nvPr>
            <p:ph type="sldImg"/>
          </p:nvPr>
        </p:nvSpPr>
        <p:spPr>
          <a:xfrm>
            <a:off x="938213" y="750888"/>
            <a:ext cx="5011737" cy="3757612"/>
          </a:xfrm>
          <a:ln/>
        </p:spPr>
      </p:sp>
      <p:sp>
        <p:nvSpPr>
          <p:cNvPr id="21094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lvl1pPr eaLnBrk="0" hangingPunct="0">
              <a:defRPr sz="1700">
                <a:solidFill>
                  <a:schemeClr val="tx1"/>
                </a:solidFill>
                <a:latin typeface="Calibri" pitchFamily="34" charset="0"/>
              </a:defRPr>
            </a:lvl1pPr>
            <a:lvl2pPr marL="784927" indent="-301895" eaLnBrk="0" hangingPunct="0">
              <a:defRPr sz="1700">
                <a:solidFill>
                  <a:schemeClr val="tx1"/>
                </a:solidFill>
                <a:latin typeface="Calibri" pitchFamily="34" charset="0"/>
              </a:defRPr>
            </a:lvl2pPr>
            <a:lvl3pPr marL="1207580" indent="-241516" eaLnBrk="0" hangingPunct="0">
              <a:defRPr sz="1700">
                <a:solidFill>
                  <a:schemeClr val="tx1"/>
                </a:solidFill>
                <a:latin typeface="Calibri" pitchFamily="34" charset="0"/>
              </a:defRPr>
            </a:lvl3pPr>
            <a:lvl4pPr marL="1690611" indent="-241516" eaLnBrk="0" hangingPunct="0">
              <a:defRPr sz="1700">
                <a:solidFill>
                  <a:schemeClr val="tx1"/>
                </a:solidFill>
                <a:latin typeface="Calibri" pitchFamily="34" charset="0"/>
              </a:defRPr>
            </a:lvl4pPr>
            <a:lvl5pPr marL="2173643" indent="-241516" eaLnBrk="0" hangingPunct="0">
              <a:defRPr sz="1700">
                <a:solidFill>
                  <a:schemeClr val="tx1"/>
                </a:solidFill>
                <a:latin typeface="Calibri" pitchFamily="34" charset="0"/>
              </a:defRPr>
            </a:lvl5pPr>
            <a:lvl6pPr marL="2656675" indent="-241516" algn="ctr" eaLnBrk="0" fontAlgn="base" hangingPunct="0">
              <a:spcBef>
                <a:spcPct val="0"/>
              </a:spcBef>
              <a:spcAft>
                <a:spcPct val="0"/>
              </a:spcAft>
              <a:defRPr sz="1700">
                <a:solidFill>
                  <a:schemeClr val="tx1"/>
                </a:solidFill>
                <a:latin typeface="Calibri" pitchFamily="34" charset="0"/>
              </a:defRPr>
            </a:lvl6pPr>
            <a:lvl7pPr marL="3139707" indent="-241516" algn="ctr" eaLnBrk="0" fontAlgn="base" hangingPunct="0">
              <a:spcBef>
                <a:spcPct val="0"/>
              </a:spcBef>
              <a:spcAft>
                <a:spcPct val="0"/>
              </a:spcAft>
              <a:defRPr sz="1700">
                <a:solidFill>
                  <a:schemeClr val="tx1"/>
                </a:solidFill>
                <a:latin typeface="Calibri" pitchFamily="34" charset="0"/>
              </a:defRPr>
            </a:lvl7pPr>
            <a:lvl8pPr marL="3622739" indent="-241516" algn="ctr" eaLnBrk="0" fontAlgn="base" hangingPunct="0">
              <a:spcBef>
                <a:spcPct val="0"/>
              </a:spcBef>
              <a:spcAft>
                <a:spcPct val="0"/>
              </a:spcAft>
              <a:defRPr sz="1700">
                <a:solidFill>
                  <a:schemeClr val="tx1"/>
                </a:solidFill>
                <a:latin typeface="Calibri" pitchFamily="34" charset="0"/>
              </a:defRPr>
            </a:lvl8pPr>
            <a:lvl9pPr marL="4105770" indent="-241516" algn="ctr" eaLnBrk="0" fontAlgn="base" hangingPunct="0">
              <a:spcBef>
                <a:spcPct val="0"/>
              </a:spcBef>
              <a:spcAft>
                <a:spcPct val="0"/>
              </a:spcAft>
              <a:defRPr sz="1700">
                <a:solidFill>
                  <a:schemeClr val="tx1"/>
                </a:solidFill>
                <a:latin typeface="Calibri" pitchFamily="34" charset="0"/>
              </a:defRPr>
            </a:lvl9pPr>
          </a:lstStyle>
          <a:p>
            <a:pPr eaLnBrk="1" hangingPunct="1"/>
            <a:fld id="{1E67BA42-8316-4E0E-991E-48832C0E5B60}" type="slidenum">
              <a:rPr lang="en-US" sz="1300">
                <a:latin typeface="Times New Roman" pitchFamily="18" charset="0"/>
              </a:rPr>
              <a:pPr eaLnBrk="1" hangingPunct="1"/>
              <a:t>2</a:t>
            </a:fld>
            <a:endParaRPr lang="en-US" sz="1300">
              <a:latin typeface="Times New Roman" pitchFamily="18" charset="0"/>
            </a:endParaRPr>
          </a:p>
        </p:txBody>
      </p:sp>
      <p:sp>
        <p:nvSpPr>
          <p:cNvPr id="207875" name="Rectangle 2"/>
          <p:cNvSpPr>
            <a:spLocks noGrp="1" noRot="1" noChangeAspect="1" noChangeArrowheads="1" noTextEdit="1"/>
          </p:cNvSpPr>
          <p:nvPr>
            <p:ph type="sldImg"/>
          </p:nvPr>
        </p:nvSpPr>
        <p:spPr>
          <a:xfrm>
            <a:off x="938213" y="750888"/>
            <a:ext cx="5011737" cy="3757612"/>
          </a:xfrm>
          <a:ln/>
        </p:spPr>
      </p:sp>
      <p:sp>
        <p:nvSpPr>
          <p:cNvPr id="207876"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txBox="1">
            <a:spLocks noGrp="1" noChangeArrowheads="1"/>
          </p:cNvSpPr>
          <p:nvPr/>
        </p:nvSpPr>
        <p:spPr bwMode="auto">
          <a:xfrm>
            <a:off x="3903292" y="9517777"/>
            <a:ext cx="2984871" cy="500936"/>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06" tIns="48303" rIns="96606" bIns="48303" anchor="b"/>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3943AAA0-7033-4CB9-B33C-41CD9CF91E97}" type="slidenum">
              <a:rPr lang="en-US" sz="1300">
                <a:latin typeface="Times New Roman" pitchFamily="18" charset="0"/>
              </a:rPr>
              <a:pPr algn="r" eaLnBrk="1" hangingPunct="1"/>
              <a:t>20</a:t>
            </a:fld>
            <a:endParaRPr lang="en-US" sz="1300">
              <a:latin typeface="Times New Roman" pitchFamily="18" charset="0"/>
            </a:endParaRPr>
          </a:p>
        </p:txBody>
      </p:sp>
      <p:sp>
        <p:nvSpPr>
          <p:cNvPr id="210947" name="Rectangle 2"/>
          <p:cNvSpPr>
            <a:spLocks noGrp="1" noRot="1" noChangeAspect="1" noChangeArrowheads="1" noTextEdit="1"/>
          </p:cNvSpPr>
          <p:nvPr>
            <p:ph type="sldImg"/>
          </p:nvPr>
        </p:nvSpPr>
        <p:spPr>
          <a:xfrm>
            <a:off x="938213" y="750888"/>
            <a:ext cx="5011737" cy="3757612"/>
          </a:xfrm>
          <a:ln/>
        </p:spPr>
      </p:sp>
      <p:sp>
        <p:nvSpPr>
          <p:cNvPr id="21094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txBox="1">
            <a:spLocks noGrp="1" noChangeArrowheads="1"/>
          </p:cNvSpPr>
          <p:nvPr/>
        </p:nvSpPr>
        <p:spPr bwMode="auto">
          <a:xfrm>
            <a:off x="3903292" y="9517777"/>
            <a:ext cx="2984871" cy="500936"/>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06" tIns="48303" rIns="96606" bIns="48303" anchor="b"/>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3943AAA0-7033-4CB9-B33C-41CD9CF91E97}" type="slidenum">
              <a:rPr lang="en-US" sz="1300">
                <a:latin typeface="Times New Roman" pitchFamily="18" charset="0"/>
              </a:rPr>
              <a:pPr algn="r" eaLnBrk="1" hangingPunct="1"/>
              <a:t>21</a:t>
            </a:fld>
            <a:endParaRPr lang="en-US" sz="1300">
              <a:latin typeface="Times New Roman" pitchFamily="18" charset="0"/>
            </a:endParaRPr>
          </a:p>
        </p:txBody>
      </p:sp>
      <p:sp>
        <p:nvSpPr>
          <p:cNvPr id="210947" name="Rectangle 2"/>
          <p:cNvSpPr>
            <a:spLocks noGrp="1" noRot="1" noChangeAspect="1" noChangeArrowheads="1" noTextEdit="1"/>
          </p:cNvSpPr>
          <p:nvPr>
            <p:ph type="sldImg"/>
          </p:nvPr>
        </p:nvSpPr>
        <p:spPr>
          <a:xfrm>
            <a:off x="938213" y="750888"/>
            <a:ext cx="5011737" cy="3757612"/>
          </a:xfrm>
          <a:ln/>
        </p:spPr>
      </p:sp>
      <p:sp>
        <p:nvSpPr>
          <p:cNvPr id="21094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txBox="1">
            <a:spLocks noGrp="1" noChangeArrowheads="1"/>
          </p:cNvSpPr>
          <p:nvPr/>
        </p:nvSpPr>
        <p:spPr bwMode="auto">
          <a:xfrm>
            <a:off x="3903292" y="9517777"/>
            <a:ext cx="2984871" cy="500936"/>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06" tIns="48303" rIns="96606" bIns="48303" anchor="b"/>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3943AAA0-7033-4CB9-B33C-41CD9CF91E97}" type="slidenum">
              <a:rPr lang="en-US" sz="1300">
                <a:latin typeface="Times New Roman" pitchFamily="18" charset="0"/>
              </a:rPr>
              <a:pPr algn="r" eaLnBrk="1" hangingPunct="1"/>
              <a:t>22</a:t>
            </a:fld>
            <a:endParaRPr lang="en-US" sz="1300">
              <a:latin typeface="Times New Roman" pitchFamily="18" charset="0"/>
            </a:endParaRPr>
          </a:p>
        </p:txBody>
      </p:sp>
      <p:sp>
        <p:nvSpPr>
          <p:cNvPr id="210947" name="Rectangle 2"/>
          <p:cNvSpPr>
            <a:spLocks noGrp="1" noRot="1" noChangeAspect="1" noChangeArrowheads="1" noTextEdit="1"/>
          </p:cNvSpPr>
          <p:nvPr>
            <p:ph type="sldImg"/>
          </p:nvPr>
        </p:nvSpPr>
        <p:spPr>
          <a:xfrm>
            <a:off x="938213" y="750888"/>
            <a:ext cx="5011737" cy="3757612"/>
          </a:xfrm>
          <a:ln/>
        </p:spPr>
      </p:sp>
      <p:sp>
        <p:nvSpPr>
          <p:cNvPr id="21094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txBox="1">
            <a:spLocks noGrp="1" noChangeArrowheads="1"/>
          </p:cNvSpPr>
          <p:nvPr/>
        </p:nvSpPr>
        <p:spPr bwMode="auto">
          <a:xfrm>
            <a:off x="3903292" y="9517777"/>
            <a:ext cx="2984871" cy="500936"/>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06" tIns="48303" rIns="96606" bIns="48303" anchor="b"/>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3943AAA0-7033-4CB9-B33C-41CD9CF91E97}" type="slidenum">
              <a:rPr lang="en-US" sz="1300">
                <a:latin typeface="Times New Roman" pitchFamily="18" charset="0"/>
              </a:rPr>
              <a:pPr algn="r" eaLnBrk="1" hangingPunct="1"/>
              <a:t>23</a:t>
            </a:fld>
            <a:endParaRPr lang="en-US" sz="1300">
              <a:latin typeface="Times New Roman" pitchFamily="18" charset="0"/>
            </a:endParaRPr>
          </a:p>
        </p:txBody>
      </p:sp>
      <p:sp>
        <p:nvSpPr>
          <p:cNvPr id="210947" name="Rectangle 2"/>
          <p:cNvSpPr>
            <a:spLocks noGrp="1" noRot="1" noChangeAspect="1" noChangeArrowheads="1" noTextEdit="1"/>
          </p:cNvSpPr>
          <p:nvPr>
            <p:ph type="sldImg"/>
          </p:nvPr>
        </p:nvSpPr>
        <p:spPr>
          <a:xfrm>
            <a:off x="938213" y="750888"/>
            <a:ext cx="5011737" cy="3757612"/>
          </a:xfrm>
          <a:ln/>
        </p:spPr>
      </p:sp>
      <p:sp>
        <p:nvSpPr>
          <p:cNvPr id="21094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Rot="1" noChangeAspect="1" noChangeArrowheads="1" noTextEdit="1"/>
          </p:cNvSpPr>
          <p:nvPr>
            <p:ph type="sldImg"/>
          </p:nvPr>
        </p:nvSpPr>
        <p:spPr>
          <a:xfrm>
            <a:off x="938213" y="750888"/>
            <a:ext cx="5011737" cy="3757612"/>
          </a:xfrm>
          <a:ln/>
        </p:spPr>
      </p:sp>
      <p:sp>
        <p:nvSpPr>
          <p:cNvPr id="217091"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Rot="1" noChangeAspect="1" noChangeArrowheads="1" noTextEdit="1"/>
          </p:cNvSpPr>
          <p:nvPr>
            <p:ph type="sldImg"/>
          </p:nvPr>
        </p:nvSpPr>
        <p:spPr>
          <a:xfrm>
            <a:off x="938213" y="750888"/>
            <a:ext cx="5011737" cy="3757612"/>
          </a:xfrm>
          <a:ln/>
        </p:spPr>
      </p:sp>
      <p:sp>
        <p:nvSpPr>
          <p:cNvPr id="217091"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Rot="1" noChangeAspect="1" noChangeArrowheads="1" noTextEdit="1"/>
          </p:cNvSpPr>
          <p:nvPr>
            <p:ph type="sldImg"/>
          </p:nvPr>
        </p:nvSpPr>
        <p:spPr>
          <a:xfrm>
            <a:off x="938213" y="750888"/>
            <a:ext cx="5011737" cy="3757612"/>
          </a:xfrm>
          <a:ln/>
        </p:spPr>
      </p:sp>
      <p:sp>
        <p:nvSpPr>
          <p:cNvPr id="217091"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Rot="1" noChangeAspect="1" noChangeArrowheads="1" noTextEdit="1"/>
          </p:cNvSpPr>
          <p:nvPr>
            <p:ph type="sldImg"/>
          </p:nvPr>
        </p:nvSpPr>
        <p:spPr>
          <a:xfrm>
            <a:off x="938213" y="750888"/>
            <a:ext cx="5011737" cy="3757612"/>
          </a:xfrm>
          <a:ln/>
        </p:spPr>
      </p:sp>
      <p:sp>
        <p:nvSpPr>
          <p:cNvPr id="220163"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Rot="1" noChangeAspect="1" noChangeArrowheads="1" noTextEdit="1"/>
          </p:cNvSpPr>
          <p:nvPr>
            <p:ph type="sldImg"/>
          </p:nvPr>
        </p:nvSpPr>
        <p:spPr>
          <a:xfrm>
            <a:off x="938213" y="750888"/>
            <a:ext cx="5011737" cy="3757612"/>
          </a:xfrm>
          <a:ln/>
        </p:spPr>
      </p:sp>
      <p:sp>
        <p:nvSpPr>
          <p:cNvPr id="220163"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Rot="1" noChangeAspect="1" noChangeArrowheads="1" noTextEdit="1"/>
          </p:cNvSpPr>
          <p:nvPr>
            <p:ph type="sldImg"/>
          </p:nvPr>
        </p:nvSpPr>
        <p:spPr>
          <a:xfrm>
            <a:off x="938213" y="750888"/>
            <a:ext cx="5011737" cy="3757612"/>
          </a:xfrm>
          <a:ln/>
        </p:spPr>
      </p:sp>
      <p:sp>
        <p:nvSpPr>
          <p:cNvPr id="220163"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txBox="1">
            <a:spLocks noGrp="1" noChangeArrowheads="1"/>
          </p:cNvSpPr>
          <p:nvPr/>
        </p:nvSpPr>
        <p:spPr bwMode="auto">
          <a:xfrm>
            <a:off x="3903292" y="9517777"/>
            <a:ext cx="2984871" cy="500936"/>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06" tIns="48303" rIns="96606" bIns="48303" anchor="b"/>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AB780941-41A7-4906-9EDA-69CF24529747}" type="slidenum">
              <a:rPr lang="en-US" sz="1300">
                <a:latin typeface="Times New Roman" pitchFamily="18" charset="0"/>
              </a:rPr>
              <a:pPr algn="r" eaLnBrk="1" hangingPunct="1"/>
              <a:t>3</a:t>
            </a:fld>
            <a:endParaRPr lang="en-US" sz="1300">
              <a:latin typeface="Times New Roman" pitchFamily="18" charset="0"/>
            </a:endParaRPr>
          </a:p>
        </p:txBody>
      </p:sp>
      <p:sp>
        <p:nvSpPr>
          <p:cNvPr id="208899" name="Rectangle 2"/>
          <p:cNvSpPr>
            <a:spLocks noGrp="1" noRot="1" noChangeAspect="1" noChangeArrowheads="1" noTextEdit="1"/>
          </p:cNvSpPr>
          <p:nvPr>
            <p:ph type="sldImg"/>
          </p:nvPr>
        </p:nvSpPr>
        <p:spPr>
          <a:xfrm>
            <a:off x="938213" y="750888"/>
            <a:ext cx="5011737" cy="3757612"/>
          </a:xfrm>
          <a:ln/>
        </p:spPr>
      </p:sp>
      <p:sp>
        <p:nvSpPr>
          <p:cNvPr id="208900"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Rot="1" noChangeAspect="1" noChangeArrowheads="1" noTextEdit="1"/>
          </p:cNvSpPr>
          <p:nvPr>
            <p:ph type="sldImg"/>
          </p:nvPr>
        </p:nvSpPr>
        <p:spPr>
          <a:xfrm>
            <a:off x="938213" y="750888"/>
            <a:ext cx="5011737" cy="3757612"/>
          </a:xfrm>
          <a:ln/>
        </p:spPr>
      </p:sp>
      <p:sp>
        <p:nvSpPr>
          <p:cNvPr id="220163"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txBox="1">
            <a:spLocks noGrp="1" noChangeArrowheads="1"/>
          </p:cNvSpPr>
          <p:nvPr/>
        </p:nvSpPr>
        <p:spPr bwMode="auto">
          <a:xfrm>
            <a:off x="3903292" y="9517777"/>
            <a:ext cx="2984871" cy="500936"/>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06" tIns="48303" rIns="96606" bIns="48303" anchor="b"/>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3943AAA0-7033-4CB9-B33C-41CD9CF91E97}" type="slidenum">
              <a:rPr lang="en-US" sz="1300">
                <a:latin typeface="Times New Roman" pitchFamily="18" charset="0"/>
              </a:rPr>
              <a:pPr algn="r" eaLnBrk="1" hangingPunct="1"/>
              <a:t>31</a:t>
            </a:fld>
            <a:endParaRPr lang="en-US" sz="1300">
              <a:latin typeface="Times New Roman" pitchFamily="18" charset="0"/>
            </a:endParaRPr>
          </a:p>
        </p:txBody>
      </p:sp>
      <p:sp>
        <p:nvSpPr>
          <p:cNvPr id="210947" name="Rectangle 2"/>
          <p:cNvSpPr>
            <a:spLocks noGrp="1" noRot="1" noChangeAspect="1" noChangeArrowheads="1" noTextEdit="1"/>
          </p:cNvSpPr>
          <p:nvPr>
            <p:ph type="sldImg"/>
          </p:nvPr>
        </p:nvSpPr>
        <p:spPr>
          <a:xfrm>
            <a:off x="938213" y="750888"/>
            <a:ext cx="5011737" cy="3757612"/>
          </a:xfrm>
          <a:ln/>
        </p:spPr>
      </p:sp>
      <p:sp>
        <p:nvSpPr>
          <p:cNvPr id="21094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txBox="1">
            <a:spLocks noGrp="1" noChangeArrowheads="1"/>
          </p:cNvSpPr>
          <p:nvPr/>
        </p:nvSpPr>
        <p:spPr bwMode="auto">
          <a:xfrm>
            <a:off x="3903292" y="9517777"/>
            <a:ext cx="2984871" cy="500936"/>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06" tIns="48303" rIns="96606" bIns="48303" anchor="b"/>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3943AAA0-7033-4CB9-B33C-41CD9CF91E97}" type="slidenum">
              <a:rPr lang="en-US" sz="1300">
                <a:latin typeface="Times New Roman" pitchFamily="18" charset="0"/>
              </a:rPr>
              <a:pPr algn="r" eaLnBrk="1" hangingPunct="1"/>
              <a:t>32</a:t>
            </a:fld>
            <a:endParaRPr lang="en-US" sz="1300">
              <a:latin typeface="Times New Roman" pitchFamily="18" charset="0"/>
            </a:endParaRPr>
          </a:p>
        </p:txBody>
      </p:sp>
      <p:sp>
        <p:nvSpPr>
          <p:cNvPr id="210947" name="Rectangle 2"/>
          <p:cNvSpPr>
            <a:spLocks noGrp="1" noRot="1" noChangeAspect="1" noChangeArrowheads="1" noTextEdit="1"/>
          </p:cNvSpPr>
          <p:nvPr>
            <p:ph type="sldImg"/>
          </p:nvPr>
        </p:nvSpPr>
        <p:spPr>
          <a:xfrm>
            <a:off x="938213" y="750888"/>
            <a:ext cx="5011737" cy="3757612"/>
          </a:xfrm>
          <a:ln/>
        </p:spPr>
      </p:sp>
      <p:sp>
        <p:nvSpPr>
          <p:cNvPr id="21094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txBox="1">
            <a:spLocks noGrp="1" noChangeArrowheads="1"/>
          </p:cNvSpPr>
          <p:nvPr/>
        </p:nvSpPr>
        <p:spPr bwMode="auto">
          <a:xfrm>
            <a:off x="3903292" y="9517777"/>
            <a:ext cx="2984871" cy="500936"/>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06" tIns="48303" rIns="96606" bIns="48303" anchor="b"/>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3943AAA0-7033-4CB9-B33C-41CD9CF91E97}" type="slidenum">
              <a:rPr lang="en-US" sz="1300">
                <a:latin typeface="Times New Roman" pitchFamily="18" charset="0"/>
              </a:rPr>
              <a:pPr algn="r" eaLnBrk="1" hangingPunct="1"/>
              <a:t>33</a:t>
            </a:fld>
            <a:endParaRPr lang="en-US" sz="1300">
              <a:latin typeface="Times New Roman" pitchFamily="18" charset="0"/>
            </a:endParaRPr>
          </a:p>
        </p:txBody>
      </p:sp>
      <p:sp>
        <p:nvSpPr>
          <p:cNvPr id="210947" name="Rectangle 2"/>
          <p:cNvSpPr>
            <a:spLocks noGrp="1" noRot="1" noChangeAspect="1" noChangeArrowheads="1" noTextEdit="1"/>
          </p:cNvSpPr>
          <p:nvPr>
            <p:ph type="sldImg"/>
          </p:nvPr>
        </p:nvSpPr>
        <p:spPr>
          <a:xfrm>
            <a:off x="938213" y="750888"/>
            <a:ext cx="5011737" cy="3757612"/>
          </a:xfrm>
          <a:ln/>
        </p:spPr>
      </p:sp>
      <p:sp>
        <p:nvSpPr>
          <p:cNvPr id="21094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txBox="1">
            <a:spLocks noGrp="1" noChangeArrowheads="1"/>
          </p:cNvSpPr>
          <p:nvPr/>
        </p:nvSpPr>
        <p:spPr bwMode="auto">
          <a:xfrm>
            <a:off x="3903292" y="9517777"/>
            <a:ext cx="2984871" cy="500936"/>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06" tIns="48303" rIns="96606" bIns="48303" anchor="b"/>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3943AAA0-7033-4CB9-B33C-41CD9CF91E97}" type="slidenum">
              <a:rPr lang="en-US" sz="1300">
                <a:latin typeface="Times New Roman" pitchFamily="18" charset="0"/>
              </a:rPr>
              <a:pPr algn="r" eaLnBrk="1" hangingPunct="1"/>
              <a:t>34</a:t>
            </a:fld>
            <a:endParaRPr lang="en-US" sz="1300">
              <a:latin typeface="Times New Roman" pitchFamily="18" charset="0"/>
            </a:endParaRPr>
          </a:p>
        </p:txBody>
      </p:sp>
      <p:sp>
        <p:nvSpPr>
          <p:cNvPr id="210947" name="Rectangle 2"/>
          <p:cNvSpPr>
            <a:spLocks noGrp="1" noRot="1" noChangeAspect="1" noChangeArrowheads="1" noTextEdit="1"/>
          </p:cNvSpPr>
          <p:nvPr>
            <p:ph type="sldImg"/>
          </p:nvPr>
        </p:nvSpPr>
        <p:spPr>
          <a:xfrm>
            <a:off x="938213" y="750888"/>
            <a:ext cx="5011737" cy="3757612"/>
          </a:xfrm>
          <a:ln/>
        </p:spPr>
      </p:sp>
      <p:sp>
        <p:nvSpPr>
          <p:cNvPr id="21094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txBox="1">
            <a:spLocks noGrp="1" noChangeArrowheads="1"/>
          </p:cNvSpPr>
          <p:nvPr/>
        </p:nvSpPr>
        <p:spPr bwMode="auto">
          <a:xfrm>
            <a:off x="3903292" y="9517777"/>
            <a:ext cx="2984871" cy="500936"/>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06" tIns="48303" rIns="96606" bIns="48303" anchor="b"/>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3943AAA0-7033-4CB9-B33C-41CD9CF91E97}" type="slidenum">
              <a:rPr lang="en-US" sz="1300">
                <a:latin typeface="Times New Roman" pitchFamily="18" charset="0"/>
              </a:rPr>
              <a:pPr algn="r" eaLnBrk="1" hangingPunct="1"/>
              <a:t>35</a:t>
            </a:fld>
            <a:endParaRPr lang="en-US" sz="1300">
              <a:latin typeface="Times New Roman" pitchFamily="18" charset="0"/>
            </a:endParaRPr>
          </a:p>
        </p:txBody>
      </p:sp>
      <p:sp>
        <p:nvSpPr>
          <p:cNvPr id="210947" name="Rectangle 2"/>
          <p:cNvSpPr>
            <a:spLocks noGrp="1" noRot="1" noChangeAspect="1" noChangeArrowheads="1" noTextEdit="1"/>
          </p:cNvSpPr>
          <p:nvPr>
            <p:ph type="sldImg"/>
          </p:nvPr>
        </p:nvSpPr>
        <p:spPr>
          <a:xfrm>
            <a:off x="938213" y="750888"/>
            <a:ext cx="5011737" cy="3757612"/>
          </a:xfrm>
          <a:ln/>
        </p:spPr>
      </p:sp>
      <p:sp>
        <p:nvSpPr>
          <p:cNvPr id="21094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txBox="1">
            <a:spLocks noGrp="1" noChangeArrowheads="1"/>
          </p:cNvSpPr>
          <p:nvPr/>
        </p:nvSpPr>
        <p:spPr bwMode="auto">
          <a:xfrm>
            <a:off x="3903292" y="9517777"/>
            <a:ext cx="2984871" cy="500936"/>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06" tIns="48303" rIns="96606" bIns="48303" anchor="b"/>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3943AAA0-7033-4CB9-B33C-41CD9CF91E97}" type="slidenum">
              <a:rPr lang="en-US" sz="1300">
                <a:latin typeface="Times New Roman" pitchFamily="18" charset="0"/>
              </a:rPr>
              <a:pPr algn="r" eaLnBrk="1" hangingPunct="1"/>
              <a:t>36</a:t>
            </a:fld>
            <a:endParaRPr lang="en-US" sz="1300">
              <a:latin typeface="Times New Roman" pitchFamily="18" charset="0"/>
            </a:endParaRPr>
          </a:p>
        </p:txBody>
      </p:sp>
      <p:sp>
        <p:nvSpPr>
          <p:cNvPr id="210947" name="Rectangle 2"/>
          <p:cNvSpPr>
            <a:spLocks noGrp="1" noRot="1" noChangeAspect="1" noChangeArrowheads="1" noTextEdit="1"/>
          </p:cNvSpPr>
          <p:nvPr>
            <p:ph type="sldImg"/>
          </p:nvPr>
        </p:nvSpPr>
        <p:spPr>
          <a:xfrm>
            <a:off x="938213" y="750888"/>
            <a:ext cx="5011737" cy="3757612"/>
          </a:xfrm>
          <a:ln/>
        </p:spPr>
      </p:sp>
      <p:sp>
        <p:nvSpPr>
          <p:cNvPr id="21094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txBox="1">
            <a:spLocks noGrp="1" noChangeArrowheads="1"/>
          </p:cNvSpPr>
          <p:nvPr/>
        </p:nvSpPr>
        <p:spPr bwMode="auto">
          <a:xfrm>
            <a:off x="3903292" y="9517777"/>
            <a:ext cx="2984871" cy="500936"/>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06" tIns="48303" rIns="96606" bIns="48303" anchor="b"/>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3943AAA0-7033-4CB9-B33C-41CD9CF91E97}" type="slidenum">
              <a:rPr lang="en-US" sz="1300">
                <a:latin typeface="Times New Roman" pitchFamily="18" charset="0"/>
              </a:rPr>
              <a:pPr algn="r" eaLnBrk="1" hangingPunct="1"/>
              <a:t>37</a:t>
            </a:fld>
            <a:endParaRPr lang="en-US" sz="1300">
              <a:latin typeface="Times New Roman" pitchFamily="18" charset="0"/>
            </a:endParaRPr>
          </a:p>
        </p:txBody>
      </p:sp>
      <p:sp>
        <p:nvSpPr>
          <p:cNvPr id="210947" name="Rectangle 2"/>
          <p:cNvSpPr>
            <a:spLocks noGrp="1" noRot="1" noChangeAspect="1" noChangeArrowheads="1" noTextEdit="1"/>
          </p:cNvSpPr>
          <p:nvPr>
            <p:ph type="sldImg"/>
          </p:nvPr>
        </p:nvSpPr>
        <p:spPr>
          <a:xfrm>
            <a:off x="938213" y="750888"/>
            <a:ext cx="5011737" cy="3757612"/>
          </a:xfrm>
          <a:ln/>
        </p:spPr>
      </p:sp>
      <p:sp>
        <p:nvSpPr>
          <p:cNvPr id="21094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txBox="1">
            <a:spLocks noGrp="1" noChangeArrowheads="1"/>
          </p:cNvSpPr>
          <p:nvPr/>
        </p:nvSpPr>
        <p:spPr bwMode="auto">
          <a:xfrm>
            <a:off x="3903292" y="9517777"/>
            <a:ext cx="2984871" cy="500936"/>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06" tIns="48303" rIns="96606" bIns="48303" anchor="b"/>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3943AAA0-7033-4CB9-B33C-41CD9CF91E97}" type="slidenum">
              <a:rPr lang="en-US" sz="1300">
                <a:latin typeface="Times New Roman" pitchFamily="18" charset="0"/>
              </a:rPr>
              <a:pPr algn="r" eaLnBrk="1" hangingPunct="1"/>
              <a:t>38</a:t>
            </a:fld>
            <a:endParaRPr lang="en-US" sz="1300">
              <a:latin typeface="Times New Roman" pitchFamily="18" charset="0"/>
            </a:endParaRPr>
          </a:p>
        </p:txBody>
      </p:sp>
      <p:sp>
        <p:nvSpPr>
          <p:cNvPr id="210947" name="Rectangle 2"/>
          <p:cNvSpPr>
            <a:spLocks noGrp="1" noRot="1" noChangeAspect="1" noChangeArrowheads="1" noTextEdit="1"/>
          </p:cNvSpPr>
          <p:nvPr>
            <p:ph type="sldImg"/>
          </p:nvPr>
        </p:nvSpPr>
        <p:spPr>
          <a:xfrm>
            <a:off x="938213" y="750888"/>
            <a:ext cx="5011737" cy="3757612"/>
          </a:xfrm>
          <a:ln/>
        </p:spPr>
      </p:sp>
      <p:sp>
        <p:nvSpPr>
          <p:cNvPr id="21094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Rot="1" noChangeAspect="1" noChangeArrowheads="1" noTextEdit="1"/>
          </p:cNvSpPr>
          <p:nvPr>
            <p:ph type="sldImg"/>
          </p:nvPr>
        </p:nvSpPr>
        <p:spPr>
          <a:xfrm>
            <a:off x="938213" y="750888"/>
            <a:ext cx="5011737" cy="3757612"/>
          </a:xfrm>
          <a:ln/>
        </p:spPr>
      </p:sp>
      <p:sp>
        <p:nvSpPr>
          <p:cNvPr id="220163"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txBox="1">
            <a:spLocks noGrp="1" noChangeArrowheads="1"/>
          </p:cNvSpPr>
          <p:nvPr/>
        </p:nvSpPr>
        <p:spPr bwMode="auto">
          <a:xfrm>
            <a:off x="3903292" y="9517777"/>
            <a:ext cx="2984871" cy="500936"/>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06" tIns="48303" rIns="96606" bIns="48303" anchor="b"/>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3943AAA0-7033-4CB9-B33C-41CD9CF91E97}" type="slidenum">
              <a:rPr lang="en-US" sz="1300">
                <a:latin typeface="Times New Roman" pitchFamily="18" charset="0"/>
              </a:rPr>
              <a:pPr algn="r" eaLnBrk="1" hangingPunct="1"/>
              <a:t>4</a:t>
            </a:fld>
            <a:endParaRPr lang="en-US" sz="1300">
              <a:latin typeface="Times New Roman" pitchFamily="18" charset="0"/>
            </a:endParaRPr>
          </a:p>
        </p:txBody>
      </p:sp>
      <p:sp>
        <p:nvSpPr>
          <p:cNvPr id="210947" name="Rectangle 2"/>
          <p:cNvSpPr>
            <a:spLocks noGrp="1" noRot="1" noChangeAspect="1" noChangeArrowheads="1" noTextEdit="1"/>
          </p:cNvSpPr>
          <p:nvPr>
            <p:ph type="sldImg"/>
          </p:nvPr>
        </p:nvSpPr>
        <p:spPr>
          <a:xfrm>
            <a:off x="938213" y="750888"/>
            <a:ext cx="5011737" cy="3757612"/>
          </a:xfrm>
          <a:ln/>
        </p:spPr>
      </p:sp>
      <p:sp>
        <p:nvSpPr>
          <p:cNvPr id="21094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Rot="1" noChangeAspect="1" noChangeArrowheads="1" noTextEdit="1"/>
          </p:cNvSpPr>
          <p:nvPr>
            <p:ph type="sldImg"/>
          </p:nvPr>
        </p:nvSpPr>
        <p:spPr>
          <a:xfrm>
            <a:off x="938213" y="750888"/>
            <a:ext cx="5011737" cy="3757612"/>
          </a:xfrm>
          <a:ln/>
        </p:spPr>
      </p:sp>
      <p:sp>
        <p:nvSpPr>
          <p:cNvPr id="220163"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defTabSz="928973" eaLnBrk="0" hangingPunct="0">
              <a:spcBef>
                <a:spcPct val="30000"/>
              </a:spcBef>
              <a:defRPr sz="1200">
                <a:solidFill>
                  <a:schemeClr val="tx1"/>
                </a:solidFill>
                <a:latin typeface="Arial" panose="020B0604020202020204" pitchFamily="34" charset="0"/>
              </a:defRPr>
            </a:lvl1pPr>
            <a:lvl2pPr marL="724599" indent="-278692" defTabSz="928973" eaLnBrk="0" hangingPunct="0">
              <a:spcBef>
                <a:spcPct val="30000"/>
              </a:spcBef>
              <a:defRPr sz="1200">
                <a:solidFill>
                  <a:schemeClr val="tx1"/>
                </a:solidFill>
                <a:latin typeface="Arial" panose="020B0604020202020204" pitchFamily="34" charset="0"/>
              </a:defRPr>
            </a:lvl2pPr>
            <a:lvl3pPr marL="1114768" indent="-222954" defTabSz="928973" eaLnBrk="0" hangingPunct="0">
              <a:spcBef>
                <a:spcPct val="30000"/>
              </a:spcBef>
              <a:defRPr sz="1200">
                <a:solidFill>
                  <a:schemeClr val="tx1"/>
                </a:solidFill>
                <a:latin typeface="Arial" panose="020B0604020202020204" pitchFamily="34" charset="0"/>
              </a:defRPr>
            </a:lvl3pPr>
            <a:lvl4pPr marL="1560675" indent="-222954" defTabSz="928973" eaLnBrk="0" hangingPunct="0">
              <a:spcBef>
                <a:spcPct val="30000"/>
              </a:spcBef>
              <a:defRPr sz="1200">
                <a:solidFill>
                  <a:schemeClr val="tx1"/>
                </a:solidFill>
                <a:latin typeface="Arial" panose="020B0604020202020204" pitchFamily="34" charset="0"/>
              </a:defRPr>
            </a:lvl4pPr>
            <a:lvl5pPr marL="2006582" indent="-222954" defTabSz="928973" eaLnBrk="0" hangingPunct="0">
              <a:spcBef>
                <a:spcPct val="30000"/>
              </a:spcBef>
              <a:defRPr sz="1200">
                <a:solidFill>
                  <a:schemeClr val="tx1"/>
                </a:solidFill>
                <a:latin typeface="Arial" panose="020B0604020202020204" pitchFamily="34" charset="0"/>
              </a:defRPr>
            </a:lvl5pPr>
            <a:lvl6pPr marL="2452489" indent="-222954" defTabSz="928973" eaLnBrk="0" fontAlgn="base" hangingPunct="0">
              <a:spcBef>
                <a:spcPct val="30000"/>
              </a:spcBef>
              <a:spcAft>
                <a:spcPct val="0"/>
              </a:spcAft>
              <a:defRPr sz="1200">
                <a:solidFill>
                  <a:schemeClr val="tx1"/>
                </a:solidFill>
                <a:latin typeface="Arial" panose="020B0604020202020204" pitchFamily="34" charset="0"/>
              </a:defRPr>
            </a:lvl6pPr>
            <a:lvl7pPr marL="2898397" indent="-222954" defTabSz="928973" eaLnBrk="0" fontAlgn="base" hangingPunct="0">
              <a:spcBef>
                <a:spcPct val="30000"/>
              </a:spcBef>
              <a:spcAft>
                <a:spcPct val="0"/>
              </a:spcAft>
              <a:defRPr sz="1200">
                <a:solidFill>
                  <a:schemeClr val="tx1"/>
                </a:solidFill>
                <a:latin typeface="Arial" panose="020B0604020202020204" pitchFamily="34" charset="0"/>
              </a:defRPr>
            </a:lvl7pPr>
            <a:lvl8pPr marL="3344304" indent="-222954" defTabSz="928973" eaLnBrk="0" fontAlgn="base" hangingPunct="0">
              <a:spcBef>
                <a:spcPct val="30000"/>
              </a:spcBef>
              <a:spcAft>
                <a:spcPct val="0"/>
              </a:spcAft>
              <a:defRPr sz="1200">
                <a:solidFill>
                  <a:schemeClr val="tx1"/>
                </a:solidFill>
                <a:latin typeface="Arial" panose="020B0604020202020204" pitchFamily="34" charset="0"/>
              </a:defRPr>
            </a:lvl8pPr>
            <a:lvl9pPr marL="3790211" indent="-222954" defTabSz="928973"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820683A0-7E97-4FA2-B0B5-1ECDCF125F42}" type="slidenum">
              <a:rPr lang="nl-NL" altLang="nl-NL" sz="1300">
                <a:solidFill>
                  <a:prstClr val="black"/>
                </a:solidFill>
              </a:rPr>
              <a:pPr eaLnBrk="1" hangingPunct="1">
                <a:spcBef>
                  <a:spcPct val="0"/>
                </a:spcBef>
              </a:pPr>
              <a:t>45</a:t>
            </a:fld>
            <a:endParaRPr lang="nl-NL" altLang="nl-NL" sz="130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eaLnBrk="1" hangingPunct="1"/>
            <a:endParaRPr lang="en-GB" altLang="nl-NL">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2676" y="751404"/>
            <a:ext cx="6122812" cy="3757017"/>
          </a:xfrm>
        </p:spPr>
      </p:sp>
      <p:sp>
        <p:nvSpPr>
          <p:cNvPr id="3" name="Tijdelijke aanduiding voor notities 2"/>
          <p:cNvSpPr>
            <a:spLocks noGrp="1"/>
          </p:cNvSpPr>
          <p:nvPr>
            <p:ph type="body" idx="1"/>
          </p:nvPr>
        </p:nvSpPr>
        <p:spPr/>
        <p:txBody>
          <a:bodyPr/>
          <a:lstStyle/>
          <a:p>
            <a:r>
              <a:rPr lang="en-US" b="0" i="0" dirty="0">
                <a:solidFill>
                  <a:srgbClr val="515151"/>
                </a:solidFill>
                <a:effectLst/>
                <a:latin typeface="Merriweather" panose="020B0604020202020204" pitchFamily="2" charset="0"/>
              </a:rPr>
              <a:t>2 </a:t>
            </a:r>
            <a:r>
              <a:rPr lang="en-US" b="0" i="0" dirty="0" err="1">
                <a:solidFill>
                  <a:srgbClr val="515151"/>
                </a:solidFill>
                <a:effectLst/>
                <a:latin typeface="Merriweather" panose="020B0604020202020204" pitchFamily="2" charset="0"/>
              </a:rPr>
              <a:t>februari</a:t>
            </a:r>
            <a:r>
              <a:rPr lang="en-US" b="0" i="0" dirty="0">
                <a:solidFill>
                  <a:srgbClr val="515151"/>
                </a:solidFill>
                <a:effectLst/>
                <a:latin typeface="Merriweather" panose="020B0604020202020204" pitchFamily="2" charset="0"/>
              </a:rPr>
              <a:t> 1923</a:t>
            </a:r>
          </a:p>
          <a:p>
            <a:r>
              <a:rPr lang="en-US" b="0" i="0" dirty="0">
                <a:solidFill>
                  <a:srgbClr val="515151"/>
                </a:solidFill>
                <a:effectLst/>
                <a:latin typeface="Merriweather" panose="020B0604020202020204" pitchFamily="2" charset="0"/>
              </a:rPr>
              <a:t>31,5 meter lang en 5,40 meter breed,</a:t>
            </a:r>
          </a:p>
          <a:p>
            <a:r>
              <a:rPr lang="nl-NL" b="0" i="0" dirty="0">
                <a:solidFill>
                  <a:srgbClr val="515151"/>
                </a:solidFill>
                <a:effectLst/>
                <a:latin typeface="Merriweather" panose="00000500000000000000" pitchFamily="2" charset="0"/>
              </a:rPr>
              <a:t>Scheepswerf de Vooruitgang &amp; de Industrie van D. Boot in Alphen aan de Rijn.</a:t>
            </a:r>
          </a:p>
          <a:p>
            <a:r>
              <a:rPr lang="nl-NL" dirty="0"/>
              <a:t>1958 Lengte 41,60</a:t>
            </a:r>
          </a:p>
          <a:p>
            <a:r>
              <a:rPr lang="nl-NL" dirty="0"/>
              <a:t>37,60</a:t>
            </a:r>
          </a:p>
        </p:txBody>
      </p:sp>
      <p:sp>
        <p:nvSpPr>
          <p:cNvPr id="4" name="Tijdelijke aanduiding voor dianummer 3"/>
          <p:cNvSpPr>
            <a:spLocks noGrp="1"/>
          </p:cNvSpPr>
          <p:nvPr>
            <p:ph type="sldNum" sz="quarter" idx="5"/>
          </p:nvPr>
        </p:nvSpPr>
        <p:spPr/>
        <p:txBody>
          <a:bodyPr/>
          <a:lstStyle/>
          <a:p>
            <a:fld id="{1CAA8D23-424C-442A-A847-76FD6009CE47}" type="slidenum">
              <a:rPr lang="nl-NL" smtClean="0">
                <a:solidFill>
                  <a:prstClr val="black"/>
                </a:solidFill>
              </a:rPr>
              <a:pPr/>
              <a:t>106</a:t>
            </a:fld>
            <a:endParaRPr lang="nl-NL">
              <a:solidFill>
                <a:prstClr val="black"/>
              </a:solidFill>
            </a:endParaRPr>
          </a:p>
        </p:txBody>
      </p:sp>
    </p:spTree>
    <p:extLst>
      <p:ext uri="{BB962C8B-B14F-4D97-AF65-F5344CB8AC3E}">
        <p14:creationId xmlns:p14="http://schemas.microsoft.com/office/powerpoint/2010/main" val="38958783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2676" y="751404"/>
            <a:ext cx="6122812" cy="3757017"/>
          </a:xfrm>
        </p:spPr>
      </p:sp>
      <p:sp>
        <p:nvSpPr>
          <p:cNvPr id="3" name="Tijdelijke aanduiding voor notities 2"/>
          <p:cNvSpPr>
            <a:spLocks noGrp="1"/>
          </p:cNvSpPr>
          <p:nvPr>
            <p:ph type="body" idx="1"/>
          </p:nvPr>
        </p:nvSpPr>
        <p:spPr/>
        <p:txBody>
          <a:bodyPr/>
          <a:lstStyle/>
          <a:p>
            <a:r>
              <a:rPr lang="en-US" b="0" i="0" dirty="0">
                <a:solidFill>
                  <a:srgbClr val="515151"/>
                </a:solidFill>
                <a:effectLst/>
                <a:latin typeface="Merriweather" panose="020B0604020202020204" pitchFamily="2" charset="0"/>
              </a:rPr>
              <a:t>2 </a:t>
            </a:r>
            <a:r>
              <a:rPr lang="en-US" b="0" i="0" dirty="0" err="1">
                <a:solidFill>
                  <a:srgbClr val="515151"/>
                </a:solidFill>
                <a:effectLst/>
                <a:latin typeface="Merriweather" panose="020B0604020202020204" pitchFamily="2" charset="0"/>
              </a:rPr>
              <a:t>februari</a:t>
            </a:r>
            <a:r>
              <a:rPr lang="en-US" b="0" i="0" dirty="0">
                <a:solidFill>
                  <a:srgbClr val="515151"/>
                </a:solidFill>
                <a:effectLst/>
                <a:latin typeface="Merriweather" panose="020B0604020202020204" pitchFamily="2" charset="0"/>
              </a:rPr>
              <a:t> 1923</a:t>
            </a:r>
          </a:p>
          <a:p>
            <a:r>
              <a:rPr lang="en-US" b="0" i="0" dirty="0">
                <a:solidFill>
                  <a:srgbClr val="515151"/>
                </a:solidFill>
                <a:effectLst/>
                <a:latin typeface="Merriweather" panose="020B0604020202020204" pitchFamily="2" charset="0"/>
              </a:rPr>
              <a:t>31,5 meter lang en 5,40 meter breed,</a:t>
            </a:r>
          </a:p>
          <a:p>
            <a:r>
              <a:rPr lang="nl-NL" b="0" i="0" dirty="0">
                <a:solidFill>
                  <a:srgbClr val="515151"/>
                </a:solidFill>
                <a:effectLst/>
                <a:latin typeface="Merriweather" panose="00000500000000000000" pitchFamily="2" charset="0"/>
              </a:rPr>
              <a:t>Scheepswerf de Vooruitgang &amp; de Industrie van D. Boot in Alphen aan de Rijn.</a:t>
            </a:r>
          </a:p>
          <a:p>
            <a:r>
              <a:rPr lang="nl-NL" dirty="0"/>
              <a:t>1958 Lengte 41,60</a:t>
            </a:r>
          </a:p>
          <a:p>
            <a:r>
              <a:rPr lang="nl-NL" dirty="0"/>
              <a:t>37,60</a:t>
            </a:r>
          </a:p>
        </p:txBody>
      </p:sp>
      <p:sp>
        <p:nvSpPr>
          <p:cNvPr id="4" name="Tijdelijke aanduiding voor dianummer 3"/>
          <p:cNvSpPr>
            <a:spLocks noGrp="1"/>
          </p:cNvSpPr>
          <p:nvPr>
            <p:ph type="sldNum" sz="quarter" idx="5"/>
          </p:nvPr>
        </p:nvSpPr>
        <p:spPr/>
        <p:txBody>
          <a:bodyPr/>
          <a:lstStyle/>
          <a:p>
            <a:fld id="{1CAA8D23-424C-442A-A847-76FD6009CE47}" type="slidenum">
              <a:rPr lang="nl-NL" smtClean="0">
                <a:solidFill>
                  <a:prstClr val="black"/>
                </a:solidFill>
              </a:rPr>
              <a:pPr/>
              <a:t>107</a:t>
            </a:fld>
            <a:endParaRPr lang="nl-NL">
              <a:solidFill>
                <a:prstClr val="black"/>
              </a:solidFill>
            </a:endParaRPr>
          </a:p>
        </p:txBody>
      </p:sp>
    </p:spTree>
    <p:extLst>
      <p:ext uri="{BB962C8B-B14F-4D97-AF65-F5344CB8AC3E}">
        <p14:creationId xmlns:p14="http://schemas.microsoft.com/office/powerpoint/2010/main" val="38053198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38213" y="750888"/>
            <a:ext cx="5011737" cy="3757612"/>
          </a:xfrm>
        </p:spPr>
      </p:sp>
      <p:sp>
        <p:nvSpPr>
          <p:cNvPr id="3" name="Tijdelijke aanduiding voor notities 2"/>
          <p:cNvSpPr>
            <a:spLocks noGrp="1"/>
          </p:cNvSpPr>
          <p:nvPr>
            <p:ph type="body" idx="1"/>
          </p:nvPr>
        </p:nvSpPr>
        <p:spPr/>
        <p:txBody>
          <a:bodyPr/>
          <a:lstStyle/>
          <a:p>
            <a:r>
              <a:rPr lang="en-US" b="0" i="0" dirty="0">
                <a:solidFill>
                  <a:srgbClr val="515151"/>
                </a:solidFill>
                <a:effectLst/>
                <a:latin typeface="Merriweather" panose="020B0604020202020204" pitchFamily="2" charset="0"/>
              </a:rPr>
              <a:t>2 </a:t>
            </a:r>
            <a:r>
              <a:rPr lang="en-US" b="0" i="0" dirty="0" err="1">
                <a:solidFill>
                  <a:srgbClr val="515151"/>
                </a:solidFill>
                <a:effectLst/>
                <a:latin typeface="Merriweather" panose="020B0604020202020204" pitchFamily="2" charset="0"/>
              </a:rPr>
              <a:t>februari</a:t>
            </a:r>
            <a:r>
              <a:rPr lang="en-US" b="0" i="0" dirty="0">
                <a:solidFill>
                  <a:srgbClr val="515151"/>
                </a:solidFill>
                <a:effectLst/>
                <a:latin typeface="Merriweather" panose="020B0604020202020204" pitchFamily="2" charset="0"/>
              </a:rPr>
              <a:t> 1923</a:t>
            </a:r>
          </a:p>
          <a:p>
            <a:r>
              <a:rPr lang="en-US" b="0" i="0" dirty="0">
                <a:solidFill>
                  <a:srgbClr val="515151"/>
                </a:solidFill>
                <a:effectLst/>
                <a:latin typeface="Merriweather" panose="020B0604020202020204" pitchFamily="2" charset="0"/>
              </a:rPr>
              <a:t>31,5 meter lang en 5,40 meter breed,</a:t>
            </a:r>
          </a:p>
          <a:p>
            <a:r>
              <a:rPr lang="nl-NL" b="0" i="0" dirty="0">
                <a:solidFill>
                  <a:srgbClr val="515151"/>
                </a:solidFill>
                <a:effectLst/>
                <a:latin typeface="Merriweather" panose="00000500000000000000" pitchFamily="2" charset="0"/>
              </a:rPr>
              <a:t>Scheepswerf de Vooruitgang &amp; de Industrie van D. Boot in Alphen aan de Rijn.</a:t>
            </a:r>
          </a:p>
          <a:p>
            <a:r>
              <a:rPr lang="nl-NL" dirty="0"/>
              <a:t>1958 Lengte 41,60</a:t>
            </a:r>
          </a:p>
          <a:p>
            <a:r>
              <a:rPr lang="nl-NL" dirty="0"/>
              <a:t>37,60</a:t>
            </a:r>
          </a:p>
        </p:txBody>
      </p:sp>
      <p:sp>
        <p:nvSpPr>
          <p:cNvPr id="4" name="Tijdelijke aanduiding voor dianummer 3"/>
          <p:cNvSpPr>
            <a:spLocks noGrp="1"/>
          </p:cNvSpPr>
          <p:nvPr>
            <p:ph type="sldNum" sz="quarter" idx="5"/>
          </p:nvPr>
        </p:nvSpPr>
        <p:spPr/>
        <p:txBody>
          <a:bodyPr/>
          <a:lstStyle/>
          <a:p>
            <a:fld id="{1CAA8D23-424C-442A-A847-76FD6009CE47}" type="slidenum">
              <a:rPr lang="nl-NL" smtClean="0">
                <a:solidFill>
                  <a:prstClr val="black"/>
                </a:solidFill>
              </a:rPr>
              <a:pPr/>
              <a:t>108</a:t>
            </a:fld>
            <a:endParaRPr lang="nl-NL">
              <a:solidFill>
                <a:prstClr val="black"/>
              </a:solidFill>
            </a:endParaRPr>
          </a:p>
        </p:txBody>
      </p:sp>
    </p:spTree>
    <p:extLst>
      <p:ext uri="{BB962C8B-B14F-4D97-AF65-F5344CB8AC3E}">
        <p14:creationId xmlns:p14="http://schemas.microsoft.com/office/powerpoint/2010/main" val="24837724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2676" y="751404"/>
            <a:ext cx="6122812" cy="3757017"/>
          </a:xfrm>
        </p:spPr>
      </p:sp>
      <p:sp>
        <p:nvSpPr>
          <p:cNvPr id="3" name="Tijdelijke aanduiding voor notities 2"/>
          <p:cNvSpPr>
            <a:spLocks noGrp="1"/>
          </p:cNvSpPr>
          <p:nvPr>
            <p:ph type="body" idx="1"/>
          </p:nvPr>
        </p:nvSpPr>
        <p:spPr/>
        <p:txBody>
          <a:bodyPr/>
          <a:lstStyle/>
          <a:p>
            <a:r>
              <a:rPr lang="en-US" b="0" i="0" dirty="0">
                <a:solidFill>
                  <a:srgbClr val="515151"/>
                </a:solidFill>
                <a:effectLst/>
                <a:latin typeface="Merriweather" panose="020B0604020202020204" pitchFamily="2" charset="0"/>
              </a:rPr>
              <a:t>2 </a:t>
            </a:r>
            <a:r>
              <a:rPr lang="en-US" b="0" i="0" dirty="0" err="1">
                <a:solidFill>
                  <a:srgbClr val="515151"/>
                </a:solidFill>
                <a:effectLst/>
                <a:latin typeface="Merriweather" panose="020B0604020202020204" pitchFamily="2" charset="0"/>
              </a:rPr>
              <a:t>februari</a:t>
            </a:r>
            <a:r>
              <a:rPr lang="en-US" b="0" i="0" dirty="0">
                <a:solidFill>
                  <a:srgbClr val="515151"/>
                </a:solidFill>
                <a:effectLst/>
                <a:latin typeface="Merriweather" panose="020B0604020202020204" pitchFamily="2" charset="0"/>
              </a:rPr>
              <a:t> 1923</a:t>
            </a:r>
          </a:p>
          <a:p>
            <a:r>
              <a:rPr lang="en-US" b="0" i="0" dirty="0">
                <a:solidFill>
                  <a:srgbClr val="515151"/>
                </a:solidFill>
                <a:effectLst/>
                <a:latin typeface="Merriweather" panose="020B0604020202020204" pitchFamily="2" charset="0"/>
              </a:rPr>
              <a:t>31,5 meter lang en 5,40 meter breed,</a:t>
            </a:r>
          </a:p>
          <a:p>
            <a:r>
              <a:rPr lang="nl-NL" b="0" i="0" dirty="0">
                <a:solidFill>
                  <a:srgbClr val="515151"/>
                </a:solidFill>
                <a:effectLst/>
                <a:latin typeface="Merriweather" panose="00000500000000000000" pitchFamily="2" charset="0"/>
              </a:rPr>
              <a:t>Scheepswerf de Vooruitgang &amp; de Industrie van D. Boot in Alphen aan de Rijn.</a:t>
            </a:r>
          </a:p>
          <a:p>
            <a:r>
              <a:rPr lang="nl-NL" dirty="0"/>
              <a:t>1958 Lengte 41,60</a:t>
            </a:r>
          </a:p>
          <a:p>
            <a:r>
              <a:rPr lang="nl-NL" dirty="0"/>
              <a:t>37,60</a:t>
            </a:r>
          </a:p>
        </p:txBody>
      </p:sp>
      <p:sp>
        <p:nvSpPr>
          <p:cNvPr id="4" name="Tijdelijke aanduiding voor dianummer 3"/>
          <p:cNvSpPr>
            <a:spLocks noGrp="1"/>
          </p:cNvSpPr>
          <p:nvPr>
            <p:ph type="sldNum" sz="quarter" idx="5"/>
          </p:nvPr>
        </p:nvSpPr>
        <p:spPr/>
        <p:txBody>
          <a:bodyPr/>
          <a:lstStyle/>
          <a:p>
            <a:fld id="{1CAA8D23-424C-442A-A847-76FD6009CE47}" type="slidenum">
              <a:rPr lang="nl-NL" smtClean="0">
                <a:solidFill>
                  <a:prstClr val="black"/>
                </a:solidFill>
              </a:rPr>
              <a:pPr/>
              <a:t>109</a:t>
            </a:fld>
            <a:endParaRPr lang="nl-NL">
              <a:solidFill>
                <a:prstClr val="black"/>
              </a:solidFill>
            </a:endParaRPr>
          </a:p>
        </p:txBody>
      </p:sp>
    </p:spTree>
    <p:extLst>
      <p:ext uri="{BB962C8B-B14F-4D97-AF65-F5344CB8AC3E}">
        <p14:creationId xmlns:p14="http://schemas.microsoft.com/office/powerpoint/2010/main" val="16628656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2676" y="751404"/>
            <a:ext cx="6122812" cy="3757017"/>
          </a:xfrm>
        </p:spPr>
      </p:sp>
      <p:sp>
        <p:nvSpPr>
          <p:cNvPr id="3" name="Tijdelijke aanduiding voor notities 2"/>
          <p:cNvSpPr>
            <a:spLocks noGrp="1"/>
          </p:cNvSpPr>
          <p:nvPr>
            <p:ph type="body" idx="1"/>
          </p:nvPr>
        </p:nvSpPr>
        <p:spPr/>
        <p:txBody>
          <a:bodyPr/>
          <a:lstStyle/>
          <a:p>
            <a:r>
              <a:rPr lang="en-US" b="0" i="0" dirty="0">
                <a:solidFill>
                  <a:srgbClr val="515151"/>
                </a:solidFill>
                <a:effectLst/>
                <a:latin typeface="Merriweather" panose="020B0604020202020204" pitchFamily="2" charset="0"/>
              </a:rPr>
              <a:t>2 </a:t>
            </a:r>
            <a:r>
              <a:rPr lang="en-US" b="0" i="0" dirty="0" err="1">
                <a:solidFill>
                  <a:srgbClr val="515151"/>
                </a:solidFill>
                <a:effectLst/>
                <a:latin typeface="Merriweather" panose="020B0604020202020204" pitchFamily="2" charset="0"/>
              </a:rPr>
              <a:t>februari</a:t>
            </a:r>
            <a:r>
              <a:rPr lang="en-US" b="0" i="0" dirty="0">
                <a:solidFill>
                  <a:srgbClr val="515151"/>
                </a:solidFill>
                <a:effectLst/>
                <a:latin typeface="Merriweather" panose="020B0604020202020204" pitchFamily="2" charset="0"/>
              </a:rPr>
              <a:t> 1923</a:t>
            </a:r>
          </a:p>
          <a:p>
            <a:r>
              <a:rPr lang="en-US" b="0" i="0" dirty="0">
                <a:solidFill>
                  <a:srgbClr val="515151"/>
                </a:solidFill>
                <a:effectLst/>
                <a:latin typeface="Merriweather" panose="020B0604020202020204" pitchFamily="2" charset="0"/>
              </a:rPr>
              <a:t>31,5 meter lang en 5,40 meter breed,</a:t>
            </a:r>
          </a:p>
          <a:p>
            <a:r>
              <a:rPr lang="nl-NL" b="0" i="0" dirty="0">
                <a:solidFill>
                  <a:srgbClr val="515151"/>
                </a:solidFill>
                <a:effectLst/>
                <a:latin typeface="Merriweather" panose="00000500000000000000" pitchFamily="2" charset="0"/>
              </a:rPr>
              <a:t>Scheepswerf de Vooruitgang &amp; de Industrie van D. Boot in Alphen aan de Rijn.</a:t>
            </a:r>
          </a:p>
          <a:p>
            <a:r>
              <a:rPr lang="nl-NL" dirty="0"/>
              <a:t>1958 Lengte 41,60</a:t>
            </a:r>
          </a:p>
          <a:p>
            <a:r>
              <a:rPr lang="nl-NL" dirty="0"/>
              <a:t>37,60</a:t>
            </a:r>
          </a:p>
        </p:txBody>
      </p:sp>
      <p:sp>
        <p:nvSpPr>
          <p:cNvPr id="4" name="Tijdelijke aanduiding voor dianummer 3"/>
          <p:cNvSpPr>
            <a:spLocks noGrp="1"/>
          </p:cNvSpPr>
          <p:nvPr>
            <p:ph type="sldNum" sz="quarter" idx="5"/>
          </p:nvPr>
        </p:nvSpPr>
        <p:spPr/>
        <p:txBody>
          <a:bodyPr/>
          <a:lstStyle/>
          <a:p>
            <a:fld id="{1CAA8D23-424C-442A-A847-76FD6009CE47}" type="slidenum">
              <a:rPr lang="nl-NL" smtClean="0">
                <a:solidFill>
                  <a:prstClr val="black"/>
                </a:solidFill>
              </a:rPr>
              <a:pPr/>
              <a:t>110</a:t>
            </a:fld>
            <a:endParaRPr lang="nl-NL">
              <a:solidFill>
                <a:prstClr val="black"/>
              </a:solidFill>
            </a:endParaRPr>
          </a:p>
        </p:txBody>
      </p:sp>
    </p:spTree>
    <p:extLst>
      <p:ext uri="{BB962C8B-B14F-4D97-AF65-F5344CB8AC3E}">
        <p14:creationId xmlns:p14="http://schemas.microsoft.com/office/powerpoint/2010/main" val="41934359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2676" y="751404"/>
            <a:ext cx="6122812" cy="3757017"/>
          </a:xfrm>
        </p:spPr>
      </p:sp>
      <p:sp>
        <p:nvSpPr>
          <p:cNvPr id="3" name="Tijdelijke aanduiding voor notities 2"/>
          <p:cNvSpPr>
            <a:spLocks noGrp="1"/>
          </p:cNvSpPr>
          <p:nvPr>
            <p:ph type="body" idx="1"/>
          </p:nvPr>
        </p:nvSpPr>
        <p:spPr/>
        <p:txBody>
          <a:bodyPr/>
          <a:lstStyle/>
          <a:p>
            <a:r>
              <a:rPr lang="en-US" b="0" i="0" dirty="0">
                <a:solidFill>
                  <a:srgbClr val="515151"/>
                </a:solidFill>
                <a:effectLst/>
                <a:latin typeface="Merriweather" panose="020B0604020202020204" pitchFamily="2" charset="0"/>
              </a:rPr>
              <a:t>2 </a:t>
            </a:r>
            <a:r>
              <a:rPr lang="en-US" b="0" i="0" dirty="0" err="1">
                <a:solidFill>
                  <a:srgbClr val="515151"/>
                </a:solidFill>
                <a:effectLst/>
                <a:latin typeface="Merriweather" panose="020B0604020202020204" pitchFamily="2" charset="0"/>
              </a:rPr>
              <a:t>februari</a:t>
            </a:r>
            <a:r>
              <a:rPr lang="en-US" b="0" i="0" dirty="0">
                <a:solidFill>
                  <a:srgbClr val="515151"/>
                </a:solidFill>
                <a:effectLst/>
                <a:latin typeface="Merriweather" panose="020B0604020202020204" pitchFamily="2" charset="0"/>
              </a:rPr>
              <a:t> 1923</a:t>
            </a:r>
          </a:p>
          <a:p>
            <a:r>
              <a:rPr lang="en-US" b="0" i="0" dirty="0">
                <a:solidFill>
                  <a:srgbClr val="515151"/>
                </a:solidFill>
                <a:effectLst/>
                <a:latin typeface="Merriweather" panose="020B0604020202020204" pitchFamily="2" charset="0"/>
              </a:rPr>
              <a:t>31,5 meter lang en 5,40 meter breed,</a:t>
            </a:r>
          </a:p>
          <a:p>
            <a:r>
              <a:rPr lang="nl-NL" b="0" i="0" dirty="0">
                <a:solidFill>
                  <a:srgbClr val="515151"/>
                </a:solidFill>
                <a:effectLst/>
                <a:latin typeface="Merriweather" panose="00000500000000000000" pitchFamily="2" charset="0"/>
              </a:rPr>
              <a:t>Scheepswerf de Vooruitgang &amp; de Industrie van D. Boot in Alphen aan de Rijn.</a:t>
            </a:r>
          </a:p>
          <a:p>
            <a:r>
              <a:rPr lang="nl-NL" dirty="0"/>
              <a:t>1958 Lengte 41,60</a:t>
            </a:r>
          </a:p>
          <a:p>
            <a:r>
              <a:rPr lang="nl-NL" dirty="0"/>
              <a:t>37,60</a:t>
            </a:r>
          </a:p>
        </p:txBody>
      </p:sp>
      <p:sp>
        <p:nvSpPr>
          <p:cNvPr id="4" name="Tijdelijke aanduiding voor dianummer 3"/>
          <p:cNvSpPr>
            <a:spLocks noGrp="1"/>
          </p:cNvSpPr>
          <p:nvPr>
            <p:ph type="sldNum" sz="quarter" idx="5"/>
          </p:nvPr>
        </p:nvSpPr>
        <p:spPr/>
        <p:txBody>
          <a:bodyPr/>
          <a:lstStyle/>
          <a:p>
            <a:fld id="{1CAA8D23-424C-442A-A847-76FD6009CE47}" type="slidenum">
              <a:rPr lang="nl-NL" smtClean="0">
                <a:solidFill>
                  <a:prstClr val="black"/>
                </a:solidFill>
              </a:rPr>
              <a:pPr/>
              <a:t>111</a:t>
            </a:fld>
            <a:endParaRPr lang="nl-NL">
              <a:solidFill>
                <a:prstClr val="black"/>
              </a:solidFill>
            </a:endParaRPr>
          </a:p>
        </p:txBody>
      </p:sp>
    </p:spTree>
    <p:extLst>
      <p:ext uri="{BB962C8B-B14F-4D97-AF65-F5344CB8AC3E}">
        <p14:creationId xmlns:p14="http://schemas.microsoft.com/office/powerpoint/2010/main" val="22233215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38213" y="750888"/>
            <a:ext cx="5011737" cy="3757612"/>
          </a:xfrm>
        </p:spPr>
      </p:sp>
      <p:sp>
        <p:nvSpPr>
          <p:cNvPr id="3" name="Tijdelijke aanduiding voor notities 2"/>
          <p:cNvSpPr>
            <a:spLocks noGrp="1"/>
          </p:cNvSpPr>
          <p:nvPr>
            <p:ph type="body" idx="1"/>
          </p:nvPr>
        </p:nvSpPr>
        <p:spPr/>
        <p:txBody>
          <a:bodyPr/>
          <a:lstStyle/>
          <a:p>
            <a:r>
              <a:rPr lang="en-US" b="0" i="0" dirty="0">
                <a:solidFill>
                  <a:srgbClr val="515151"/>
                </a:solidFill>
                <a:effectLst/>
                <a:latin typeface="Merriweather" panose="020B0604020202020204" pitchFamily="2" charset="0"/>
              </a:rPr>
              <a:t>2 </a:t>
            </a:r>
            <a:r>
              <a:rPr lang="en-US" b="0" i="0" dirty="0" err="1">
                <a:solidFill>
                  <a:srgbClr val="515151"/>
                </a:solidFill>
                <a:effectLst/>
                <a:latin typeface="Merriweather" panose="020B0604020202020204" pitchFamily="2" charset="0"/>
              </a:rPr>
              <a:t>februari</a:t>
            </a:r>
            <a:r>
              <a:rPr lang="en-US" b="0" i="0" dirty="0">
                <a:solidFill>
                  <a:srgbClr val="515151"/>
                </a:solidFill>
                <a:effectLst/>
                <a:latin typeface="Merriweather" panose="020B0604020202020204" pitchFamily="2" charset="0"/>
              </a:rPr>
              <a:t> 1923</a:t>
            </a:r>
          </a:p>
          <a:p>
            <a:r>
              <a:rPr lang="en-US" b="0" i="0" dirty="0">
                <a:solidFill>
                  <a:srgbClr val="515151"/>
                </a:solidFill>
                <a:effectLst/>
                <a:latin typeface="Merriweather" panose="020B0604020202020204" pitchFamily="2" charset="0"/>
              </a:rPr>
              <a:t>31,5 meter lang en 5,40 meter breed,</a:t>
            </a:r>
          </a:p>
          <a:p>
            <a:r>
              <a:rPr lang="nl-NL" b="0" i="0" dirty="0">
                <a:solidFill>
                  <a:srgbClr val="515151"/>
                </a:solidFill>
                <a:effectLst/>
                <a:latin typeface="Merriweather" panose="00000500000000000000" pitchFamily="2" charset="0"/>
              </a:rPr>
              <a:t>Scheepswerf de Vooruitgang &amp; de Industrie van D. Boot in Alphen aan de Rijn.</a:t>
            </a:r>
          </a:p>
          <a:p>
            <a:r>
              <a:rPr lang="nl-NL" dirty="0"/>
              <a:t>1958 Lengte 41,60</a:t>
            </a:r>
          </a:p>
          <a:p>
            <a:r>
              <a:rPr lang="nl-NL" dirty="0"/>
              <a:t>37,60</a:t>
            </a:r>
          </a:p>
        </p:txBody>
      </p:sp>
      <p:sp>
        <p:nvSpPr>
          <p:cNvPr id="4" name="Tijdelijke aanduiding voor dianummer 3"/>
          <p:cNvSpPr>
            <a:spLocks noGrp="1"/>
          </p:cNvSpPr>
          <p:nvPr>
            <p:ph type="sldNum" sz="quarter" idx="5"/>
          </p:nvPr>
        </p:nvSpPr>
        <p:spPr/>
        <p:txBody>
          <a:bodyPr/>
          <a:lstStyle/>
          <a:p>
            <a:fld id="{1CAA8D23-424C-442A-A847-76FD6009CE47}" type="slidenum">
              <a:rPr lang="nl-NL" smtClean="0">
                <a:solidFill>
                  <a:prstClr val="black"/>
                </a:solidFill>
              </a:rPr>
              <a:pPr/>
              <a:t>112</a:t>
            </a:fld>
            <a:endParaRPr lang="nl-NL">
              <a:solidFill>
                <a:prstClr val="black"/>
              </a:solidFill>
            </a:endParaRPr>
          </a:p>
        </p:txBody>
      </p:sp>
    </p:spTree>
    <p:extLst>
      <p:ext uri="{BB962C8B-B14F-4D97-AF65-F5344CB8AC3E}">
        <p14:creationId xmlns:p14="http://schemas.microsoft.com/office/powerpoint/2010/main" val="11423154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38213" y="750888"/>
            <a:ext cx="5011737" cy="3757612"/>
          </a:xfrm>
        </p:spPr>
      </p:sp>
      <p:sp>
        <p:nvSpPr>
          <p:cNvPr id="3" name="Tijdelijke aanduiding voor notities 2"/>
          <p:cNvSpPr>
            <a:spLocks noGrp="1"/>
          </p:cNvSpPr>
          <p:nvPr>
            <p:ph type="body" idx="1"/>
          </p:nvPr>
        </p:nvSpPr>
        <p:spPr/>
        <p:txBody>
          <a:bodyPr/>
          <a:lstStyle/>
          <a:p>
            <a:r>
              <a:rPr lang="en-US" b="0" i="0" dirty="0">
                <a:solidFill>
                  <a:srgbClr val="515151"/>
                </a:solidFill>
                <a:effectLst/>
                <a:latin typeface="Merriweather" panose="020B0604020202020204" pitchFamily="2" charset="0"/>
              </a:rPr>
              <a:t>2 </a:t>
            </a:r>
            <a:r>
              <a:rPr lang="en-US" b="0" i="0" dirty="0" err="1">
                <a:solidFill>
                  <a:srgbClr val="515151"/>
                </a:solidFill>
                <a:effectLst/>
                <a:latin typeface="Merriweather" panose="020B0604020202020204" pitchFamily="2" charset="0"/>
              </a:rPr>
              <a:t>februari</a:t>
            </a:r>
            <a:r>
              <a:rPr lang="en-US" b="0" i="0" dirty="0">
                <a:solidFill>
                  <a:srgbClr val="515151"/>
                </a:solidFill>
                <a:effectLst/>
                <a:latin typeface="Merriweather" panose="020B0604020202020204" pitchFamily="2" charset="0"/>
              </a:rPr>
              <a:t> 1923</a:t>
            </a:r>
          </a:p>
          <a:p>
            <a:r>
              <a:rPr lang="en-US" b="0" i="0" dirty="0">
                <a:solidFill>
                  <a:srgbClr val="515151"/>
                </a:solidFill>
                <a:effectLst/>
                <a:latin typeface="Merriweather" panose="020B0604020202020204" pitchFamily="2" charset="0"/>
              </a:rPr>
              <a:t>31,5 meter lang en 5,40 meter breed,</a:t>
            </a:r>
          </a:p>
          <a:p>
            <a:r>
              <a:rPr lang="nl-NL" b="0" i="0" dirty="0">
                <a:solidFill>
                  <a:srgbClr val="515151"/>
                </a:solidFill>
                <a:effectLst/>
                <a:latin typeface="Merriweather" panose="00000500000000000000" pitchFamily="2" charset="0"/>
              </a:rPr>
              <a:t>Scheepswerf de Vooruitgang &amp; de Industrie van D. Boot in Alphen aan de Rijn.</a:t>
            </a:r>
          </a:p>
          <a:p>
            <a:r>
              <a:rPr lang="nl-NL" dirty="0"/>
              <a:t>1958 Lengte 41,60</a:t>
            </a:r>
          </a:p>
          <a:p>
            <a:r>
              <a:rPr lang="nl-NL" dirty="0"/>
              <a:t>37,60</a:t>
            </a:r>
          </a:p>
        </p:txBody>
      </p:sp>
      <p:sp>
        <p:nvSpPr>
          <p:cNvPr id="4" name="Tijdelijke aanduiding voor dianummer 3"/>
          <p:cNvSpPr>
            <a:spLocks noGrp="1"/>
          </p:cNvSpPr>
          <p:nvPr>
            <p:ph type="sldNum" sz="quarter" idx="5"/>
          </p:nvPr>
        </p:nvSpPr>
        <p:spPr/>
        <p:txBody>
          <a:bodyPr/>
          <a:lstStyle/>
          <a:p>
            <a:fld id="{1CAA8D23-424C-442A-A847-76FD6009CE47}" type="slidenum">
              <a:rPr lang="nl-NL" smtClean="0">
                <a:solidFill>
                  <a:prstClr val="black"/>
                </a:solidFill>
              </a:rPr>
              <a:pPr/>
              <a:t>113</a:t>
            </a:fld>
            <a:endParaRPr lang="nl-NL">
              <a:solidFill>
                <a:prstClr val="black"/>
              </a:solidFill>
            </a:endParaRPr>
          </a:p>
        </p:txBody>
      </p:sp>
    </p:spTree>
    <p:extLst>
      <p:ext uri="{BB962C8B-B14F-4D97-AF65-F5344CB8AC3E}">
        <p14:creationId xmlns:p14="http://schemas.microsoft.com/office/powerpoint/2010/main" val="1121389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txBox="1">
            <a:spLocks noGrp="1" noChangeArrowheads="1"/>
          </p:cNvSpPr>
          <p:nvPr/>
        </p:nvSpPr>
        <p:spPr bwMode="auto">
          <a:xfrm>
            <a:off x="3903292" y="9517777"/>
            <a:ext cx="2984871" cy="500936"/>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06" tIns="48303" rIns="96606" bIns="48303" anchor="b"/>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3943AAA0-7033-4CB9-B33C-41CD9CF91E97}" type="slidenum">
              <a:rPr lang="en-US" sz="1300">
                <a:latin typeface="Times New Roman" pitchFamily="18" charset="0"/>
              </a:rPr>
              <a:pPr algn="r" eaLnBrk="1" hangingPunct="1"/>
              <a:t>5</a:t>
            </a:fld>
            <a:endParaRPr lang="en-US" sz="1300">
              <a:latin typeface="Times New Roman" pitchFamily="18" charset="0"/>
            </a:endParaRPr>
          </a:p>
        </p:txBody>
      </p:sp>
      <p:sp>
        <p:nvSpPr>
          <p:cNvPr id="210947" name="Rectangle 2"/>
          <p:cNvSpPr>
            <a:spLocks noGrp="1" noRot="1" noChangeAspect="1" noChangeArrowheads="1" noTextEdit="1"/>
          </p:cNvSpPr>
          <p:nvPr>
            <p:ph type="sldImg"/>
          </p:nvPr>
        </p:nvSpPr>
        <p:spPr>
          <a:xfrm>
            <a:off x="938213" y="750888"/>
            <a:ext cx="5011737" cy="3757612"/>
          </a:xfrm>
          <a:ln/>
        </p:spPr>
      </p:sp>
      <p:sp>
        <p:nvSpPr>
          <p:cNvPr id="21094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38213" y="750888"/>
            <a:ext cx="5011737" cy="3757612"/>
          </a:xfrm>
        </p:spPr>
      </p:sp>
      <p:sp>
        <p:nvSpPr>
          <p:cNvPr id="3" name="Tijdelijke aanduiding voor notities 2"/>
          <p:cNvSpPr>
            <a:spLocks noGrp="1"/>
          </p:cNvSpPr>
          <p:nvPr>
            <p:ph type="body" idx="1"/>
          </p:nvPr>
        </p:nvSpPr>
        <p:spPr/>
        <p:txBody>
          <a:bodyPr/>
          <a:lstStyle/>
          <a:p>
            <a:r>
              <a:rPr lang="en-US" b="0" i="0" dirty="0">
                <a:solidFill>
                  <a:srgbClr val="515151"/>
                </a:solidFill>
                <a:effectLst/>
                <a:latin typeface="Merriweather" panose="020B0604020202020204" pitchFamily="2" charset="0"/>
              </a:rPr>
              <a:t>2 </a:t>
            </a:r>
            <a:r>
              <a:rPr lang="en-US" b="0" i="0" dirty="0" err="1">
                <a:solidFill>
                  <a:srgbClr val="515151"/>
                </a:solidFill>
                <a:effectLst/>
                <a:latin typeface="Merriweather" panose="020B0604020202020204" pitchFamily="2" charset="0"/>
              </a:rPr>
              <a:t>februari</a:t>
            </a:r>
            <a:r>
              <a:rPr lang="en-US" b="0" i="0" dirty="0">
                <a:solidFill>
                  <a:srgbClr val="515151"/>
                </a:solidFill>
                <a:effectLst/>
                <a:latin typeface="Merriweather" panose="020B0604020202020204" pitchFamily="2" charset="0"/>
              </a:rPr>
              <a:t> 1923</a:t>
            </a:r>
          </a:p>
          <a:p>
            <a:r>
              <a:rPr lang="en-US" b="0" i="0" dirty="0">
                <a:solidFill>
                  <a:srgbClr val="515151"/>
                </a:solidFill>
                <a:effectLst/>
                <a:latin typeface="Merriweather" panose="020B0604020202020204" pitchFamily="2" charset="0"/>
              </a:rPr>
              <a:t>31,5 meter lang en 5,40 meter breed,</a:t>
            </a:r>
          </a:p>
          <a:p>
            <a:r>
              <a:rPr lang="nl-NL" b="0" i="0" dirty="0">
                <a:solidFill>
                  <a:srgbClr val="515151"/>
                </a:solidFill>
                <a:effectLst/>
                <a:latin typeface="Merriweather" panose="00000500000000000000" pitchFamily="2" charset="0"/>
              </a:rPr>
              <a:t>Scheepswerf de Vooruitgang &amp; de Industrie van D. Boot in Alphen aan de Rijn.</a:t>
            </a:r>
          </a:p>
          <a:p>
            <a:r>
              <a:rPr lang="nl-NL" dirty="0"/>
              <a:t>1958 Lengte 41,60</a:t>
            </a:r>
          </a:p>
          <a:p>
            <a:r>
              <a:rPr lang="nl-NL" dirty="0"/>
              <a:t>37,60</a:t>
            </a:r>
          </a:p>
        </p:txBody>
      </p:sp>
      <p:sp>
        <p:nvSpPr>
          <p:cNvPr id="4" name="Tijdelijke aanduiding voor dianummer 3"/>
          <p:cNvSpPr>
            <a:spLocks noGrp="1"/>
          </p:cNvSpPr>
          <p:nvPr>
            <p:ph type="sldNum" sz="quarter" idx="5"/>
          </p:nvPr>
        </p:nvSpPr>
        <p:spPr/>
        <p:txBody>
          <a:bodyPr/>
          <a:lstStyle/>
          <a:p>
            <a:fld id="{1CAA8D23-424C-442A-A847-76FD6009CE47}" type="slidenum">
              <a:rPr lang="nl-NL" smtClean="0">
                <a:solidFill>
                  <a:prstClr val="black"/>
                </a:solidFill>
              </a:rPr>
              <a:pPr/>
              <a:t>114</a:t>
            </a:fld>
            <a:endParaRPr lang="nl-NL">
              <a:solidFill>
                <a:prstClr val="black"/>
              </a:solidFill>
            </a:endParaRPr>
          </a:p>
        </p:txBody>
      </p:sp>
    </p:spTree>
    <p:extLst>
      <p:ext uri="{BB962C8B-B14F-4D97-AF65-F5344CB8AC3E}">
        <p14:creationId xmlns:p14="http://schemas.microsoft.com/office/powerpoint/2010/main" val="26046730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38213" y="750888"/>
            <a:ext cx="5011737" cy="3757612"/>
          </a:xfrm>
        </p:spPr>
      </p:sp>
      <p:sp>
        <p:nvSpPr>
          <p:cNvPr id="3" name="Tijdelijke aanduiding voor notities 2"/>
          <p:cNvSpPr>
            <a:spLocks noGrp="1"/>
          </p:cNvSpPr>
          <p:nvPr>
            <p:ph type="body" idx="1"/>
          </p:nvPr>
        </p:nvSpPr>
        <p:spPr/>
        <p:txBody>
          <a:bodyPr/>
          <a:lstStyle/>
          <a:p>
            <a:r>
              <a:rPr lang="en-US" b="0" i="0" dirty="0">
                <a:solidFill>
                  <a:srgbClr val="515151"/>
                </a:solidFill>
                <a:effectLst/>
                <a:latin typeface="Merriweather" panose="020B0604020202020204" pitchFamily="2" charset="0"/>
              </a:rPr>
              <a:t>2 </a:t>
            </a:r>
            <a:r>
              <a:rPr lang="en-US" b="0" i="0" dirty="0" err="1">
                <a:solidFill>
                  <a:srgbClr val="515151"/>
                </a:solidFill>
                <a:effectLst/>
                <a:latin typeface="Merriweather" panose="020B0604020202020204" pitchFamily="2" charset="0"/>
              </a:rPr>
              <a:t>februari</a:t>
            </a:r>
            <a:r>
              <a:rPr lang="en-US" b="0" i="0" dirty="0">
                <a:solidFill>
                  <a:srgbClr val="515151"/>
                </a:solidFill>
                <a:effectLst/>
                <a:latin typeface="Merriweather" panose="020B0604020202020204" pitchFamily="2" charset="0"/>
              </a:rPr>
              <a:t> 1923</a:t>
            </a:r>
          </a:p>
          <a:p>
            <a:r>
              <a:rPr lang="en-US" b="0" i="0" dirty="0">
                <a:solidFill>
                  <a:srgbClr val="515151"/>
                </a:solidFill>
                <a:effectLst/>
                <a:latin typeface="Merriweather" panose="020B0604020202020204" pitchFamily="2" charset="0"/>
              </a:rPr>
              <a:t>31,5 meter lang en 5,40 meter breed,</a:t>
            </a:r>
          </a:p>
          <a:p>
            <a:r>
              <a:rPr lang="nl-NL" b="0" i="0" dirty="0">
                <a:solidFill>
                  <a:srgbClr val="515151"/>
                </a:solidFill>
                <a:effectLst/>
                <a:latin typeface="Merriweather" panose="00000500000000000000" pitchFamily="2" charset="0"/>
              </a:rPr>
              <a:t>Scheepswerf de Vooruitgang &amp; de Industrie van D. Boot in Alphen aan de Rijn.</a:t>
            </a:r>
          </a:p>
          <a:p>
            <a:r>
              <a:rPr lang="nl-NL" dirty="0"/>
              <a:t>1958 Lengte 41,60</a:t>
            </a:r>
          </a:p>
          <a:p>
            <a:r>
              <a:rPr lang="nl-NL" dirty="0"/>
              <a:t>37,60</a:t>
            </a:r>
          </a:p>
        </p:txBody>
      </p:sp>
      <p:sp>
        <p:nvSpPr>
          <p:cNvPr id="4" name="Tijdelijke aanduiding voor dianummer 3"/>
          <p:cNvSpPr>
            <a:spLocks noGrp="1"/>
          </p:cNvSpPr>
          <p:nvPr>
            <p:ph type="sldNum" sz="quarter" idx="5"/>
          </p:nvPr>
        </p:nvSpPr>
        <p:spPr/>
        <p:txBody>
          <a:bodyPr/>
          <a:lstStyle/>
          <a:p>
            <a:fld id="{1CAA8D23-424C-442A-A847-76FD6009CE47}" type="slidenum">
              <a:rPr lang="nl-NL" smtClean="0">
                <a:solidFill>
                  <a:prstClr val="black"/>
                </a:solidFill>
              </a:rPr>
              <a:pPr/>
              <a:t>115</a:t>
            </a:fld>
            <a:endParaRPr lang="nl-NL">
              <a:solidFill>
                <a:prstClr val="black"/>
              </a:solidFill>
            </a:endParaRPr>
          </a:p>
        </p:txBody>
      </p:sp>
    </p:spTree>
    <p:extLst>
      <p:ext uri="{BB962C8B-B14F-4D97-AF65-F5344CB8AC3E}">
        <p14:creationId xmlns:p14="http://schemas.microsoft.com/office/powerpoint/2010/main" val="38451311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38213" y="750888"/>
            <a:ext cx="5011737" cy="3757612"/>
          </a:xfrm>
        </p:spPr>
      </p:sp>
      <p:sp>
        <p:nvSpPr>
          <p:cNvPr id="3" name="Tijdelijke aanduiding voor notities 2"/>
          <p:cNvSpPr>
            <a:spLocks noGrp="1"/>
          </p:cNvSpPr>
          <p:nvPr>
            <p:ph type="body" idx="1"/>
          </p:nvPr>
        </p:nvSpPr>
        <p:spPr/>
        <p:txBody>
          <a:bodyPr/>
          <a:lstStyle/>
          <a:p>
            <a:r>
              <a:rPr lang="en-US" b="0" i="0" dirty="0">
                <a:solidFill>
                  <a:srgbClr val="515151"/>
                </a:solidFill>
                <a:effectLst/>
                <a:latin typeface="Merriweather" panose="020B0604020202020204" pitchFamily="2" charset="0"/>
              </a:rPr>
              <a:t>2 </a:t>
            </a:r>
            <a:r>
              <a:rPr lang="en-US" b="0" i="0" dirty="0" err="1">
                <a:solidFill>
                  <a:srgbClr val="515151"/>
                </a:solidFill>
                <a:effectLst/>
                <a:latin typeface="Merriweather" panose="020B0604020202020204" pitchFamily="2" charset="0"/>
              </a:rPr>
              <a:t>februari</a:t>
            </a:r>
            <a:r>
              <a:rPr lang="en-US" b="0" i="0" dirty="0">
                <a:solidFill>
                  <a:srgbClr val="515151"/>
                </a:solidFill>
                <a:effectLst/>
                <a:latin typeface="Merriweather" panose="020B0604020202020204" pitchFamily="2" charset="0"/>
              </a:rPr>
              <a:t> 1923</a:t>
            </a:r>
          </a:p>
          <a:p>
            <a:r>
              <a:rPr lang="en-US" b="0" i="0" dirty="0">
                <a:solidFill>
                  <a:srgbClr val="515151"/>
                </a:solidFill>
                <a:effectLst/>
                <a:latin typeface="Merriweather" panose="020B0604020202020204" pitchFamily="2" charset="0"/>
              </a:rPr>
              <a:t>31,5 meter lang en 5,40 meter breed,</a:t>
            </a:r>
          </a:p>
          <a:p>
            <a:r>
              <a:rPr lang="nl-NL" b="0" i="0" dirty="0">
                <a:solidFill>
                  <a:srgbClr val="515151"/>
                </a:solidFill>
                <a:effectLst/>
                <a:latin typeface="Merriweather" panose="00000500000000000000" pitchFamily="2" charset="0"/>
              </a:rPr>
              <a:t>Scheepswerf de Vooruitgang &amp; de Industrie van D. Boot in Alphen aan de Rijn.</a:t>
            </a:r>
          </a:p>
          <a:p>
            <a:r>
              <a:rPr lang="nl-NL" dirty="0"/>
              <a:t>1958 Lengte 41,60</a:t>
            </a:r>
          </a:p>
          <a:p>
            <a:r>
              <a:rPr lang="nl-NL" dirty="0"/>
              <a:t>37,60</a:t>
            </a:r>
          </a:p>
        </p:txBody>
      </p:sp>
      <p:sp>
        <p:nvSpPr>
          <p:cNvPr id="4" name="Tijdelijke aanduiding voor dianummer 3"/>
          <p:cNvSpPr>
            <a:spLocks noGrp="1"/>
          </p:cNvSpPr>
          <p:nvPr>
            <p:ph type="sldNum" sz="quarter" idx="5"/>
          </p:nvPr>
        </p:nvSpPr>
        <p:spPr/>
        <p:txBody>
          <a:bodyPr/>
          <a:lstStyle/>
          <a:p>
            <a:fld id="{1CAA8D23-424C-442A-A847-76FD6009CE47}" type="slidenum">
              <a:rPr lang="nl-NL" smtClean="0">
                <a:solidFill>
                  <a:prstClr val="black"/>
                </a:solidFill>
              </a:rPr>
              <a:pPr/>
              <a:t>116</a:t>
            </a:fld>
            <a:endParaRPr lang="nl-NL">
              <a:solidFill>
                <a:prstClr val="black"/>
              </a:solidFill>
            </a:endParaRPr>
          </a:p>
        </p:txBody>
      </p:sp>
    </p:spTree>
    <p:extLst>
      <p:ext uri="{BB962C8B-B14F-4D97-AF65-F5344CB8AC3E}">
        <p14:creationId xmlns:p14="http://schemas.microsoft.com/office/powerpoint/2010/main" val="21933862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38213" y="750888"/>
            <a:ext cx="5011737" cy="3757612"/>
          </a:xfrm>
        </p:spPr>
      </p:sp>
      <p:sp>
        <p:nvSpPr>
          <p:cNvPr id="3" name="Tijdelijke aanduiding voor notities 2"/>
          <p:cNvSpPr>
            <a:spLocks noGrp="1"/>
          </p:cNvSpPr>
          <p:nvPr>
            <p:ph type="body" idx="1"/>
          </p:nvPr>
        </p:nvSpPr>
        <p:spPr/>
        <p:txBody>
          <a:bodyPr/>
          <a:lstStyle/>
          <a:p>
            <a:r>
              <a:rPr lang="en-US" b="0" i="0" dirty="0">
                <a:solidFill>
                  <a:srgbClr val="515151"/>
                </a:solidFill>
                <a:effectLst/>
                <a:latin typeface="Merriweather" panose="020B0604020202020204" pitchFamily="2" charset="0"/>
              </a:rPr>
              <a:t>2 </a:t>
            </a:r>
            <a:r>
              <a:rPr lang="en-US" b="0" i="0" dirty="0" err="1">
                <a:solidFill>
                  <a:srgbClr val="515151"/>
                </a:solidFill>
                <a:effectLst/>
                <a:latin typeface="Merriweather" panose="020B0604020202020204" pitchFamily="2" charset="0"/>
              </a:rPr>
              <a:t>februari</a:t>
            </a:r>
            <a:r>
              <a:rPr lang="en-US" b="0" i="0" dirty="0">
                <a:solidFill>
                  <a:srgbClr val="515151"/>
                </a:solidFill>
                <a:effectLst/>
                <a:latin typeface="Merriweather" panose="020B0604020202020204" pitchFamily="2" charset="0"/>
              </a:rPr>
              <a:t> 1923</a:t>
            </a:r>
          </a:p>
          <a:p>
            <a:r>
              <a:rPr lang="en-US" b="0" i="0" dirty="0">
                <a:solidFill>
                  <a:srgbClr val="515151"/>
                </a:solidFill>
                <a:effectLst/>
                <a:latin typeface="Merriweather" panose="020B0604020202020204" pitchFamily="2" charset="0"/>
              </a:rPr>
              <a:t>31,5 meter lang en 5,40 meter breed,</a:t>
            </a:r>
          </a:p>
          <a:p>
            <a:r>
              <a:rPr lang="nl-NL" b="0" i="0" dirty="0">
                <a:solidFill>
                  <a:srgbClr val="515151"/>
                </a:solidFill>
                <a:effectLst/>
                <a:latin typeface="Merriweather" panose="00000500000000000000" pitchFamily="2" charset="0"/>
              </a:rPr>
              <a:t>Scheepswerf de Vooruitgang &amp; de Industrie van D. Boot in Alphen aan de Rijn.</a:t>
            </a:r>
          </a:p>
          <a:p>
            <a:r>
              <a:rPr lang="nl-NL" dirty="0"/>
              <a:t>1958 Lengte 41,60</a:t>
            </a:r>
          </a:p>
          <a:p>
            <a:r>
              <a:rPr lang="nl-NL" dirty="0"/>
              <a:t>37,60</a:t>
            </a:r>
          </a:p>
        </p:txBody>
      </p:sp>
      <p:sp>
        <p:nvSpPr>
          <p:cNvPr id="4" name="Tijdelijke aanduiding voor dianummer 3"/>
          <p:cNvSpPr>
            <a:spLocks noGrp="1"/>
          </p:cNvSpPr>
          <p:nvPr>
            <p:ph type="sldNum" sz="quarter" idx="5"/>
          </p:nvPr>
        </p:nvSpPr>
        <p:spPr/>
        <p:txBody>
          <a:bodyPr/>
          <a:lstStyle/>
          <a:p>
            <a:fld id="{1CAA8D23-424C-442A-A847-76FD6009CE47}" type="slidenum">
              <a:rPr lang="nl-NL" smtClean="0">
                <a:solidFill>
                  <a:prstClr val="black"/>
                </a:solidFill>
              </a:rPr>
              <a:pPr/>
              <a:t>117</a:t>
            </a:fld>
            <a:endParaRPr lang="nl-NL">
              <a:solidFill>
                <a:prstClr val="black"/>
              </a:solidFill>
            </a:endParaRPr>
          </a:p>
        </p:txBody>
      </p:sp>
    </p:spTree>
    <p:extLst>
      <p:ext uri="{BB962C8B-B14F-4D97-AF65-F5344CB8AC3E}">
        <p14:creationId xmlns:p14="http://schemas.microsoft.com/office/powerpoint/2010/main" val="35498659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38213" y="750888"/>
            <a:ext cx="5011737" cy="3757612"/>
          </a:xfrm>
        </p:spPr>
      </p:sp>
      <p:sp>
        <p:nvSpPr>
          <p:cNvPr id="3" name="Tijdelijke aanduiding voor notities 2"/>
          <p:cNvSpPr>
            <a:spLocks noGrp="1"/>
          </p:cNvSpPr>
          <p:nvPr>
            <p:ph type="body" idx="1"/>
          </p:nvPr>
        </p:nvSpPr>
        <p:spPr/>
        <p:txBody>
          <a:bodyPr/>
          <a:lstStyle/>
          <a:p>
            <a:r>
              <a:rPr lang="en-US" b="0" i="0" dirty="0">
                <a:solidFill>
                  <a:srgbClr val="515151"/>
                </a:solidFill>
                <a:effectLst/>
                <a:latin typeface="Merriweather" panose="020B0604020202020204" pitchFamily="2" charset="0"/>
              </a:rPr>
              <a:t>2 </a:t>
            </a:r>
            <a:r>
              <a:rPr lang="en-US" b="0" i="0" dirty="0" err="1">
                <a:solidFill>
                  <a:srgbClr val="515151"/>
                </a:solidFill>
                <a:effectLst/>
                <a:latin typeface="Merriweather" panose="020B0604020202020204" pitchFamily="2" charset="0"/>
              </a:rPr>
              <a:t>februari</a:t>
            </a:r>
            <a:r>
              <a:rPr lang="en-US" b="0" i="0" dirty="0">
                <a:solidFill>
                  <a:srgbClr val="515151"/>
                </a:solidFill>
                <a:effectLst/>
                <a:latin typeface="Merriweather" panose="020B0604020202020204" pitchFamily="2" charset="0"/>
              </a:rPr>
              <a:t> 1923</a:t>
            </a:r>
          </a:p>
          <a:p>
            <a:r>
              <a:rPr lang="en-US" b="0" i="0" dirty="0">
                <a:solidFill>
                  <a:srgbClr val="515151"/>
                </a:solidFill>
                <a:effectLst/>
                <a:latin typeface="Merriweather" panose="020B0604020202020204" pitchFamily="2" charset="0"/>
              </a:rPr>
              <a:t>31,5 meter lang en 5,40 meter breed,</a:t>
            </a:r>
          </a:p>
          <a:p>
            <a:r>
              <a:rPr lang="nl-NL" b="0" i="0" dirty="0">
                <a:solidFill>
                  <a:srgbClr val="515151"/>
                </a:solidFill>
                <a:effectLst/>
                <a:latin typeface="Merriweather" panose="00000500000000000000" pitchFamily="2" charset="0"/>
              </a:rPr>
              <a:t>Scheepswerf de Vooruitgang &amp; de Industrie van D. Boot in Alphen aan de Rijn.</a:t>
            </a:r>
          </a:p>
          <a:p>
            <a:r>
              <a:rPr lang="nl-NL" dirty="0"/>
              <a:t>1958 Lengte 41,60</a:t>
            </a:r>
          </a:p>
          <a:p>
            <a:r>
              <a:rPr lang="nl-NL" dirty="0"/>
              <a:t>37,60</a:t>
            </a:r>
          </a:p>
        </p:txBody>
      </p:sp>
      <p:sp>
        <p:nvSpPr>
          <p:cNvPr id="4" name="Tijdelijke aanduiding voor dianummer 3"/>
          <p:cNvSpPr>
            <a:spLocks noGrp="1"/>
          </p:cNvSpPr>
          <p:nvPr>
            <p:ph type="sldNum" sz="quarter" idx="5"/>
          </p:nvPr>
        </p:nvSpPr>
        <p:spPr/>
        <p:txBody>
          <a:bodyPr/>
          <a:lstStyle/>
          <a:p>
            <a:fld id="{1CAA8D23-424C-442A-A847-76FD6009CE47}" type="slidenum">
              <a:rPr lang="nl-NL" smtClean="0">
                <a:solidFill>
                  <a:prstClr val="black"/>
                </a:solidFill>
              </a:rPr>
              <a:pPr/>
              <a:t>118</a:t>
            </a:fld>
            <a:endParaRPr lang="nl-NL">
              <a:solidFill>
                <a:prstClr val="black"/>
              </a:solidFill>
            </a:endParaRPr>
          </a:p>
        </p:txBody>
      </p:sp>
    </p:spTree>
    <p:extLst>
      <p:ext uri="{BB962C8B-B14F-4D97-AF65-F5344CB8AC3E}">
        <p14:creationId xmlns:p14="http://schemas.microsoft.com/office/powerpoint/2010/main" val="4911556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38213" y="750888"/>
            <a:ext cx="5011737" cy="3757612"/>
          </a:xfrm>
        </p:spPr>
      </p:sp>
      <p:sp>
        <p:nvSpPr>
          <p:cNvPr id="3" name="Tijdelijke aanduiding voor notities 2"/>
          <p:cNvSpPr>
            <a:spLocks noGrp="1"/>
          </p:cNvSpPr>
          <p:nvPr>
            <p:ph type="body" idx="1"/>
          </p:nvPr>
        </p:nvSpPr>
        <p:spPr/>
        <p:txBody>
          <a:bodyPr/>
          <a:lstStyle/>
          <a:p>
            <a:r>
              <a:rPr lang="en-US" b="0" i="0" dirty="0">
                <a:solidFill>
                  <a:srgbClr val="515151"/>
                </a:solidFill>
                <a:effectLst/>
                <a:latin typeface="Merriweather" panose="020B0604020202020204" pitchFamily="2" charset="0"/>
              </a:rPr>
              <a:t>2 </a:t>
            </a:r>
            <a:r>
              <a:rPr lang="en-US" b="0" i="0" dirty="0" err="1">
                <a:solidFill>
                  <a:srgbClr val="515151"/>
                </a:solidFill>
                <a:effectLst/>
                <a:latin typeface="Merriweather" panose="020B0604020202020204" pitchFamily="2" charset="0"/>
              </a:rPr>
              <a:t>februari</a:t>
            </a:r>
            <a:r>
              <a:rPr lang="en-US" b="0" i="0" dirty="0">
                <a:solidFill>
                  <a:srgbClr val="515151"/>
                </a:solidFill>
                <a:effectLst/>
                <a:latin typeface="Merriweather" panose="020B0604020202020204" pitchFamily="2" charset="0"/>
              </a:rPr>
              <a:t> 1923</a:t>
            </a:r>
          </a:p>
          <a:p>
            <a:r>
              <a:rPr lang="en-US" b="0" i="0" dirty="0">
                <a:solidFill>
                  <a:srgbClr val="515151"/>
                </a:solidFill>
                <a:effectLst/>
                <a:latin typeface="Merriweather" panose="020B0604020202020204" pitchFamily="2" charset="0"/>
              </a:rPr>
              <a:t>31,5 meter lang en 5,40 meter breed,</a:t>
            </a:r>
          </a:p>
          <a:p>
            <a:r>
              <a:rPr lang="nl-NL" b="0" i="0" dirty="0">
                <a:solidFill>
                  <a:srgbClr val="515151"/>
                </a:solidFill>
                <a:effectLst/>
                <a:latin typeface="Merriweather" panose="00000500000000000000" pitchFamily="2" charset="0"/>
              </a:rPr>
              <a:t>Scheepswerf de Vooruitgang &amp; de Industrie van D. Boot in Alphen aan de Rijn.</a:t>
            </a:r>
          </a:p>
          <a:p>
            <a:r>
              <a:rPr lang="nl-NL" dirty="0"/>
              <a:t>1958 Lengte 41,60</a:t>
            </a:r>
          </a:p>
          <a:p>
            <a:r>
              <a:rPr lang="nl-NL" dirty="0"/>
              <a:t>37,60</a:t>
            </a:r>
          </a:p>
        </p:txBody>
      </p:sp>
      <p:sp>
        <p:nvSpPr>
          <p:cNvPr id="4" name="Tijdelijke aanduiding voor dianummer 3"/>
          <p:cNvSpPr>
            <a:spLocks noGrp="1"/>
          </p:cNvSpPr>
          <p:nvPr>
            <p:ph type="sldNum" sz="quarter" idx="5"/>
          </p:nvPr>
        </p:nvSpPr>
        <p:spPr/>
        <p:txBody>
          <a:bodyPr/>
          <a:lstStyle/>
          <a:p>
            <a:fld id="{1CAA8D23-424C-442A-A847-76FD6009CE47}" type="slidenum">
              <a:rPr lang="nl-NL" smtClean="0">
                <a:solidFill>
                  <a:prstClr val="black"/>
                </a:solidFill>
              </a:rPr>
              <a:pPr/>
              <a:t>119</a:t>
            </a:fld>
            <a:endParaRPr lang="nl-NL">
              <a:solidFill>
                <a:prstClr val="black"/>
              </a:solidFill>
            </a:endParaRPr>
          </a:p>
        </p:txBody>
      </p:sp>
    </p:spTree>
    <p:extLst>
      <p:ext uri="{BB962C8B-B14F-4D97-AF65-F5344CB8AC3E}">
        <p14:creationId xmlns:p14="http://schemas.microsoft.com/office/powerpoint/2010/main" val="26081499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38213" y="750888"/>
            <a:ext cx="5011737" cy="3757612"/>
          </a:xfrm>
        </p:spPr>
      </p:sp>
      <p:sp>
        <p:nvSpPr>
          <p:cNvPr id="3" name="Tijdelijke aanduiding voor notities 2"/>
          <p:cNvSpPr>
            <a:spLocks noGrp="1"/>
          </p:cNvSpPr>
          <p:nvPr>
            <p:ph type="body" idx="1"/>
          </p:nvPr>
        </p:nvSpPr>
        <p:spPr/>
        <p:txBody>
          <a:bodyPr/>
          <a:lstStyle/>
          <a:p>
            <a:r>
              <a:rPr lang="en-US" b="0" i="0" dirty="0">
                <a:solidFill>
                  <a:srgbClr val="515151"/>
                </a:solidFill>
                <a:effectLst/>
                <a:latin typeface="Merriweather" panose="020B0604020202020204" pitchFamily="2" charset="0"/>
              </a:rPr>
              <a:t>2 </a:t>
            </a:r>
            <a:r>
              <a:rPr lang="en-US" b="0" i="0" dirty="0" err="1">
                <a:solidFill>
                  <a:srgbClr val="515151"/>
                </a:solidFill>
                <a:effectLst/>
                <a:latin typeface="Merriweather" panose="020B0604020202020204" pitchFamily="2" charset="0"/>
              </a:rPr>
              <a:t>februari</a:t>
            </a:r>
            <a:r>
              <a:rPr lang="en-US" b="0" i="0" dirty="0">
                <a:solidFill>
                  <a:srgbClr val="515151"/>
                </a:solidFill>
                <a:effectLst/>
                <a:latin typeface="Merriweather" panose="020B0604020202020204" pitchFamily="2" charset="0"/>
              </a:rPr>
              <a:t> 1923</a:t>
            </a:r>
          </a:p>
          <a:p>
            <a:r>
              <a:rPr lang="en-US" b="0" i="0" dirty="0">
                <a:solidFill>
                  <a:srgbClr val="515151"/>
                </a:solidFill>
                <a:effectLst/>
                <a:latin typeface="Merriweather" panose="020B0604020202020204" pitchFamily="2" charset="0"/>
              </a:rPr>
              <a:t>31,5 meter lang en 5,40 meter breed,</a:t>
            </a:r>
          </a:p>
          <a:p>
            <a:r>
              <a:rPr lang="nl-NL" b="0" i="0" dirty="0">
                <a:solidFill>
                  <a:srgbClr val="515151"/>
                </a:solidFill>
                <a:effectLst/>
                <a:latin typeface="Merriweather" panose="00000500000000000000" pitchFamily="2" charset="0"/>
              </a:rPr>
              <a:t>Scheepswerf de Vooruitgang &amp; de Industrie van D. Boot in Alphen aan de Rijn.</a:t>
            </a:r>
          </a:p>
          <a:p>
            <a:r>
              <a:rPr lang="nl-NL" dirty="0"/>
              <a:t>1958 Lengte 41,60</a:t>
            </a:r>
          </a:p>
          <a:p>
            <a:r>
              <a:rPr lang="nl-NL" dirty="0"/>
              <a:t>37,60</a:t>
            </a:r>
          </a:p>
        </p:txBody>
      </p:sp>
      <p:sp>
        <p:nvSpPr>
          <p:cNvPr id="4" name="Tijdelijke aanduiding voor dianummer 3"/>
          <p:cNvSpPr>
            <a:spLocks noGrp="1"/>
          </p:cNvSpPr>
          <p:nvPr>
            <p:ph type="sldNum" sz="quarter" idx="5"/>
          </p:nvPr>
        </p:nvSpPr>
        <p:spPr/>
        <p:txBody>
          <a:bodyPr/>
          <a:lstStyle/>
          <a:p>
            <a:fld id="{1CAA8D23-424C-442A-A847-76FD6009CE47}" type="slidenum">
              <a:rPr lang="nl-NL" smtClean="0">
                <a:solidFill>
                  <a:prstClr val="black"/>
                </a:solidFill>
              </a:rPr>
              <a:pPr/>
              <a:t>120</a:t>
            </a:fld>
            <a:endParaRPr lang="nl-NL">
              <a:solidFill>
                <a:prstClr val="black"/>
              </a:solidFill>
            </a:endParaRPr>
          </a:p>
        </p:txBody>
      </p:sp>
    </p:spTree>
    <p:extLst>
      <p:ext uri="{BB962C8B-B14F-4D97-AF65-F5344CB8AC3E}">
        <p14:creationId xmlns:p14="http://schemas.microsoft.com/office/powerpoint/2010/main" val="50140008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38213" y="750888"/>
            <a:ext cx="5011737" cy="3757612"/>
          </a:xfrm>
        </p:spPr>
      </p:sp>
      <p:sp>
        <p:nvSpPr>
          <p:cNvPr id="3" name="Tijdelijke aanduiding voor notities 2"/>
          <p:cNvSpPr>
            <a:spLocks noGrp="1"/>
          </p:cNvSpPr>
          <p:nvPr>
            <p:ph type="body" idx="1"/>
          </p:nvPr>
        </p:nvSpPr>
        <p:spPr/>
        <p:txBody>
          <a:bodyPr/>
          <a:lstStyle/>
          <a:p>
            <a:r>
              <a:rPr lang="en-US" b="0" i="0" dirty="0">
                <a:solidFill>
                  <a:srgbClr val="515151"/>
                </a:solidFill>
                <a:effectLst/>
                <a:latin typeface="Merriweather" panose="020B0604020202020204" pitchFamily="2" charset="0"/>
              </a:rPr>
              <a:t>2 </a:t>
            </a:r>
            <a:r>
              <a:rPr lang="en-US" b="0" i="0" dirty="0" err="1">
                <a:solidFill>
                  <a:srgbClr val="515151"/>
                </a:solidFill>
                <a:effectLst/>
                <a:latin typeface="Merriweather" panose="020B0604020202020204" pitchFamily="2" charset="0"/>
              </a:rPr>
              <a:t>februari</a:t>
            </a:r>
            <a:r>
              <a:rPr lang="en-US" b="0" i="0" dirty="0">
                <a:solidFill>
                  <a:srgbClr val="515151"/>
                </a:solidFill>
                <a:effectLst/>
                <a:latin typeface="Merriweather" panose="020B0604020202020204" pitchFamily="2" charset="0"/>
              </a:rPr>
              <a:t> 1923</a:t>
            </a:r>
          </a:p>
          <a:p>
            <a:r>
              <a:rPr lang="en-US" b="0" i="0" dirty="0">
                <a:solidFill>
                  <a:srgbClr val="515151"/>
                </a:solidFill>
                <a:effectLst/>
                <a:latin typeface="Merriweather" panose="020B0604020202020204" pitchFamily="2" charset="0"/>
              </a:rPr>
              <a:t>31,5 meter lang en 5,40 meter breed,</a:t>
            </a:r>
          </a:p>
          <a:p>
            <a:r>
              <a:rPr lang="nl-NL" b="0" i="0" dirty="0">
                <a:solidFill>
                  <a:srgbClr val="515151"/>
                </a:solidFill>
                <a:effectLst/>
                <a:latin typeface="Merriweather" panose="00000500000000000000" pitchFamily="2" charset="0"/>
              </a:rPr>
              <a:t>Scheepswerf de Vooruitgang &amp; de Industrie van D. Boot in Alphen aan de Rijn.</a:t>
            </a:r>
          </a:p>
          <a:p>
            <a:r>
              <a:rPr lang="nl-NL" dirty="0"/>
              <a:t>1958 Lengte 41,60</a:t>
            </a:r>
          </a:p>
          <a:p>
            <a:r>
              <a:rPr lang="nl-NL" dirty="0"/>
              <a:t>37,60</a:t>
            </a:r>
          </a:p>
        </p:txBody>
      </p:sp>
      <p:sp>
        <p:nvSpPr>
          <p:cNvPr id="4" name="Tijdelijke aanduiding voor dianummer 3"/>
          <p:cNvSpPr>
            <a:spLocks noGrp="1"/>
          </p:cNvSpPr>
          <p:nvPr>
            <p:ph type="sldNum" sz="quarter" idx="5"/>
          </p:nvPr>
        </p:nvSpPr>
        <p:spPr/>
        <p:txBody>
          <a:bodyPr/>
          <a:lstStyle/>
          <a:p>
            <a:fld id="{1CAA8D23-424C-442A-A847-76FD6009CE47}" type="slidenum">
              <a:rPr lang="nl-NL" smtClean="0">
                <a:solidFill>
                  <a:prstClr val="black"/>
                </a:solidFill>
              </a:rPr>
              <a:pPr/>
              <a:t>121</a:t>
            </a:fld>
            <a:endParaRPr lang="nl-NL">
              <a:solidFill>
                <a:prstClr val="black"/>
              </a:solidFill>
            </a:endParaRPr>
          </a:p>
        </p:txBody>
      </p:sp>
    </p:spTree>
    <p:extLst>
      <p:ext uri="{BB962C8B-B14F-4D97-AF65-F5344CB8AC3E}">
        <p14:creationId xmlns:p14="http://schemas.microsoft.com/office/powerpoint/2010/main" val="17707505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38213" y="750888"/>
            <a:ext cx="5011737" cy="3757612"/>
          </a:xfrm>
        </p:spPr>
      </p:sp>
      <p:sp>
        <p:nvSpPr>
          <p:cNvPr id="3" name="Tijdelijke aanduiding voor notities 2"/>
          <p:cNvSpPr>
            <a:spLocks noGrp="1"/>
          </p:cNvSpPr>
          <p:nvPr>
            <p:ph type="body" idx="1"/>
          </p:nvPr>
        </p:nvSpPr>
        <p:spPr/>
        <p:txBody>
          <a:bodyPr/>
          <a:lstStyle/>
          <a:p>
            <a:r>
              <a:rPr lang="en-US" b="0" i="0" dirty="0">
                <a:solidFill>
                  <a:srgbClr val="515151"/>
                </a:solidFill>
                <a:effectLst/>
                <a:latin typeface="Merriweather" panose="020B0604020202020204" pitchFamily="2" charset="0"/>
              </a:rPr>
              <a:t>2 </a:t>
            </a:r>
            <a:r>
              <a:rPr lang="en-US" b="0" i="0" dirty="0" err="1">
                <a:solidFill>
                  <a:srgbClr val="515151"/>
                </a:solidFill>
                <a:effectLst/>
                <a:latin typeface="Merriweather" panose="020B0604020202020204" pitchFamily="2" charset="0"/>
              </a:rPr>
              <a:t>februari</a:t>
            </a:r>
            <a:r>
              <a:rPr lang="en-US" b="0" i="0" dirty="0">
                <a:solidFill>
                  <a:srgbClr val="515151"/>
                </a:solidFill>
                <a:effectLst/>
                <a:latin typeface="Merriweather" panose="020B0604020202020204" pitchFamily="2" charset="0"/>
              </a:rPr>
              <a:t> 1923</a:t>
            </a:r>
          </a:p>
          <a:p>
            <a:r>
              <a:rPr lang="en-US" b="0" i="0" dirty="0">
                <a:solidFill>
                  <a:srgbClr val="515151"/>
                </a:solidFill>
                <a:effectLst/>
                <a:latin typeface="Merriweather" panose="020B0604020202020204" pitchFamily="2" charset="0"/>
              </a:rPr>
              <a:t>31,5 meter lang en 5,40 meter breed,</a:t>
            </a:r>
          </a:p>
          <a:p>
            <a:r>
              <a:rPr lang="nl-NL" b="0" i="0" dirty="0">
                <a:solidFill>
                  <a:srgbClr val="515151"/>
                </a:solidFill>
                <a:effectLst/>
                <a:latin typeface="Merriweather" panose="00000500000000000000" pitchFamily="2" charset="0"/>
              </a:rPr>
              <a:t>Scheepswerf de Vooruitgang &amp; de Industrie van D. Boot in Alphen aan de Rijn.</a:t>
            </a:r>
          </a:p>
          <a:p>
            <a:r>
              <a:rPr lang="nl-NL" dirty="0"/>
              <a:t>1958 Lengte 41,60</a:t>
            </a:r>
          </a:p>
          <a:p>
            <a:r>
              <a:rPr lang="nl-NL" dirty="0"/>
              <a:t>37,60</a:t>
            </a:r>
          </a:p>
        </p:txBody>
      </p:sp>
      <p:sp>
        <p:nvSpPr>
          <p:cNvPr id="4" name="Tijdelijke aanduiding voor dianummer 3"/>
          <p:cNvSpPr>
            <a:spLocks noGrp="1"/>
          </p:cNvSpPr>
          <p:nvPr>
            <p:ph type="sldNum" sz="quarter" idx="5"/>
          </p:nvPr>
        </p:nvSpPr>
        <p:spPr/>
        <p:txBody>
          <a:bodyPr/>
          <a:lstStyle/>
          <a:p>
            <a:fld id="{1CAA8D23-424C-442A-A847-76FD6009CE47}" type="slidenum">
              <a:rPr lang="nl-NL" smtClean="0">
                <a:solidFill>
                  <a:prstClr val="black"/>
                </a:solidFill>
              </a:rPr>
              <a:pPr/>
              <a:t>122</a:t>
            </a:fld>
            <a:endParaRPr lang="nl-NL">
              <a:solidFill>
                <a:prstClr val="black"/>
              </a:solidFill>
            </a:endParaRPr>
          </a:p>
        </p:txBody>
      </p:sp>
    </p:spTree>
    <p:extLst>
      <p:ext uri="{BB962C8B-B14F-4D97-AF65-F5344CB8AC3E}">
        <p14:creationId xmlns:p14="http://schemas.microsoft.com/office/powerpoint/2010/main" val="129932629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38213" y="750888"/>
            <a:ext cx="5011737" cy="3757612"/>
          </a:xfrm>
        </p:spPr>
      </p:sp>
      <p:sp>
        <p:nvSpPr>
          <p:cNvPr id="3" name="Tijdelijke aanduiding voor notities 2"/>
          <p:cNvSpPr>
            <a:spLocks noGrp="1"/>
          </p:cNvSpPr>
          <p:nvPr>
            <p:ph type="body" idx="1"/>
          </p:nvPr>
        </p:nvSpPr>
        <p:spPr/>
        <p:txBody>
          <a:bodyPr/>
          <a:lstStyle/>
          <a:p>
            <a:r>
              <a:rPr lang="en-US" b="0" i="0" dirty="0">
                <a:solidFill>
                  <a:srgbClr val="515151"/>
                </a:solidFill>
                <a:effectLst/>
                <a:latin typeface="Merriweather" panose="020B0604020202020204" pitchFamily="2" charset="0"/>
              </a:rPr>
              <a:t>2 </a:t>
            </a:r>
            <a:r>
              <a:rPr lang="en-US" b="0" i="0" dirty="0" err="1">
                <a:solidFill>
                  <a:srgbClr val="515151"/>
                </a:solidFill>
                <a:effectLst/>
                <a:latin typeface="Merriweather" panose="020B0604020202020204" pitchFamily="2" charset="0"/>
              </a:rPr>
              <a:t>februari</a:t>
            </a:r>
            <a:r>
              <a:rPr lang="en-US" b="0" i="0" dirty="0">
                <a:solidFill>
                  <a:srgbClr val="515151"/>
                </a:solidFill>
                <a:effectLst/>
                <a:latin typeface="Merriweather" panose="020B0604020202020204" pitchFamily="2" charset="0"/>
              </a:rPr>
              <a:t> 1923</a:t>
            </a:r>
          </a:p>
          <a:p>
            <a:r>
              <a:rPr lang="en-US" b="0" i="0" dirty="0">
                <a:solidFill>
                  <a:srgbClr val="515151"/>
                </a:solidFill>
                <a:effectLst/>
                <a:latin typeface="Merriweather" panose="020B0604020202020204" pitchFamily="2" charset="0"/>
              </a:rPr>
              <a:t>31,5 meter lang en 5,40 meter breed,</a:t>
            </a:r>
          </a:p>
          <a:p>
            <a:r>
              <a:rPr lang="nl-NL" b="0" i="0" dirty="0">
                <a:solidFill>
                  <a:srgbClr val="515151"/>
                </a:solidFill>
                <a:effectLst/>
                <a:latin typeface="Merriweather" panose="00000500000000000000" pitchFamily="2" charset="0"/>
              </a:rPr>
              <a:t>Scheepswerf de Vooruitgang &amp; de Industrie van D. Boot in Alphen aan de Rijn.</a:t>
            </a:r>
          </a:p>
          <a:p>
            <a:r>
              <a:rPr lang="nl-NL" dirty="0"/>
              <a:t>1958 Lengte 41,60</a:t>
            </a:r>
          </a:p>
          <a:p>
            <a:r>
              <a:rPr lang="nl-NL" dirty="0"/>
              <a:t>37,60</a:t>
            </a:r>
          </a:p>
        </p:txBody>
      </p:sp>
      <p:sp>
        <p:nvSpPr>
          <p:cNvPr id="4" name="Tijdelijke aanduiding voor dianummer 3"/>
          <p:cNvSpPr>
            <a:spLocks noGrp="1"/>
          </p:cNvSpPr>
          <p:nvPr>
            <p:ph type="sldNum" sz="quarter" idx="5"/>
          </p:nvPr>
        </p:nvSpPr>
        <p:spPr/>
        <p:txBody>
          <a:bodyPr/>
          <a:lstStyle/>
          <a:p>
            <a:fld id="{1CAA8D23-424C-442A-A847-76FD6009CE47}" type="slidenum">
              <a:rPr lang="nl-NL" smtClean="0">
                <a:solidFill>
                  <a:prstClr val="black"/>
                </a:solidFill>
              </a:rPr>
              <a:pPr/>
              <a:t>123</a:t>
            </a:fld>
            <a:endParaRPr lang="nl-NL">
              <a:solidFill>
                <a:prstClr val="black"/>
              </a:solidFill>
            </a:endParaRPr>
          </a:p>
        </p:txBody>
      </p:sp>
    </p:spTree>
    <p:extLst>
      <p:ext uri="{BB962C8B-B14F-4D97-AF65-F5344CB8AC3E}">
        <p14:creationId xmlns:p14="http://schemas.microsoft.com/office/powerpoint/2010/main" val="3118455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txBox="1">
            <a:spLocks noGrp="1" noChangeArrowheads="1"/>
          </p:cNvSpPr>
          <p:nvPr/>
        </p:nvSpPr>
        <p:spPr bwMode="auto">
          <a:xfrm>
            <a:off x="3903292" y="9517777"/>
            <a:ext cx="2984871" cy="500936"/>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06" tIns="48303" rIns="96606" bIns="48303" anchor="b"/>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3943AAA0-7033-4CB9-B33C-41CD9CF91E97}" type="slidenum">
              <a:rPr lang="en-US" sz="1300">
                <a:latin typeface="Times New Roman" pitchFamily="18" charset="0"/>
              </a:rPr>
              <a:pPr algn="r" eaLnBrk="1" hangingPunct="1"/>
              <a:t>6</a:t>
            </a:fld>
            <a:endParaRPr lang="en-US" sz="1300">
              <a:latin typeface="Times New Roman" pitchFamily="18" charset="0"/>
            </a:endParaRPr>
          </a:p>
        </p:txBody>
      </p:sp>
      <p:sp>
        <p:nvSpPr>
          <p:cNvPr id="210947" name="Rectangle 2"/>
          <p:cNvSpPr>
            <a:spLocks noGrp="1" noRot="1" noChangeAspect="1" noChangeArrowheads="1" noTextEdit="1"/>
          </p:cNvSpPr>
          <p:nvPr>
            <p:ph type="sldImg"/>
          </p:nvPr>
        </p:nvSpPr>
        <p:spPr>
          <a:xfrm>
            <a:off x="938213" y="750888"/>
            <a:ext cx="5011737" cy="3757612"/>
          </a:xfrm>
          <a:ln/>
        </p:spPr>
      </p:sp>
      <p:sp>
        <p:nvSpPr>
          <p:cNvPr id="21094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Rot="1" noChangeAspect="1" noChangeArrowheads="1" noTextEdit="1"/>
          </p:cNvSpPr>
          <p:nvPr>
            <p:ph type="sldImg"/>
          </p:nvPr>
        </p:nvSpPr>
        <p:spPr>
          <a:xfrm>
            <a:off x="938213" y="750888"/>
            <a:ext cx="5011737" cy="3757612"/>
          </a:xfrm>
          <a:ln/>
        </p:spPr>
      </p:sp>
      <p:sp>
        <p:nvSpPr>
          <p:cNvPr id="220163"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Rot="1" noChangeAspect="1" noChangeArrowheads="1" noTextEdit="1"/>
          </p:cNvSpPr>
          <p:nvPr>
            <p:ph type="sldImg"/>
          </p:nvPr>
        </p:nvSpPr>
        <p:spPr>
          <a:xfrm>
            <a:off x="938213" y="750888"/>
            <a:ext cx="5011737" cy="3757612"/>
          </a:xfrm>
          <a:ln/>
        </p:spPr>
      </p:sp>
      <p:sp>
        <p:nvSpPr>
          <p:cNvPr id="220163"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Rot="1" noChangeAspect="1" noChangeArrowheads="1" noTextEdit="1"/>
          </p:cNvSpPr>
          <p:nvPr>
            <p:ph type="sldImg"/>
          </p:nvPr>
        </p:nvSpPr>
        <p:spPr>
          <a:xfrm>
            <a:off x="938213" y="750888"/>
            <a:ext cx="5011737" cy="3757612"/>
          </a:xfrm>
          <a:ln/>
        </p:spPr>
      </p:sp>
      <p:sp>
        <p:nvSpPr>
          <p:cNvPr id="220163"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Rot="1" noChangeAspect="1" noChangeArrowheads="1" noTextEdit="1"/>
          </p:cNvSpPr>
          <p:nvPr>
            <p:ph type="sldImg"/>
          </p:nvPr>
        </p:nvSpPr>
        <p:spPr>
          <a:xfrm>
            <a:off x="938213" y="750888"/>
            <a:ext cx="5011737" cy="3757612"/>
          </a:xfrm>
          <a:ln/>
        </p:spPr>
      </p:sp>
      <p:sp>
        <p:nvSpPr>
          <p:cNvPr id="220163"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Rot="1" noChangeAspect="1" noChangeArrowheads="1" noTextEdit="1"/>
          </p:cNvSpPr>
          <p:nvPr>
            <p:ph type="sldImg"/>
          </p:nvPr>
        </p:nvSpPr>
        <p:spPr>
          <a:xfrm>
            <a:off x="938213" y="750888"/>
            <a:ext cx="5011737" cy="3757612"/>
          </a:xfrm>
          <a:ln/>
        </p:spPr>
      </p:sp>
      <p:sp>
        <p:nvSpPr>
          <p:cNvPr id="220163"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Rot="1" noChangeAspect="1" noChangeArrowheads="1" noTextEdit="1"/>
          </p:cNvSpPr>
          <p:nvPr>
            <p:ph type="sldImg"/>
          </p:nvPr>
        </p:nvSpPr>
        <p:spPr>
          <a:xfrm>
            <a:off x="938213" y="750888"/>
            <a:ext cx="5011737" cy="3757612"/>
          </a:xfrm>
          <a:ln/>
        </p:spPr>
      </p:sp>
      <p:sp>
        <p:nvSpPr>
          <p:cNvPr id="220163"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Rot="1" noChangeAspect="1" noChangeArrowheads="1" noTextEdit="1"/>
          </p:cNvSpPr>
          <p:nvPr>
            <p:ph type="sldImg"/>
          </p:nvPr>
        </p:nvSpPr>
        <p:spPr>
          <a:xfrm>
            <a:off x="938213" y="750888"/>
            <a:ext cx="5011737" cy="3757612"/>
          </a:xfrm>
          <a:ln/>
        </p:spPr>
      </p:sp>
      <p:sp>
        <p:nvSpPr>
          <p:cNvPr id="220163"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Rot="1" noChangeAspect="1" noChangeArrowheads="1" noTextEdit="1"/>
          </p:cNvSpPr>
          <p:nvPr>
            <p:ph type="sldImg"/>
          </p:nvPr>
        </p:nvSpPr>
        <p:spPr>
          <a:xfrm>
            <a:off x="938213" y="750888"/>
            <a:ext cx="5011737" cy="3757612"/>
          </a:xfrm>
          <a:ln/>
        </p:spPr>
      </p:sp>
      <p:sp>
        <p:nvSpPr>
          <p:cNvPr id="220163"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Rot="1" noChangeAspect="1" noChangeArrowheads="1" noTextEdit="1"/>
          </p:cNvSpPr>
          <p:nvPr>
            <p:ph type="sldImg"/>
          </p:nvPr>
        </p:nvSpPr>
        <p:spPr>
          <a:xfrm>
            <a:off x="938213" y="750888"/>
            <a:ext cx="5011737" cy="3757612"/>
          </a:xfrm>
          <a:ln/>
        </p:spPr>
      </p:sp>
      <p:sp>
        <p:nvSpPr>
          <p:cNvPr id="220163"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Rot="1" noChangeAspect="1" noChangeArrowheads="1" noTextEdit="1"/>
          </p:cNvSpPr>
          <p:nvPr>
            <p:ph type="sldImg"/>
          </p:nvPr>
        </p:nvSpPr>
        <p:spPr>
          <a:xfrm>
            <a:off x="938213" y="750888"/>
            <a:ext cx="5011737" cy="3757612"/>
          </a:xfrm>
          <a:ln/>
        </p:spPr>
      </p:sp>
      <p:sp>
        <p:nvSpPr>
          <p:cNvPr id="220163"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txBox="1">
            <a:spLocks noGrp="1" noChangeArrowheads="1"/>
          </p:cNvSpPr>
          <p:nvPr/>
        </p:nvSpPr>
        <p:spPr bwMode="auto">
          <a:xfrm>
            <a:off x="3903292" y="9517777"/>
            <a:ext cx="2984871" cy="500936"/>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06" tIns="48303" rIns="96606" bIns="48303" anchor="b"/>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3943AAA0-7033-4CB9-B33C-41CD9CF91E97}" type="slidenum">
              <a:rPr lang="en-US" sz="1300">
                <a:latin typeface="Times New Roman" pitchFamily="18" charset="0"/>
              </a:rPr>
              <a:pPr algn="r" eaLnBrk="1" hangingPunct="1"/>
              <a:t>7</a:t>
            </a:fld>
            <a:endParaRPr lang="en-US" sz="1300">
              <a:latin typeface="Times New Roman" pitchFamily="18" charset="0"/>
            </a:endParaRPr>
          </a:p>
        </p:txBody>
      </p:sp>
      <p:sp>
        <p:nvSpPr>
          <p:cNvPr id="210947" name="Rectangle 2"/>
          <p:cNvSpPr>
            <a:spLocks noGrp="1" noRot="1" noChangeAspect="1" noChangeArrowheads="1" noTextEdit="1"/>
          </p:cNvSpPr>
          <p:nvPr>
            <p:ph type="sldImg"/>
          </p:nvPr>
        </p:nvSpPr>
        <p:spPr>
          <a:xfrm>
            <a:off x="938213" y="750888"/>
            <a:ext cx="5011737" cy="3757612"/>
          </a:xfrm>
          <a:ln/>
        </p:spPr>
      </p:sp>
      <p:sp>
        <p:nvSpPr>
          <p:cNvPr id="21094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Rot="1" noChangeAspect="1" noChangeArrowheads="1" noTextEdit="1"/>
          </p:cNvSpPr>
          <p:nvPr>
            <p:ph type="sldImg"/>
          </p:nvPr>
        </p:nvSpPr>
        <p:spPr>
          <a:xfrm>
            <a:off x="938213" y="750888"/>
            <a:ext cx="5011737" cy="3757612"/>
          </a:xfrm>
          <a:ln/>
        </p:spPr>
      </p:sp>
      <p:sp>
        <p:nvSpPr>
          <p:cNvPr id="220163"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Rot="1" noChangeAspect="1" noChangeArrowheads="1" noTextEdit="1"/>
          </p:cNvSpPr>
          <p:nvPr>
            <p:ph type="sldImg"/>
          </p:nvPr>
        </p:nvSpPr>
        <p:spPr>
          <a:xfrm>
            <a:off x="938213" y="750888"/>
            <a:ext cx="5011737" cy="3757612"/>
          </a:xfrm>
          <a:ln/>
        </p:spPr>
      </p:sp>
      <p:sp>
        <p:nvSpPr>
          <p:cNvPr id="220163"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Rot="1" noChangeAspect="1" noChangeArrowheads="1" noTextEdit="1"/>
          </p:cNvSpPr>
          <p:nvPr>
            <p:ph type="sldImg"/>
          </p:nvPr>
        </p:nvSpPr>
        <p:spPr>
          <a:xfrm>
            <a:off x="938213" y="750888"/>
            <a:ext cx="5011737" cy="3757612"/>
          </a:xfrm>
          <a:ln/>
        </p:spPr>
      </p:sp>
      <p:sp>
        <p:nvSpPr>
          <p:cNvPr id="220163"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Rot="1" noChangeAspect="1" noChangeArrowheads="1" noTextEdit="1"/>
          </p:cNvSpPr>
          <p:nvPr>
            <p:ph type="sldImg"/>
          </p:nvPr>
        </p:nvSpPr>
        <p:spPr>
          <a:xfrm>
            <a:off x="938213" y="750888"/>
            <a:ext cx="5011737" cy="3757612"/>
          </a:xfrm>
          <a:ln/>
        </p:spPr>
      </p:sp>
      <p:sp>
        <p:nvSpPr>
          <p:cNvPr id="220163"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Rot="1" noChangeAspect="1" noChangeArrowheads="1" noTextEdit="1"/>
          </p:cNvSpPr>
          <p:nvPr>
            <p:ph type="sldImg"/>
          </p:nvPr>
        </p:nvSpPr>
        <p:spPr>
          <a:xfrm>
            <a:off x="938213" y="750888"/>
            <a:ext cx="5011737" cy="3757612"/>
          </a:xfrm>
          <a:ln/>
        </p:spPr>
      </p:sp>
      <p:sp>
        <p:nvSpPr>
          <p:cNvPr id="220163"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Rot="1" noChangeAspect="1" noChangeArrowheads="1" noTextEdit="1"/>
          </p:cNvSpPr>
          <p:nvPr>
            <p:ph type="sldImg"/>
          </p:nvPr>
        </p:nvSpPr>
        <p:spPr>
          <a:xfrm>
            <a:off x="938213" y="750888"/>
            <a:ext cx="5011737" cy="3757612"/>
          </a:xfrm>
          <a:ln/>
        </p:spPr>
      </p:sp>
      <p:sp>
        <p:nvSpPr>
          <p:cNvPr id="220163"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Rot="1" noChangeAspect="1" noChangeArrowheads="1" noTextEdit="1"/>
          </p:cNvSpPr>
          <p:nvPr>
            <p:ph type="sldImg"/>
          </p:nvPr>
        </p:nvSpPr>
        <p:spPr>
          <a:xfrm>
            <a:off x="938213" y="750888"/>
            <a:ext cx="5011737" cy="3757612"/>
          </a:xfrm>
          <a:ln/>
        </p:spPr>
      </p:sp>
      <p:sp>
        <p:nvSpPr>
          <p:cNvPr id="220163"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Rot="1" noChangeAspect="1" noChangeArrowheads="1" noTextEdit="1"/>
          </p:cNvSpPr>
          <p:nvPr>
            <p:ph type="sldImg"/>
          </p:nvPr>
        </p:nvSpPr>
        <p:spPr>
          <a:xfrm>
            <a:off x="938213" y="750888"/>
            <a:ext cx="5011737" cy="3757612"/>
          </a:xfrm>
          <a:ln/>
        </p:spPr>
      </p:sp>
      <p:sp>
        <p:nvSpPr>
          <p:cNvPr id="220163"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Rot="1" noChangeAspect="1" noChangeArrowheads="1" noTextEdit="1"/>
          </p:cNvSpPr>
          <p:nvPr>
            <p:ph type="sldImg"/>
          </p:nvPr>
        </p:nvSpPr>
        <p:spPr>
          <a:xfrm>
            <a:off x="938213" y="750888"/>
            <a:ext cx="5011737" cy="3757612"/>
          </a:xfrm>
          <a:ln/>
        </p:spPr>
      </p:sp>
      <p:sp>
        <p:nvSpPr>
          <p:cNvPr id="220163"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Rot="1" noChangeAspect="1" noChangeArrowheads="1" noTextEdit="1"/>
          </p:cNvSpPr>
          <p:nvPr>
            <p:ph type="sldImg"/>
          </p:nvPr>
        </p:nvSpPr>
        <p:spPr>
          <a:xfrm>
            <a:off x="938213" y="750888"/>
            <a:ext cx="5011737" cy="3757612"/>
          </a:xfrm>
          <a:ln/>
        </p:spPr>
      </p:sp>
      <p:sp>
        <p:nvSpPr>
          <p:cNvPr id="220163"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txBox="1">
            <a:spLocks noGrp="1" noChangeArrowheads="1"/>
          </p:cNvSpPr>
          <p:nvPr/>
        </p:nvSpPr>
        <p:spPr bwMode="auto">
          <a:xfrm>
            <a:off x="3903292" y="9517777"/>
            <a:ext cx="2984871" cy="500936"/>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06" tIns="48303" rIns="96606" bIns="48303" anchor="b"/>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3943AAA0-7033-4CB9-B33C-41CD9CF91E97}" type="slidenum">
              <a:rPr lang="en-US" sz="1300">
                <a:latin typeface="Times New Roman" pitchFamily="18" charset="0"/>
              </a:rPr>
              <a:pPr algn="r" eaLnBrk="1" hangingPunct="1"/>
              <a:t>8</a:t>
            </a:fld>
            <a:endParaRPr lang="en-US" sz="1300">
              <a:latin typeface="Times New Roman" pitchFamily="18" charset="0"/>
            </a:endParaRPr>
          </a:p>
        </p:txBody>
      </p:sp>
      <p:sp>
        <p:nvSpPr>
          <p:cNvPr id="210947" name="Rectangle 2"/>
          <p:cNvSpPr>
            <a:spLocks noGrp="1" noRot="1" noChangeAspect="1" noChangeArrowheads="1" noTextEdit="1"/>
          </p:cNvSpPr>
          <p:nvPr>
            <p:ph type="sldImg"/>
          </p:nvPr>
        </p:nvSpPr>
        <p:spPr>
          <a:xfrm>
            <a:off x="938213" y="750888"/>
            <a:ext cx="5011737" cy="3757612"/>
          </a:xfrm>
          <a:ln/>
        </p:spPr>
      </p:sp>
      <p:sp>
        <p:nvSpPr>
          <p:cNvPr id="21094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Rot="1" noChangeAspect="1" noChangeArrowheads="1" noTextEdit="1"/>
          </p:cNvSpPr>
          <p:nvPr>
            <p:ph type="sldImg"/>
          </p:nvPr>
        </p:nvSpPr>
        <p:spPr>
          <a:xfrm>
            <a:off x="938213" y="750888"/>
            <a:ext cx="5011737" cy="3757612"/>
          </a:xfrm>
          <a:ln/>
        </p:spPr>
      </p:sp>
      <p:sp>
        <p:nvSpPr>
          <p:cNvPr id="220163"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Rot="1" noChangeAspect="1" noChangeArrowheads="1" noTextEdit="1"/>
          </p:cNvSpPr>
          <p:nvPr>
            <p:ph type="sldImg"/>
          </p:nvPr>
        </p:nvSpPr>
        <p:spPr>
          <a:xfrm>
            <a:off x="938213" y="750888"/>
            <a:ext cx="5011737" cy="3757612"/>
          </a:xfrm>
          <a:ln/>
        </p:spPr>
      </p:sp>
      <p:sp>
        <p:nvSpPr>
          <p:cNvPr id="220163"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Rot="1" noChangeAspect="1" noChangeArrowheads="1" noTextEdit="1"/>
          </p:cNvSpPr>
          <p:nvPr>
            <p:ph type="sldImg"/>
          </p:nvPr>
        </p:nvSpPr>
        <p:spPr>
          <a:xfrm>
            <a:off x="938213" y="750888"/>
            <a:ext cx="5011737" cy="3757612"/>
          </a:xfrm>
          <a:ln/>
        </p:spPr>
      </p:sp>
      <p:sp>
        <p:nvSpPr>
          <p:cNvPr id="220163"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Rot="1" noChangeAspect="1" noChangeArrowheads="1" noTextEdit="1"/>
          </p:cNvSpPr>
          <p:nvPr>
            <p:ph type="sldImg"/>
          </p:nvPr>
        </p:nvSpPr>
        <p:spPr>
          <a:xfrm>
            <a:off x="938213" y="750888"/>
            <a:ext cx="5011737" cy="3757612"/>
          </a:xfrm>
          <a:ln/>
        </p:spPr>
      </p:sp>
      <p:sp>
        <p:nvSpPr>
          <p:cNvPr id="220163"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Rot="1" noChangeAspect="1" noChangeArrowheads="1" noTextEdit="1"/>
          </p:cNvSpPr>
          <p:nvPr>
            <p:ph type="sldImg"/>
          </p:nvPr>
        </p:nvSpPr>
        <p:spPr>
          <a:xfrm>
            <a:off x="938213" y="750888"/>
            <a:ext cx="5011737" cy="3757612"/>
          </a:xfrm>
          <a:ln/>
        </p:spPr>
      </p:sp>
      <p:sp>
        <p:nvSpPr>
          <p:cNvPr id="220163"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Rot="1" noChangeAspect="1" noChangeArrowheads="1" noTextEdit="1"/>
          </p:cNvSpPr>
          <p:nvPr>
            <p:ph type="sldImg"/>
          </p:nvPr>
        </p:nvSpPr>
        <p:spPr>
          <a:xfrm>
            <a:off x="938213" y="750888"/>
            <a:ext cx="5011737" cy="3757612"/>
          </a:xfrm>
          <a:ln/>
        </p:spPr>
      </p:sp>
      <p:sp>
        <p:nvSpPr>
          <p:cNvPr id="220163"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Rot="1" noChangeAspect="1" noChangeArrowheads="1" noTextEdit="1"/>
          </p:cNvSpPr>
          <p:nvPr>
            <p:ph type="sldImg"/>
          </p:nvPr>
        </p:nvSpPr>
        <p:spPr>
          <a:xfrm>
            <a:off x="938213" y="750888"/>
            <a:ext cx="5011737" cy="3757612"/>
          </a:xfrm>
          <a:ln/>
        </p:spPr>
      </p:sp>
      <p:sp>
        <p:nvSpPr>
          <p:cNvPr id="220163"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Rot="1" noChangeAspect="1" noChangeArrowheads="1" noTextEdit="1"/>
          </p:cNvSpPr>
          <p:nvPr>
            <p:ph type="sldImg"/>
          </p:nvPr>
        </p:nvSpPr>
        <p:spPr>
          <a:xfrm>
            <a:off x="938213" y="750888"/>
            <a:ext cx="5011737" cy="3757612"/>
          </a:xfrm>
          <a:ln/>
        </p:spPr>
      </p:sp>
      <p:sp>
        <p:nvSpPr>
          <p:cNvPr id="220163"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Rot="1" noChangeAspect="1" noChangeArrowheads="1" noTextEdit="1"/>
          </p:cNvSpPr>
          <p:nvPr>
            <p:ph type="sldImg"/>
          </p:nvPr>
        </p:nvSpPr>
        <p:spPr>
          <a:xfrm>
            <a:off x="938213" y="750888"/>
            <a:ext cx="5011737" cy="3757612"/>
          </a:xfrm>
          <a:ln/>
        </p:spPr>
      </p:sp>
      <p:sp>
        <p:nvSpPr>
          <p:cNvPr id="220163"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txBox="1">
            <a:spLocks noGrp="1" noChangeArrowheads="1"/>
          </p:cNvSpPr>
          <p:nvPr/>
        </p:nvSpPr>
        <p:spPr bwMode="auto">
          <a:xfrm>
            <a:off x="3903292" y="9517777"/>
            <a:ext cx="2984871" cy="500936"/>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06" tIns="48303" rIns="96606" bIns="48303" anchor="b"/>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4DBEC19C-16F0-45B1-908C-4AE2B7FD2B3B}" type="slidenum">
              <a:rPr lang="en-US" sz="1300">
                <a:latin typeface="Times New Roman" pitchFamily="18" charset="0"/>
              </a:rPr>
              <a:pPr algn="r" eaLnBrk="1" hangingPunct="1"/>
              <a:t>9</a:t>
            </a:fld>
            <a:endParaRPr lang="en-US" sz="1300">
              <a:latin typeface="Times New Roman" pitchFamily="18" charset="0"/>
            </a:endParaRPr>
          </a:p>
        </p:txBody>
      </p:sp>
      <p:sp>
        <p:nvSpPr>
          <p:cNvPr id="216067" name="Rectangle 2"/>
          <p:cNvSpPr>
            <a:spLocks noGrp="1" noRot="1" noChangeAspect="1" noChangeArrowheads="1" noTextEdit="1"/>
          </p:cNvSpPr>
          <p:nvPr>
            <p:ph type="sldImg"/>
          </p:nvPr>
        </p:nvSpPr>
        <p:spPr>
          <a:xfrm>
            <a:off x="938213" y="750888"/>
            <a:ext cx="5011737" cy="3757612"/>
          </a:xfrm>
          <a:ln/>
        </p:spPr>
      </p:sp>
      <p:sp>
        <p:nvSpPr>
          <p:cNvPr id="21606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 /><Relationship Id="rId1" Type="http://schemas.openxmlformats.org/officeDocument/2006/relationships/slideMaster" Target="../slideMasters/slideMaster3.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 /><Relationship Id="rId1" Type="http://schemas.openxmlformats.org/officeDocument/2006/relationships/slideMaster" Target="../slideMasters/slideMaster3.xml" /></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 /><Relationship Id="rId1" Type="http://schemas.openxmlformats.org/officeDocument/2006/relationships/slideMaster" Target="../slideMasters/slideMaster3.xml" /></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 /><Relationship Id="rId1" Type="http://schemas.openxmlformats.org/officeDocument/2006/relationships/slideMaster" Target="../slideMasters/slideMaster3.xml" /></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 /><Relationship Id="rId1" Type="http://schemas.openxmlformats.org/officeDocument/2006/relationships/slideMaster" Target="../slideMasters/slideMaster3.xml" /></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 /><Relationship Id="rId1" Type="http://schemas.openxmlformats.org/officeDocument/2006/relationships/slideMaster" Target="../slideMasters/slideMaster3.xml" /></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 /><Relationship Id="rId1" Type="http://schemas.openxmlformats.org/officeDocument/2006/relationships/slideMaster" Target="../slideMasters/slideMaster3.xml" /></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 /><Relationship Id="rId1" Type="http://schemas.openxmlformats.org/officeDocument/2006/relationships/slideMaster" Target="../slideMasters/slideMaster3.xml" /></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 /><Relationship Id="rId1" Type="http://schemas.openxmlformats.org/officeDocument/2006/relationships/slideMaster" Target="../slideMasters/slideMaster3.xml" /></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image" Target="../media/image4.jpg" /><Relationship Id="rId1" Type="http://schemas.openxmlformats.org/officeDocument/2006/relationships/slideMaster" Target="../slideMasters/slideMaster3.xml" /><Relationship Id="rId4" Type="http://schemas.openxmlformats.org/officeDocument/2006/relationships/image" Target="../media/image2.jpeg" /></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Master" Target="../slideMasters/slideMaster5.xml" /></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6"/>
          </a:xfrm>
        </p:spPr>
        <p:txBody>
          <a:bodyPr/>
          <a:lstStyle/>
          <a:p>
            <a:r>
              <a:rPr lang="en-US"/>
              <a:t>Click to edit Master title style</a:t>
            </a:r>
            <a:endParaRPr lang="nl-NL"/>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512051" indent="0" algn="ctr">
              <a:buNone/>
              <a:defRPr/>
            </a:lvl2pPr>
            <a:lvl3pPr marL="1024103" indent="0" algn="ctr">
              <a:buNone/>
              <a:defRPr/>
            </a:lvl3pPr>
            <a:lvl4pPr marL="1536153" indent="0" algn="ctr">
              <a:buNone/>
              <a:defRPr/>
            </a:lvl4pPr>
            <a:lvl5pPr marL="2048205" indent="0" algn="ctr">
              <a:buNone/>
              <a:defRPr/>
            </a:lvl5pPr>
            <a:lvl6pPr marL="2560256" indent="0" algn="ctr">
              <a:buNone/>
              <a:defRPr/>
            </a:lvl6pPr>
            <a:lvl7pPr marL="3072308" indent="0" algn="ctr">
              <a:buNone/>
              <a:defRPr/>
            </a:lvl7pPr>
            <a:lvl8pPr marL="3584358" indent="0" algn="ctr">
              <a:buNone/>
              <a:defRPr/>
            </a:lvl8pPr>
            <a:lvl9pPr marL="4096410" indent="0" algn="ctr">
              <a:buNone/>
              <a:defRPr/>
            </a:lvl9pPr>
          </a:lstStyle>
          <a:p>
            <a:r>
              <a:rPr lang="en-US"/>
              <a:t>Click to edit Master subtitle style</a:t>
            </a:r>
            <a:endParaRPr lang="nl-NL"/>
          </a:p>
        </p:txBody>
      </p:sp>
      <p:sp>
        <p:nvSpPr>
          <p:cNvPr id="4" name="Rectangle 5"/>
          <p:cNvSpPr>
            <a:spLocks noGrp="1" noChangeArrowheads="1"/>
          </p:cNvSpPr>
          <p:nvPr>
            <p:ph type="dt" sz="half" idx="10"/>
          </p:nvPr>
        </p:nvSpPr>
        <p:spPr>
          <a:ln/>
        </p:spPr>
        <p:txBody>
          <a:bodyPr/>
          <a:lstStyle>
            <a:lvl1pPr>
              <a:defRPr/>
            </a:lvl1pPr>
          </a:lstStyle>
          <a:p>
            <a:pPr>
              <a:defRPr/>
            </a:pPr>
            <a:fld id="{C0CCF220-7E76-4788-8CD1-FD257A1707BB}" type="datetime1">
              <a:rPr lang="nl-NL"/>
              <a:pPr>
                <a:defRPr/>
              </a:pPr>
              <a:t>25-4-2023</a:t>
            </a:fld>
            <a:endParaRPr lang="nl-NL"/>
          </a:p>
        </p:txBody>
      </p:sp>
      <p:sp>
        <p:nvSpPr>
          <p:cNvPr id="5" name="Rectangle 6"/>
          <p:cNvSpPr>
            <a:spLocks noGrp="1" noChangeArrowheads="1"/>
          </p:cNvSpPr>
          <p:nvPr>
            <p:ph type="ftr" sz="quarter" idx="11"/>
          </p:nvPr>
        </p:nvSpPr>
        <p:spPr>
          <a:ln/>
        </p:spPr>
        <p:txBody>
          <a:bodyPr/>
          <a:lstStyle>
            <a:lvl1pPr>
              <a:defRPr/>
            </a:lvl1pPr>
          </a:lstStyle>
          <a:p>
            <a:pPr>
              <a:defRPr/>
            </a:pPr>
            <a:r>
              <a:rPr lang="nl-NL"/>
              <a:t>Wachtschependag 2017</a:t>
            </a:r>
          </a:p>
        </p:txBody>
      </p:sp>
      <p:sp>
        <p:nvSpPr>
          <p:cNvPr id="6" name="Rectangle 7"/>
          <p:cNvSpPr>
            <a:spLocks noGrp="1" noChangeArrowheads="1"/>
          </p:cNvSpPr>
          <p:nvPr>
            <p:ph type="sldNum" sz="quarter" idx="12"/>
          </p:nvPr>
        </p:nvSpPr>
        <p:spPr>
          <a:ln/>
        </p:spPr>
        <p:txBody>
          <a:bodyPr/>
          <a:lstStyle>
            <a:lvl1pPr>
              <a:defRPr/>
            </a:lvl1pPr>
          </a:lstStyle>
          <a:p>
            <a:pPr>
              <a:defRPr/>
            </a:pPr>
            <a:fld id="{B48F239C-54EA-4898-9A83-F44C9E41959E}" type="slidenum">
              <a:rPr lang="nl-NL"/>
              <a:pPr>
                <a:defRPr/>
              </a:pPr>
              <a:t>‹nr.›</a:t>
            </a:fld>
            <a:endParaRPr lang="nl-NL"/>
          </a:p>
        </p:txBody>
      </p:sp>
    </p:spTree>
    <p:extLst>
      <p:ext uri="{BB962C8B-B14F-4D97-AF65-F5344CB8AC3E}">
        <p14:creationId xmlns:p14="http://schemas.microsoft.com/office/powerpoint/2010/main" val="1367744917"/>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Rectangle 5"/>
          <p:cNvSpPr>
            <a:spLocks noGrp="1" noChangeArrowheads="1"/>
          </p:cNvSpPr>
          <p:nvPr>
            <p:ph type="dt" sz="half" idx="10"/>
          </p:nvPr>
        </p:nvSpPr>
        <p:spPr>
          <a:ln/>
        </p:spPr>
        <p:txBody>
          <a:bodyPr/>
          <a:lstStyle>
            <a:lvl1pPr>
              <a:defRPr/>
            </a:lvl1pPr>
          </a:lstStyle>
          <a:p>
            <a:pPr>
              <a:defRPr/>
            </a:pPr>
            <a:fld id="{373DEFB7-DCF5-49C6-99F9-CB05B179DE4C}" type="datetime1">
              <a:rPr lang="nl-NL"/>
              <a:pPr>
                <a:defRPr/>
              </a:pPr>
              <a:t>25-4-2023</a:t>
            </a:fld>
            <a:endParaRPr lang="nl-NL"/>
          </a:p>
        </p:txBody>
      </p:sp>
      <p:sp>
        <p:nvSpPr>
          <p:cNvPr id="5" name="Rectangle 6"/>
          <p:cNvSpPr>
            <a:spLocks noGrp="1" noChangeArrowheads="1"/>
          </p:cNvSpPr>
          <p:nvPr>
            <p:ph type="ftr" sz="quarter" idx="11"/>
          </p:nvPr>
        </p:nvSpPr>
        <p:spPr>
          <a:ln/>
        </p:spPr>
        <p:txBody>
          <a:bodyPr/>
          <a:lstStyle>
            <a:lvl1pPr>
              <a:defRPr/>
            </a:lvl1pPr>
          </a:lstStyle>
          <a:p>
            <a:pPr>
              <a:defRPr/>
            </a:pPr>
            <a:r>
              <a:rPr lang="nl-NL"/>
              <a:t>Wachtschependag 2017</a:t>
            </a:r>
          </a:p>
        </p:txBody>
      </p:sp>
      <p:sp>
        <p:nvSpPr>
          <p:cNvPr id="6" name="Rectangle 7"/>
          <p:cNvSpPr>
            <a:spLocks noGrp="1" noChangeArrowheads="1"/>
          </p:cNvSpPr>
          <p:nvPr>
            <p:ph type="sldNum" sz="quarter" idx="12"/>
          </p:nvPr>
        </p:nvSpPr>
        <p:spPr>
          <a:ln/>
        </p:spPr>
        <p:txBody>
          <a:bodyPr/>
          <a:lstStyle>
            <a:lvl1pPr>
              <a:defRPr/>
            </a:lvl1pPr>
          </a:lstStyle>
          <a:p>
            <a:pPr>
              <a:defRPr/>
            </a:pPr>
            <a:fld id="{C6AA3A87-5715-4D43-98AF-6ED4CC56A606}" type="slidenum">
              <a:rPr lang="nl-NL"/>
              <a:pPr>
                <a:defRPr/>
              </a:pPr>
              <a:t>‹nr.›</a:t>
            </a:fld>
            <a:endParaRPr lang="nl-NL"/>
          </a:p>
        </p:txBody>
      </p:sp>
    </p:spTree>
    <p:extLst>
      <p:ext uri="{BB962C8B-B14F-4D97-AF65-F5344CB8AC3E}">
        <p14:creationId xmlns:p14="http://schemas.microsoft.com/office/powerpoint/2010/main" val="3871170792"/>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5177"/>
            <a:ext cx="1943100" cy="5330826"/>
          </a:xfrm>
        </p:spPr>
        <p:txBody>
          <a:bodyPr vert="eaVert"/>
          <a:lstStyle/>
          <a:p>
            <a:r>
              <a:rPr lang="en-US"/>
              <a:t>Click to edit Master title style</a:t>
            </a:r>
            <a:endParaRPr lang="nl-NL"/>
          </a:p>
        </p:txBody>
      </p:sp>
      <p:sp>
        <p:nvSpPr>
          <p:cNvPr id="3" name="Vertical Text Placeholder 2"/>
          <p:cNvSpPr>
            <a:spLocks noGrp="1"/>
          </p:cNvSpPr>
          <p:nvPr>
            <p:ph type="body" orient="vert" idx="1"/>
          </p:nvPr>
        </p:nvSpPr>
        <p:spPr>
          <a:xfrm>
            <a:off x="684216" y="765177"/>
            <a:ext cx="5678487" cy="53308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Rectangle 5"/>
          <p:cNvSpPr>
            <a:spLocks noGrp="1" noChangeArrowheads="1"/>
          </p:cNvSpPr>
          <p:nvPr>
            <p:ph type="dt" sz="half" idx="10"/>
          </p:nvPr>
        </p:nvSpPr>
        <p:spPr>
          <a:ln/>
        </p:spPr>
        <p:txBody>
          <a:bodyPr/>
          <a:lstStyle>
            <a:lvl1pPr>
              <a:defRPr/>
            </a:lvl1pPr>
          </a:lstStyle>
          <a:p>
            <a:pPr>
              <a:defRPr/>
            </a:pPr>
            <a:fld id="{ACE2DA07-E8E9-469C-BFB3-120A8A5BD89A}" type="datetime1">
              <a:rPr lang="nl-NL"/>
              <a:pPr>
                <a:defRPr/>
              </a:pPr>
              <a:t>25-4-2023</a:t>
            </a:fld>
            <a:endParaRPr lang="nl-NL"/>
          </a:p>
        </p:txBody>
      </p:sp>
      <p:sp>
        <p:nvSpPr>
          <p:cNvPr id="5" name="Rectangle 6"/>
          <p:cNvSpPr>
            <a:spLocks noGrp="1" noChangeArrowheads="1"/>
          </p:cNvSpPr>
          <p:nvPr>
            <p:ph type="ftr" sz="quarter" idx="11"/>
          </p:nvPr>
        </p:nvSpPr>
        <p:spPr>
          <a:ln/>
        </p:spPr>
        <p:txBody>
          <a:bodyPr/>
          <a:lstStyle>
            <a:lvl1pPr>
              <a:defRPr/>
            </a:lvl1pPr>
          </a:lstStyle>
          <a:p>
            <a:pPr>
              <a:defRPr/>
            </a:pPr>
            <a:r>
              <a:rPr lang="nl-NL"/>
              <a:t>Wachtschependag 2017</a:t>
            </a:r>
          </a:p>
        </p:txBody>
      </p:sp>
      <p:sp>
        <p:nvSpPr>
          <p:cNvPr id="6" name="Rectangle 7"/>
          <p:cNvSpPr>
            <a:spLocks noGrp="1" noChangeArrowheads="1"/>
          </p:cNvSpPr>
          <p:nvPr>
            <p:ph type="sldNum" sz="quarter" idx="12"/>
          </p:nvPr>
        </p:nvSpPr>
        <p:spPr>
          <a:ln/>
        </p:spPr>
        <p:txBody>
          <a:bodyPr/>
          <a:lstStyle>
            <a:lvl1pPr>
              <a:defRPr/>
            </a:lvl1pPr>
          </a:lstStyle>
          <a:p>
            <a:pPr>
              <a:defRPr/>
            </a:pPr>
            <a:fld id="{CFD87219-C52C-42A9-8A33-8823BD4B83A6}" type="slidenum">
              <a:rPr lang="nl-NL"/>
              <a:pPr>
                <a:defRPr/>
              </a:pPr>
              <a:t>‹nr.›</a:t>
            </a:fld>
            <a:endParaRPr lang="nl-NL"/>
          </a:p>
        </p:txBody>
      </p:sp>
    </p:spTree>
    <p:extLst>
      <p:ext uri="{BB962C8B-B14F-4D97-AF65-F5344CB8AC3E}">
        <p14:creationId xmlns:p14="http://schemas.microsoft.com/office/powerpoint/2010/main" val="1912245663"/>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4217" y="765177"/>
            <a:ext cx="7773987" cy="53308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3" name="Rectangle 5"/>
          <p:cNvSpPr>
            <a:spLocks noGrp="1" noChangeArrowheads="1"/>
          </p:cNvSpPr>
          <p:nvPr>
            <p:ph type="dt" sz="half" idx="10"/>
          </p:nvPr>
        </p:nvSpPr>
        <p:spPr>
          <a:ln/>
        </p:spPr>
        <p:txBody>
          <a:bodyPr/>
          <a:lstStyle>
            <a:lvl1pPr>
              <a:defRPr/>
            </a:lvl1pPr>
          </a:lstStyle>
          <a:p>
            <a:pPr>
              <a:defRPr/>
            </a:pPr>
            <a:fld id="{2FBF80EC-006D-4C00-8262-AEEABCA129CB}" type="datetime1">
              <a:rPr lang="nl-NL"/>
              <a:pPr>
                <a:defRPr/>
              </a:pPr>
              <a:t>25-4-2023</a:t>
            </a:fld>
            <a:endParaRPr lang="nl-NL"/>
          </a:p>
        </p:txBody>
      </p:sp>
      <p:sp>
        <p:nvSpPr>
          <p:cNvPr id="4" name="Rectangle 6"/>
          <p:cNvSpPr>
            <a:spLocks noGrp="1" noChangeArrowheads="1"/>
          </p:cNvSpPr>
          <p:nvPr>
            <p:ph type="ftr" sz="quarter" idx="11"/>
          </p:nvPr>
        </p:nvSpPr>
        <p:spPr>
          <a:ln/>
        </p:spPr>
        <p:txBody>
          <a:bodyPr/>
          <a:lstStyle>
            <a:lvl1pPr>
              <a:defRPr/>
            </a:lvl1pPr>
          </a:lstStyle>
          <a:p>
            <a:pPr>
              <a:defRPr/>
            </a:pPr>
            <a:r>
              <a:rPr lang="nl-NL"/>
              <a:t>Wachtschependag 2017</a:t>
            </a:r>
          </a:p>
        </p:txBody>
      </p:sp>
      <p:sp>
        <p:nvSpPr>
          <p:cNvPr id="5" name="Rectangle 7"/>
          <p:cNvSpPr>
            <a:spLocks noGrp="1" noChangeArrowheads="1"/>
          </p:cNvSpPr>
          <p:nvPr>
            <p:ph type="sldNum" sz="quarter" idx="12"/>
          </p:nvPr>
        </p:nvSpPr>
        <p:spPr>
          <a:ln/>
        </p:spPr>
        <p:txBody>
          <a:bodyPr/>
          <a:lstStyle>
            <a:lvl1pPr>
              <a:defRPr/>
            </a:lvl1pPr>
          </a:lstStyle>
          <a:p>
            <a:pPr>
              <a:defRPr/>
            </a:pPr>
            <a:fld id="{57958488-863F-4425-856D-CCA93B3E627D}" type="slidenum">
              <a:rPr lang="nl-NL"/>
              <a:pPr>
                <a:defRPr/>
              </a:pPr>
              <a:t>‹nr.›</a:t>
            </a:fld>
            <a:endParaRPr lang="nl-NL"/>
          </a:p>
        </p:txBody>
      </p:sp>
    </p:spTree>
    <p:extLst>
      <p:ext uri="{BB962C8B-B14F-4D97-AF65-F5344CB8AC3E}">
        <p14:creationId xmlns:p14="http://schemas.microsoft.com/office/powerpoint/2010/main" val="1495229192"/>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3CA2A954-8189-495A-BFA4-585D6FC09AA8}" type="datetimeFigureOut">
              <a:rPr lang="nl-NL" smtClean="0">
                <a:solidFill>
                  <a:prstClr val="black">
                    <a:tint val="75000"/>
                  </a:prstClr>
                </a:solidFill>
              </a:rPr>
              <a:pPr/>
              <a:t>25-4-2023</a:t>
            </a:fld>
            <a:endParaRPr lang="nl-NL">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NL">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65EBE19C-C0C9-43E9-B0BF-C7B5A49FD56C}"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3342066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2" name="Titel 1"/>
          <p:cNvSpPr>
            <a:spLocks noGrp="1"/>
          </p:cNvSpPr>
          <p:nvPr>
            <p:ph type="ctrTitle" hasCustomPrompt="1"/>
          </p:nvPr>
        </p:nvSpPr>
        <p:spPr bwMode="hidden">
          <a:xfrm>
            <a:off x="644270" y="3645022"/>
            <a:ext cx="7858125" cy="1584000"/>
          </a:xfrm>
          <a:noFill/>
        </p:spPr>
        <p:txBody>
          <a:bodyPr tIns="144000" anchor="t" anchorCtr="0"/>
          <a:lstStyle>
            <a:lvl1pPr algn="ctr">
              <a:defRPr sz="4800">
                <a:solidFill>
                  <a:schemeClr val="bg1"/>
                </a:solidFill>
                <a:effectLst/>
              </a:defRPr>
            </a:lvl1pPr>
          </a:lstStyle>
          <a:p>
            <a:r>
              <a:rPr lang="nl-NL" dirty="0"/>
              <a:t>Titel (max 2 </a:t>
            </a:r>
            <a:r>
              <a:rPr lang="nl-NL" dirty="0" err="1"/>
              <a:t>rg</a:t>
            </a:r>
            <a:r>
              <a:rPr lang="nl-NL" dirty="0"/>
              <a:t>)</a:t>
            </a:r>
          </a:p>
        </p:txBody>
      </p:sp>
      <p:sp>
        <p:nvSpPr>
          <p:cNvPr id="3" name="Ondertitel 2"/>
          <p:cNvSpPr>
            <a:spLocks noGrp="1"/>
          </p:cNvSpPr>
          <p:nvPr>
            <p:ph type="subTitle" idx="1" hasCustomPrompt="1"/>
          </p:nvPr>
        </p:nvSpPr>
        <p:spPr>
          <a:xfrm>
            <a:off x="644270" y="5229022"/>
            <a:ext cx="7858125" cy="360219"/>
          </a:xfrm>
          <a:noFill/>
        </p:spPr>
        <p:txBody>
          <a:bodyPr>
            <a:normAutofit/>
          </a:bodyPr>
          <a:lstStyle>
            <a:lvl1pPr marL="0" indent="0" algn="ctr">
              <a:buNone/>
              <a:defRPr sz="1800" baseline="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 en/of plaats en datum</a:t>
            </a:r>
          </a:p>
        </p:txBody>
      </p:sp>
      <p:sp>
        <p:nvSpPr>
          <p:cNvPr id="7" name="Tijdelijke aanduiding voor afbeelding 6">
            <a:extLst>
              <a:ext uri="{FF2B5EF4-FFF2-40B4-BE49-F238E27FC236}">
                <a16:creationId xmlns:a16="http://schemas.microsoft.com/office/drawing/2014/main" id="{51E96AB0-7EBC-4F89-81CF-99955EB3A040}"/>
              </a:ext>
            </a:extLst>
          </p:cNvPr>
          <p:cNvSpPr>
            <a:spLocks noGrp="1"/>
          </p:cNvSpPr>
          <p:nvPr>
            <p:ph type="pic" sz="quarter" idx="12" hasCustomPrompt="1"/>
          </p:nvPr>
        </p:nvSpPr>
        <p:spPr>
          <a:xfrm>
            <a:off x="0" y="0"/>
            <a:ext cx="9144000" cy="6858000"/>
          </a:xfrm>
          <a:prstGeom prst="rect">
            <a:avLst/>
          </a:prstGeom>
          <a:solidFill>
            <a:schemeClr val="bg1">
              <a:lumMod val="95000"/>
            </a:schemeClr>
          </a:solidFill>
        </p:spPr>
        <p:txBody>
          <a:bodyPr wrap="square" tIns="288000">
            <a:noAutofit/>
          </a:bodyPr>
          <a:lstStyle>
            <a:lvl1pPr marL="0" indent="0" algn="ctr">
              <a:buNone/>
              <a:defRPr lang="nl-NL" sz="1400" kern="1200">
                <a:solidFill>
                  <a:schemeClr val="accent5"/>
                </a:solidFill>
                <a:latin typeface="+mn-lt"/>
                <a:ea typeface="+mn-ea"/>
                <a:cs typeface="+mn-cs"/>
              </a:defRPr>
            </a:lvl1pPr>
          </a:lstStyle>
          <a:p>
            <a:r>
              <a:rPr lang="nl-NL" dirty="0"/>
              <a:t>Klik op icoon om afbeelding in te voegen.</a:t>
            </a:r>
          </a:p>
        </p:txBody>
      </p:sp>
      <p:sp>
        <p:nvSpPr>
          <p:cNvPr id="8" name="Tijdelijke aanduiding voor tekst 7">
            <a:extLst>
              <a:ext uri="{FF2B5EF4-FFF2-40B4-BE49-F238E27FC236}">
                <a16:creationId xmlns:a16="http://schemas.microsoft.com/office/drawing/2014/main" id="{F509E690-187A-4AF6-9192-54BDA80D284B}"/>
              </a:ext>
            </a:extLst>
          </p:cNvPr>
          <p:cNvSpPr>
            <a:spLocks noGrp="1"/>
          </p:cNvSpPr>
          <p:nvPr>
            <p:ph type="body" sz="quarter" idx="13" hasCustomPrompt="1"/>
          </p:nvPr>
        </p:nvSpPr>
        <p:spPr>
          <a:xfrm>
            <a:off x="0" y="295200"/>
            <a:ext cx="845100" cy="900000"/>
          </a:xfrm>
          <a:blipFill dpi="0" rotWithShape="1">
            <a:blip r:embed="rId2" cstate="print">
              <a:extLst>
                <a:ext uri="{28A0092B-C50C-407E-A947-70E740481C1C}">
                  <a14:useLocalDpi xmlns:a14="http://schemas.microsoft.com/office/drawing/2010/main" val="0"/>
                </a:ext>
              </a:extLst>
            </a:blip>
            <a:srcRect/>
            <a:stretch>
              <a:fillRect/>
            </a:stretch>
          </a:blipFill>
        </p:spPr>
        <p:txBody>
          <a:bodyPr/>
          <a:lstStyle>
            <a:lvl1pPr>
              <a:buNone/>
              <a:defRPr sz="100">
                <a:solidFill>
                  <a:srgbClr val="3D8E31"/>
                </a:solidFill>
              </a:defRPr>
            </a:lvl1pPr>
            <a:lvl2pPr>
              <a:buNone/>
              <a:defRPr/>
            </a:lvl2pPr>
            <a:lvl3pPr>
              <a:buNone/>
              <a:defRPr/>
            </a:lvl3pPr>
            <a:lvl4pPr>
              <a:buNone/>
              <a:defRPr/>
            </a:lvl4pPr>
            <a:lvl5pPr>
              <a:buNone/>
              <a:defRPr/>
            </a:lvl5pPr>
          </a:lstStyle>
          <a:p>
            <a:pPr lvl="0"/>
            <a:r>
              <a:rPr lang="nl-NL"/>
              <a:t>.</a:t>
            </a:r>
            <a:endParaRPr lang="nl-NL" dirty="0"/>
          </a:p>
        </p:txBody>
      </p:sp>
    </p:spTree>
    <p:extLst>
      <p:ext uri="{BB962C8B-B14F-4D97-AF65-F5344CB8AC3E}">
        <p14:creationId xmlns:p14="http://schemas.microsoft.com/office/powerpoint/2010/main" val="142829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7" userDrawn="1">
          <p15:clr>
            <a:srgbClr val="FBAE40"/>
          </p15:clr>
        </p15:guide>
        <p15:guide id="2" pos="3840" userDrawn="1">
          <p15:clr>
            <a:srgbClr val="FBAE40"/>
          </p15:clr>
        </p15:guide>
        <p15:guide id="3" pos="529" userDrawn="1">
          <p15:clr>
            <a:srgbClr val="FBAE40"/>
          </p15:clr>
        </p15:guide>
        <p15:guide id="4" pos="7129"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Titel</a:t>
            </a:r>
          </a:p>
        </p:txBody>
      </p:sp>
      <p:sp>
        <p:nvSpPr>
          <p:cNvPr id="3" name="Tijdelijke aanduiding voor inhoud 2"/>
          <p:cNvSpPr>
            <a:spLocks noGrp="1"/>
          </p:cNvSpPr>
          <p:nvPr>
            <p:ph idx="1" hasCustomPrompt="1"/>
          </p:nvPr>
        </p:nvSpPr>
        <p:spPr>
          <a:xfrm>
            <a:off x="1062038" y="1670400"/>
            <a:ext cx="7856934" cy="4690800"/>
          </a:xfrm>
        </p:spPr>
        <p:txBody>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10"/>
          </p:nvPr>
        </p:nvSpPr>
        <p:spPr/>
        <p:txBody>
          <a:bodyPr/>
          <a:lstStyle/>
          <a:p>
            <a:fld id="{B29CC3B0-52CB-4DD5-A3F2-466364A32969}" type="datetimeFigureOut">
              <a:rPr lang="nl-NL" smtClean="0">
                <a:solidFill>
                  <a:prstClr val="black"/>
                </a:solidFill>
              </a:rPr>
              <a:pPr/>
              <a:t>25-4-2023</a:t>
            </a:fld>
            <a:endParaRPr lang="nl-NL" dirty="0">
              <a:solidFill>
                <a:prstClr val="black"/>
              </a:solidFill>
            </a:endParaRPr>
          </a:p>
        </p:txBody>
      </p:sp>
      <p:sp>
        <p:nvSpPr>
          <p:cNvPr id="5" name="Tijdelijke aanduiding voor voettekst 4"/>
          <p:cNvSpPr>
            <a:spLocks noGrp="1"/>
          </p:cNvSpPr>
          <p:nvPr>
            <p:ph type="ftr" sz="quarter" idx="11"/>
          </p:nvPr>
        </p:nvSpPr>
        <p:spPr/>
        <p:txBody>
          <a:bodyPr/>
          <a:lstStyle/>
          <a:p>
            <a:endParaRPr lang="nl-NL" dirty="0">
              <a:solidFill>
                <a:prstClr val="black"/>
              </a:solidFill>
            </a:endParaRPr>
          </a:p>
        </p:txBody>
      </p:sp>
      <p:sp>
        <p:nvSpPr>
          <p:cNvPr id="6" name="Tijdelijke aanduiding voor dianummer 5"/>
          <p:cNvSpPr>
            <a:spLocks noGrp="1"/>
          </p:cNvSpPr>
          <p:nvPr>
            <p:ph type="sldNum" sz="quarter" idx="12"/>
          </p:nvPr>
        </p:nvSpPr>
        <p:spPr/>
        <p:txBody>
          <a:bodyPr/>
          <a:lstStyle/>
          <a:p>
            <a:fld id="{91E7D381-A6E2-44D3-B3D5-CCECB1289CCE}" type="slidenum">
              <a:rPr lang="nl-NL" smtClean="0">
                <a:solidFill>
                  <a:prstClr val="black"/>
                </a:solidFill>
              </a:rPr>
              <a:pPr/>
              <a:t>‹nr.›</a:t>
            </a:fld>
            <a:endParaRPr lang="nl-NL" dirty="0">
              <a:solidFill>
                <a:prstClr val="black"/>
              </a:solidFill>
            </a:endParaRPr>
          </a:p>
        </p:txBody>
      </p:sp>
    </p:spTree>
    <p:extLst>
      <p:ext uri="{BB962C8B-B14F-4D97-AF65-F5344CB8AC3E}">
        <p14:creationId xmlns:p14="http://schemas.microsoft.com/office/powerpoint/2010/main" val="1080457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3" name="Tijdelijke aanduiding voor inhoud 2"/>
          <p:cNvSpPr>
            <a:spLocks noGrp="1"/>
          </p:cNvSpPr>
          <p:nvPr>
            <p:ph sz="half" idx="1" hasCustomPrompt="1"/>
          </p:nvPr>
        </p:nvSpPr>
        <p:spPr>
          <a:xfrm>
            <a:off x="1062037" y="1670400"/>
            <a:ext cx="3806569" cy="4690800"/>
          </a:xfrm>
          <a:noFill/>
        </p:spPr>
        <p:txBody>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p:cNvSpPr>
            <a:spLocks noGrp="1"/>
          </p:cNvSpPr>
          <p:nvPr>
            <p:ph sz="half" idx="2" hasCustomPrompt="1"/>
          </p:nvPr>
        </p:nvSpPr>
        <p:spPr>
          <a:xfrm>
            <a:off x="5112403" y="1670400"/>
            <a:ext cx="3806569" cy="4690800"/>
          </a:xfrm>
          <a:noFill/>
        </p:spPr>
        <p:txBody>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datum 4"/>
          <p:cNvSpPr>
            <a:spLocks noGrp="1"/>
          </p:cNvSpPr>
          <p:nvPr>
            <p:ph type="dt" sz="half" idx="10"/>
          </p:nvPr>
        </p:nvSpPr>
        <p:spPr/>
        <p:txBody>
          <a:bodyPr/>
          <a:lstStyle/>
          <a:p>
            <a:fld id="{B29CC3B0-52CB-4DD5-A3F2-466364A32969}" type="datetimeFigureOut">
              <a:rPr lang="nl-NL" smtClean="0">
                <a:solidFill>
                  <a:prstClr val="black"/>
                </a:solidFill>
              </a:rPr>
              <a:pPr/>
              <a:t>25-4-2023</a:t>
            </a:fld>
            <a:endParaRPr lang="nl-NL" dirty="0">
              <a:solidFill>
                <a:prstClr val="black"/>
              </a:solidFill>
            </a:endParaRPr>
          </a:p>
        </p:txBody>
      </p:sp>
      <p:sp>
        <p:nvSpPr>
          <p:cNvPr id="6" name="Tijdelijke aanduiding voor voettekst 5"/>
          <p:cNvSpPr>
            <a:spLocks noGrp="1"/>
          </p:cNvSpPr>
          <p:nvPr>
            <p:ph type="ftr" sz="quarter" idx="11"/>
          </p:nvPr>
        </p:nvSpPr>
        <p:spPr/>
        <p:txBody>
          <a:bodyPr/>
          <a:lstStyle/>
          <a:p>
            <a:endParaRPr lang="nl-NL" dirty="0">
              <a:solidFill>
                <a:prstClr val="black"/>
              </a:solidFill>
            </a:endParaRPr>
          </a:p>
        </p:txBody>
      </p:sp>
      <p:sp>
        <p:nvSpPr>
          <p:cNvPr id="7" name="Tijdelijke aanduiding voor dianummer 6"/>
          <p:cNvSpPr>
            <a:spLocks noGrp="1"/>
          </p:cNvSpPr>
          <p:nvPr>
            <p:ph type="sldNum" sz="quarter" idx="12"/>
          </p:nvPr>
        </p:nvSpPr>
        <p:spPr/>
        <p:txBody>
          <a:bodyPr/>
          <a:lstStyle/>
          <a:p>
            <a:fld id="{91E7D381-A6E2-44D3-B3D5-CCECB1289CCE}" type="slidenum">
              <a:rPr lang="nl-NL" smtClean="0">
                <a:solidFill>
                  <a:prstClr val="black"/>
                </a:solidFill>
              </a:rPr>
              <a:pPr/>
              <a:t>‹nr.›</a:t>
            </a:fld>
            <a:endParaRPr lang="nl-NL" dirty="0">
              <a:solidFill>
                <a:prstClr val="black"/>
              </a:solidFill>
            </a:endParaRPr>
          </a:p>
        </p:txBody>
      </p:sp>
      <p:sp>
        <p:nvSpPr>
          <p:cNvPr id="2" name="Titel 1">
            <a:extLst>
              <a:ext uri="{FF2B5EF4-FFF2-40B4-BE49-F238E27FC236}">
                <a16:creationId xmlns:a16="http://schemas.microsoft.com/office/drawing/2014/main" id="{54FBB08D-7C1F-43A6-9208-686E57CB1770}"/>
              </a:ext>
            </a:extLst>
          </p:cNvPr>
          <p:cNvSpPr>
            <a:spLocks noGrp="1"/>
          </p:cNvSpPr>
          <p:nvPr>
            <p:ph type="title" hasCustomPrompt="1"/>
          </p:nvPr>
        </p:nvSpPr>
        <p:spPr>
          <a:xfrm>
            <a:off x="1062038" y="296652"/>
            <a:ext cx="7856934" cy="979729"/>
          </a:xfrm>
        </p:spPr>
        <p:txBody>
          <a:bodyPr/>
          <a:lstStyle/>
          <a:p>
            <a:r>
              <a:rPr lang="nl-NL" dirty="0"/>
              <a:t>Titel</a:t>
            </a:r>
          </a:p>
        </p:txBody>
      </p:sp>
    </p:spTree>
    <p:extLst>
      <p:ext uri="{BB962C8B-B14F-4D97-AF65-F5344CB8AC3E}">
        <p14:creationId xmlns:p14="http://schemas.microsoft.com/office/powerpoint/2010/main" val="4001978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Titel</a:t>
            </a:r>
          </a:p>
        </p:txBody>
      </p:sp>
      <p:sp>
        <p:nvSpPr>
          <p:cNvPr id="3" name="Tijdelijke aanduiding voor datum 2"/>
          <p:cNvSpPr>
            <a:spLocks noGrp="1"/>
          </p:cNvSpPr>
          <p:nvPr>
            <p:ph type="dt" sz="half" idx="10"/>
          </p:nvPr>
        </p:nvSpPr>
        <p:spPr/>
        <p:txBody>
          <a:bodyPr/>
          <a:lstStyle/>
          <a:p>
            <a:fld id="{B29CC3B0-52CB-4DD5-A3F2-466364A32969}" type="datetimeFigureOut">
              <a:rPr lang="nl-NL" smtClean="0">
                <a:solidFill>
                  <a:prstClr val="black"/>
                </a:solidFill>
              </a:rPr>
              <a:pPr/>
              <a:t>25-4-2023</a:t>
            </a:fld>
            <a:endParaRPr lang="nl-NL" dirty="0">
              <a:solidFill>
                <a:prstClr val="black"/>
              </a:solidFill>
            </a:endParaRPr>
          </a:p>
        </p:txBody>
      </p:sp>
      <p:sp>
        <p:nvSpPr>
          <p:cNvPr id="4" name="Tijdelijke aanduiding voor voettekst 3"/>
          <p:cNvSpPr>
            <a:spLocks noGrp="1"/>
          </p:cNvSpPr>
          <p:nvPr>
            <p:ph type="ftr" sz="quarter" idx="11"/>
          </p:nvPr>
        </p:nvSpPr>
        <p:spPr/>
        <p:txBody>
          <a:bodyPr/>
          <a:lstStyle/>
          <a:p>
            <a:endParaRPr lang="nl-NL" dirty="0">
              <a:solidFill>
                <a:prstClr val="black"/>
              </a:solidFill>
            </a:endParaRPr>
          </a:p>
        </p:txBody>
      </p:sp>
      <p:sp>
        <p:nvSpPr>
          <p:cNvPr id="5" name="Tijdelijke aanduiding voor dianummer 4"/>
          <p:cNvSpPr>
            <a:spLocks noGrp="1"/>
          </p:cNvSpPr>
          <p:nvPr>
            <p:ph type="sldNum" sz="quarter" idx="12"/>
          </p:nvPr>
        </p:nvSpPr>
        <p:spPr/>
        <p:txBody>
          <a:bodyPr/>
          <a:lstStyle/>
          <a:p>
            <a:fld id="{91E7D381-A6E2-44D3-B3D5-CCECB1289CCE}" type="slidenum">
              <a:rPr lang="nl-NL" smtClean="0">
                <a:solidFill>
                  <a:prstClr val="black"/>
                </a:solidFill>
              </a:rPr>
              <a:pPr/>
              <a:t>‹nr.›</a:t>
            </a:fld>
            <a:endParaRPr lang="nl-NL" dirty="0">
              <a:solidFill>
                <a:prstClr val="black"/>
              </a:solidFill>
            </a:endParaRPr>
          </a:p>
        </p:txBody>
      </p:sp>
    </p:spTree>
    <p:extLst>
      <p:ext uri="{BB962C8B-B14F-4D97-AF65-F5344CB8AC3E}">
        <p14:creationId xmlns:p14="http://schemas.microsoft.com/office/powerpoint/2010/main" val="1162441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en object/tekst foto links">
    <p:spTree>
      <p:nvGrpSpPr>
        <p:cNvPr id="1" name=""/>
        <p:cNvGrpSpPr/>
        <p:nvPr/>
      </p:nvGrpSpPr>
      <p:grpSpPr>
        <a:xfrm>
          <a:off x="0" y="0"/>
          <a:ext cx="0" cy="0"/>
          <a:chOff x="0" y="0"/>
          <a:chExt cx="0" cy="0"/>
        </a:xfrm>
      </p:grpSpPr>
      <p:sp>
        <p:nvSpPr>
          <p:cNvPr id="7" name="Tijdelijke aanduiding voor afbeelding 8"/>
          <p:cNvSpPr>
            <a:spLocks noGrp="1"/>
          </p:cNvSpPr>
          <p:nvPr>
            <p:ph type="pic" sz="quarter" idx="13" hasCustomPrompt="1"/>
          </p:nvPr>
        </p:nvSpPr>
        <p:spPr>
          <a:xfrm>
            <a:off x="225029" y="1493626"/>
            <a:ext cx="3428577" cy="5067512"/>
          </a:xfrm>
          <a:solidFill>
            <a:schemeClr val="bg1">
              <a:lumMod val="95000"/>
            </a:schemeClr>
          </a:solidFill>
        </p:spPr>
        <p:txBody>
          <a:bodyPr tIns="540000"/>
          <a:lstStyle>
            <a:lvl1pPr marL="0" marR="0" indent="0" algn="ctr" defTabSz="914400" rtl="0" eaLnBrk="1" fontAlgn="auto" latinLnBrk="0" hangingPunct="1">
              <a:lnSpc>
                <a:spcPct val="105000"/>
              </a:lnSpc>
              <a:spcBef>
                <a:spcPts val="1000"/>
              </a:spcBef>
              <a:spcAft>
                <a:spcPts val="0"/>
              </a:spcAft>
              <a:buClr>
                <a:schemeClr val="tx1"/>
              </a:buClr>
              <a:buSzTx/>
              <a:buFont typeface="Verdana" panose="020B0604030504040204" pitchFamily="34" charset="0"/>
              <a:buNone/>
              <a:tabLst/>
              <a:defRPr sz="1200" baseline="0">
                <a:solidFill>
                  <a:schemeClr val="accent5"/>
                </a:solidFill>
              </a:defRPr>
            </a:lvl1pPr>
          </a:lstStyle>
          <a:p>
            <a:r>
              <a:rPr lang="nl-NL" dirty="0"/>
              <a:t>Klik op icoon om afbeelding in te voegen. </a:t>
            </a:r>
          </a:p>
        </p:txBody>
      </p:sp>
      <p:sp>
        <p:nvSpPr>
          <p:cNvPr id="3" name="Tijdelijke aanduiding voor inhoud 2"/>
          <p:cNvSpPr>
            <a:spLocks noGrp="1"/>
          </p:cNvSpPr>
          <p:nvPr>
            <p:ph idx="1" hasCustomPrompt="1"/>
          </p:nvPr>
        </p:nvSpPr>
        <p:spPr>
          <a:xfrm>
            <a:off x="3900822" y="1670399"/>
            <a:ext cx="5018150" cy="4690800"/>
          </a:xfrm>
        </p:spPr>
        <p:txBody>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tel 3">
            <a:extLst>
              <a:ext uri="{FF2B5EF4-FFF2-40B4-BE49-F238E27FC236}">
                <a16:creationId xmlns:a16="http://schemas.microsoft.com/office/drawing/2014/main" id="{D43A5A9F-C5BE-4E0F-89A4-BBD2567D8134}"/>
              </a:ext>
            </a:extLst>
          </p:cNvPr>
          <p:cNvSpPr>
            <a:spLocks noGrp="1"/>
          </p:cNvSpPr>
          <p:nvPr>
            <p:ph type="title" hasCustomPrompt="1"/>
          </p:nvPr>
        </p:nvSpPr>
        <p:spPr/>
        <p:txBody>
          <a:bodyPr/>
          <a:lstStyle/>
          <a:p>
            <a:r>
              <a:rPr lang="nl-NL" dirty="0"/>
              <a:t>Titel</a:t>
            </a:r>
          </a:p>
        </p:txBody>
      </p:sp>
    </p:spTree>
    <p:extLst>
      <p:ext uri="{BB962C8B-B14F-4D97-AF65-F5344CB8AC3E}">
        <p14:creationId xmlns:p14="http://schemas.microsoft.com/office/powerpoint/2010/main" val="7958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 en object/tekst foto rechts">
    <p:spTree>
      <p:nvGrpSpPr>
        <p:cNvPr id="1" name=""/>
        <p:cNvGrpSpPr/>
        <p:nvPr/>
      </p:nvGrpSpPr>
      <p:grpSpPr>
        <a:xfrm>
          <a:off x="0" y="0"/>
          <a:ext cx="0" cy="0"/>
          <a:chOff x="0" y="0"/>
          <a:chExt cx="0" cy="0"/>
        </a:xfrm>
      </p:grpSpPr>
      <p:sp>
        <p:nvSpPr>
          <p:cNvPr id="7" name="Tijdelijke aanduiding voor afbeelding 8"/>
          <p:cNvSpPr>
            <a:spLocks noGrp="1"/>
          </p:cNvSpPr>
          <p:nvPr>
            <p:ph type="pic" sz="quarter" idx="13" hasCustomPrompt="1"/>
          </p:nvPr>
        </p:nvSpPr>
        <p:spPr>
          <a:xfrm>
            <a:off x="5490103" y="1484314"/>
            <a:ext cx="3428870" cy="5076825"/>
          </a:xfrm>
          <a:solidFill>
            <a:schemeClr val="bg1">
              <a:lumMod val="95000"/>
            </a:schemeClr>
          </a:solidFill>
        </p:spPr>
        <p:txBody>
          <a:bodyPr tIns="540000"/>
          <a:lstStyle>
            <a:lvl1pPr marL="0" indent="0" algn="ctr">
              <a:buNone/>
              <a:defRPr sz="1200" baseline="0">
                <a:solidFill>
                  <a:schemeClr val="accent5"/>
                </a:solidFill>
              </a:defRPr>
            </a:lvl1pPr>
          </a:lstStyle>
          <a:p>
            <a:r>
              <a:rPr lang="nl-NL" dirty="0"/>
              <a:t>Klik op icoon om afbeelding in te voegen. </a:t>
            </a:r>
          </a:p>
        </p:txBody>
      </p:sp>
      <p:sp>
        <p:nvSpPr>
          <p:cNvPr id="3" name="Tijdelijke aanduiding voor inhoud 2"/>
          <p:cNvSpPr>
            <a:spLocks noGrp="1"/>
          </p:cNvSpPr>
          <p:nvPr>
            <p:ph idx="1" hasCustomPrompt="1"/>
          </p:nvPr>
        </p:nvSpPr>
        <p:spPr>
          <a:xfrm>
            <a:off x="225028" y="1670399"/>
            <a:ext cx="5040974" cy="4690800"/>
          </a:xfrm>
        </p:spPr>
        <p:txBody>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tel 3">
            <a:extLst>
              <a:ext uri="{FF2B5EF4-FFF2-40B4-BE49-F238E27FC236}">
                <a16:creationId xmlns:a16="http://schemas.microsoft.com/office/drawing/2014/main" id="{6825E68F-0152-44AD-AFFB-55CFD09E16FE}"/>
              </a:ext>
            </a:extLst>
          </p:cNvPr>
          <p:cNvSpPr>
            <a:spLocks noGrp="1"/>
          </p:cNvSpPr>
          <p:nvPr>
            <p:ph type="title" hasCustomPrompt="1"/>
          </p:nvPr>
        </p:nvSpPr>
        <p:spPr/>
        <p:txBody>
          <a:bodyPr/>
          <a:lstStyle/>
          <a:p>
            <a:r>
              <a:rPr lang="nl-NL" dirty="0"/>
              <a:t>Titel</a:t>
            </a:r>
          </a:p>
        </p:txBody>
      </p:sp>
    </p:spTree>
    <p:extLst>
      <p:ext uri="{BB962C8B-B14F-4D97-AF65-F5344CB8AC3E}">
        <p14:creationId xmlns:p14="http://schemas.microsoft.com/office/powerpoint/2010/main" val="151332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Rectangle 5"/>
          <p:cNvSpPr>
            <a:spLocks noGrp="1" noChangeArrowheads="1"/>
          </p:cNvSpPr>
          <p:nvPr>
            <p:ph type="dt" sz="half" idx="10"/>
          </p:nvPr>
        </p:nvSpPr>
        <p:spPr>
          <a:ln/>
        </p:spPr>
        <p:txBody>
          <a:bodyPr/>
          <a:lstStyle>
            <a:lvl1pPr>
              <a:defRPr/>
            </a:lvl1pPr>
          </a:lstStyle>
          <a:p>
            <a:pPr>
              <a:defRPr/>
            </a:pPr>
            <a:fld id="{BA0D4CB3-EB97-4747-902F-A9B3B0307706}" type="datetime1">
              <a:rPr lang="nl-NL"/>
              <a:pPr>
                <a:defRPr/>
              </a:pPr>
              <a:t>25-4-2023</a:t>
            </a:fld>
            <a:endParaRPr lang="nl-NL"/>
          </a:p>
        </p:txBody>
      </p:sp>
      <p:sp>
        <p:nvSpPr>
          <p:cNvPr id="5" name="Rectangle 6"/>
          <p:cNvSpPr>
            <a:spLocks noGrp="1" noChangeArrowheads="1"/>
          </p:cNvSpPr>
          <p:nvPr>
            <p:ph type="ftr" sz="quarter" idx="11"/>
          </p:nvPr>
        </p:nvSpPr>
        <p:spPr>
          <a:ln/>
        </p:spPr>
        <p:txBody>
          <a:bodyPr/>
          <a:lstStyle>
            <a:lvl1pPr>
              <a:defRPr/>
            </a:lvl1pPr>
          </a:lstStyle>
          <a:p>
            <a:pPr>
              <a:defRPr/>
            </a:pPr>
            <a:r>
              <a:rPr lang="nl-NL"/>
              <a:t>Wachtschependag 2017</a:t>
            </a:r>
          </a:p>
        </p:txBody>
      </p:sp>
      <p:sp>
        <p:nvSpPr>
          <p:cNvPr id="6" name="Rectangle 7"/>
          <p:cNvSpPr>
            <a:spLocks noGrp="1" noChangeArrowheads="1"/>
          </p:cNvSpPr>
          <p:nvPr>
            <p:ph type="sldNum" sz="quarter" idx="12"/>
          </p:nvPr>
        </p:nvSpPr>
        <p:spPr>
          <a:ln/>
        </p:spPr>
        <p:txBody>
          <a:bodyPr/>
          <a:lstStyle>
            <a:lvl1pPr>
              <a:defRPr/>
            </a:lvl1pPr>
          </a:lstStyle>
          <a:p>
            <a:pPr>
              <a:defRPr/>
            </a:pPr>
            <a:fld id="{A2350CF2-50CB-40F0-A7D0-909447BBA5BD}" type="slidenum">
              <a:rPr lang="nl-NL"/>
              <a:pPr>
                <a:defRPr/>
              </a:pPr>
              <a:t>‹nr.›</a:t>
            </a:fld>
            <a:endParaRPr lang="nl-NL"/>
          </a:p>
        </p:txBody>
      </p:sp>
    </p:spTree>
    <p:extLst>
      <p:ext uri="{BB962C8B-B14F-4D97-AF65-F5344CB8AC3E}">
        <p14:creationId xmlns:p14="http://schemas.microsoft.com/office/powerpoint/2010/main" val="1259548772"/>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to beeldvullend">
    <p:spTree>
      <p:nvGrpSpPr>
        <p:cNvPr id="1" name=""/>
        <p:cNvGrpSpPr/>
        <p:nvPr/>
      </p:nvGrpSpPr>
      <p:grpSpPr>
        <a:xfrm>
          <a:off x="0" y="0"/>
          <a:ext cx="0" cy="0"/>
          <a:chOff x="0" y="0"/>
          <a:chExt cx="0" cy="0"/>
        </a:xfrm>
      </p:grpSpPr>
      <p:sp>
        <p:nvSpPr>
          <p:cNvPr id="7" name="Tijdelijke aanduiding voor afbeelding 6">
            <a:extLst>
              <a:ext uri="{FF2B5EF4-FFF2-40B4-BE49-F238E27FC236}">
                <a16:creationId xmlns:a16="http://schemas.microsoft.com/office/drawing/2014/main" id="{CCB790CD-67D3-4803-8A88-23A3B7490049}"/>
              </a:ext>
            </a:extLst>
          </p:cNvPr>
          <p:cNvSpPr>
            <a:spLocks noGrp="1"/>
          </p:cNvSpPr>
          <p:nvPr>
            <p:ph type="pic" sz="quarter" idx="11" hasCustomPrompt="1"/>
          </p:nvPr>
        </p:nvSpPr>
        <p:spPr>
          <a:xfrm>
            <a:off x="0" y="0"/>
            <a:ext cx="9144000" cy="6858000"/>
          </a:xfrm>
          <a:prstGeom prst="rect">
            <a:avLst/>
          </a:prstGeom>
          <a:solidFill>
            <a:schemeClr val="bg1">
              <a:lumMod val="95000"/>
            </a:schemeClr>
          </a:solidFill>
        </p:spPr>
        <p:txBody>
          <a:bodyPr wrap="square" tIns="288000">
            <a:noAutofit/>
          </a:bodyPr>
          <a:lstStyle>
            <a:lvl1pPr marL="0" indent="0" algn="ctr">
              <a:buNone/>
              <a:defRPr lang="nl-NL" sz="1400" kern="1200">
                <a:solidFill>
                  <a:schemeClr val="accent5"/>
                </a:solidFill>
                <a:latin typeface="+mn-lt"/>
                <a:ea typeface="+mn-ea"/>
                <a:cs typeface="+mn-cs"/>
              </a:defRPr>
            </a:lvl1pPr>
          </a:lstStyle>
          <a:p>
            <a:r>
              <a:rPr lang="nl-NL" dirty="0"/>
              <a:t>Klik op icoon om afbeelding in te voegen.</a:t>
            </a:r>
          </a:p>
        </p:txBody>
      </p:sp>
      <p:sp>
        <p:nvSpPr>
          <p:cNvPr id="3" name="Tijdelijke aanduiding voor tekst 7">
            <a:extLst>
              <a:ext uri="{FF2B5EF4-FFF2-40B4-BE49-F238E27FC236}">
                <a16:creationId xmlns:a16="http://schemas.microsoft.com/office/drawing/2014/main" id="{053FBB43-712F-4C50-885E-310783344E46}"/>
              </a:ext>
            </a:extLst>
          </p:cNvPr>
          <p:cNvSpPr>
            <a:spLocks noGrp="1"/>
          </p:cNvSpPr>
          <p:nvPr>
            <p:ph type="body" sz="quarter" idx="13" hasCustomPrompt="1"/>
          </p:nvPr>
        </p:nvSpPr>
        <p:spPr>
          <a:xfrm>
            <a:off x="0" y="295200"/>
            <a:ext cx="845100" cy="900000"/>
          </a:xfrm>
          <a:blipFill dpi="0" rotWithShape="1">
            <a:blip r:embed="rId2" cstate="print">
              <a:extLst>
                <a:ext uri="{28A0092B-C50C-407E-A947-70E740481C1C}">
                  <a14:useLocalDpi xmlns:a14="http://schemas.microsoft.com/office/drawing/2010/main" val="0"/>
                </a:ext>
              </a:extLst>
            </a:blip>
            <a:srcRect/>
            <a:stretch>
              <a:fillRect/>
            </a:stretch>
          </a:blipFill>
        </p:spPr>
        <p:txBody>
          <a:bodyPr/>
          <a:lstStyle>
            <a:lvl1pPr>
              <a:buNone/>
              <a:defRPr sz="100">
                <a:solidFill>
                  <a:srgbClr val="3D8E31"/>
                </a:solidFill>
              </a:defRPr>
            </a:lvl1pPr>
            <a:lvl2pPr>
              <a:buNone/>
              <a:defRPr/>
            </a:lvl2pPr>
            <a:lvl3pPr>
              <a:buNone/>
              <a:defRPr/>
            </a:lvl3pPr>
            <a:lvl4pPr>
              <a:buNone/>
              <a:defRPr/>
            </a:lvl4pPr>
            <a:lvl5pPr>
              <a:buNone/>
              <a:defRPr/>
            </a:lvl5pPr>
          </a:lstStyle>
          <a:p>
            <a:pPr lvl="0"/>
            <a:r>
              <a:rPr lang="nl-NL"/>
              <a:t>.</a:t>
            </a:r>
            <a:endParaRPr lang="nl-NL" dirty="0"/>
          </a:p>
        </p:txBody>
      </p:sp>
    </p:spTree>
    <p:extLst>
      <p:ext uri="{BB962C8B-B14F-4D97-AF65-F5344CB8AC3E}">
        <p14:creationId xmlns:p14="http://schemas.microsoft.com/office/powerpoint/2010/main" val="3994631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to beeldvullend met titel">
    <p:spTree>
      <p:nvGrpSpPr>
        <p:cNvPr id="1" name=""/>
        <p:cNvGrpSpPr/>
        <p:nvPr/>
      </p:nvGrpSpPr>
      <p:grpSpPr>
        <a:xfrm>
          <a:off x="0" y="0"/>
          <a:ext cx="0" cy="0"/>
          <a:chOff x="0" y="0"/>
          <a:chExt cx="0" cy="0"/>
        </a:xfrm>
      </p:grpSpPr>
      <p:sp>
        <p:nvSpPr>
          <p:cNvPr id="7" name="Tijdelijke aanduiding voor afbeelding 6">
            <a:extLst>
              <a:ext uri="{FF2B5EF4-FFF2-40B4-BE49-F238E27FC236}">
                <a16:creationId xmlns:a16="http://schemas.microsoft.com/office/drawing/2014/main" id="{CCB790CD-67D3-4803-8A88-23A3B7490049}"/>
              </a:ext>
            </a:extLst>
          </p:cNvPr>
          <p:cNvSpPr>
            <a:spLocks noGrp="1"/>
          </p:cNvSpPr>
          <p:nvPr>
            <p:ph type="pic" sz="quarter" idx="11" hasCustomPrompt="1"/>
          </p:nvPr>
        </p:nvSpPr>
        <p:spPr>
          <a:xfrm>
            <a:off x="0" y="0"/>
            <a:ext cx="9144000" cy="6858000"/>
          </a:xfrm>
          <a:prstGeom prst="rect">
            <a:avLst/>
          </a:prstGeom>
          <a:solidFill>
            <a:schemeClr val="bg1">
              <a:lumMod val="95000"/>
            </a:schemeClr>
          </a:solidFill>
        </p:spPr>
        <p:txBody>
          <a:bodyPr wrap="square" tIns="288000">
            <a:noAutofit/>
          </a:bodyPr>
          <a:lstStyle>
            <a:lvl1pPr marL="0" indent="0" algn="ctr">
              <a:buNone/>
              <a:defRPr lang="nl-NL" sz="1400" kern="1200">
                <a:solidFill>
                  <a:schemeClr val="accent5"/>
                </a:solidFill>
                <a:latin typeface="+mn-lt"/>
                <a:ea typeface="+mn-ea"/>
                <a:cs typeface="+mn-cs"/>
              </a:defRPr>
            </a:lvl1pPr>
          </a:lstStyle>
          <a:p>
            <a:r>
              <a:rPr lang="nl-NL" dirty="0"/>
              <a:t>Klik op icoon om afbeelding in te voegen.</a:t>
            </a:r>
          </a:p>
        </p:txBody>
      </p:sp>
      <p:sp>
        <p:nvSpPr>
          <p:cNvPr id="2" name="Titel 1">
            <a:extLst>
              <a:ext uri="{FF2B5EF4-FFF2-40B4-BE49-F238E27FC236}">
                <a16:creationId xmlns:a16="http://schemas.microsoft.com/office/drawing/2014/main" id="{3FC53D4D-A85C-4BDE-9098-A991374CDE43}"/>
              </a:ext>
            </a:extLst>
          </p:cNvPr>
          <p:cNvSpPr>
            <a:spLocks noGrp="1"/>
          </p:cNvSpPr>
          <p:nvPr>
            <p:ph type="title" hasCustomPrompt="1"/>
          </p:nvPr>
        </p:nvSpPr>
        <p:spPr/>
        <p:txBody>
          <a:bodyPr/>
          <a:lstStyle>
            <a:lvl1pPr>
              <a:defRPr/>
            </a:lvl1pPr>
          </a:lstStyle>
          <a:p>
            <a:r>
              <a:rPr lang="nl-NL" dirty="0"/>
              <a:t>Titel</a:t>
            </a:r>
          </a:p>
        </p:txBody>
      </p:sp>
      <p:sp>
        <p:nvSpPr>
          <p:cNvPr id="4" name="Tijdelijke aanduiding voor tekst 7">
            <a:extLst>
              <a:ext uri="{FF2B5EF4-FFF2-40B4-BE49-F238E27FC236}">
                <a16:creationId xmlns:a16="http://schemas.microsoft.com/office/drawing/2014/main" id="{2FA9C5C9-3883-4E6E-BF36-506C79F6093A}"/>
              </a:ext>
            </a:extLst>
          </p:cNvPr>
          <p:cNvSpPr>
            <a:spLocks noGrp="1"/>
          </p:cNvSpPr>
          <p:nvPr>
            <p:ph type="body" sz="quarter" idx="13" hasCustomPrompt="1"/>
          </p:nvPr>
        </p:nvSpPr>
        <p:spPr>
          <a:xfrm>
            <a:off x="0" y="295200"/>
            <a:ext cx="845100" cy="900000"/>
          </a:xfrm>
          <a:blipFill dpi="0" rotWithShape="1">
            <a:blip r:embed="rId2" cstate="print">
              <a:extLst>
                <a:ext uri="{28A0092B-C50C-407E-A947-70E740481C1C}">
                  <a14:useLocalDpi xmlns:a14="http://schemas.microsoft.com/office/drawing/2010/main" val="0"/>
                </a:ext>
              </a:extLst>
            </a:blip>
            <a:srcRect/>
            <a:stretch>
              <a:fillRect/>
            </a:stretch>
          </a:blipFill>
        </p:spPr>
        <p:txBody>
          <a:bodyPr/>
          <a:lstStyle>
            <a:lvl1pPr>
              <a:buNone/>
              <a:defRPr sz="100">
                <a:solidFill>
                  <a:srgbClr val="3D8E31"/>
                </a:solidFill>
              </a:defRPr>
            </a:lvl1pPr>
            <a:lvl2pPr>
              <a:buNone/>
              <a:defRPr/>
            </a:lvl2pPr>
            <a:lvl3pPr>
              <a:buNone/>
              <a:defRPr/>
            </a:lvl3pPr>
            <a:lvl4pPr>
              <a:buNone/>
              <a:defRPr/>
            </a:lvl4pPr>
            <a:lvl5pPr>
              <a:buNone/>
              <a:defRPr/>
            </a:lvl5pPr>
          </a:lstStyle>
          <a:p>
            <a:pPr lvl="0"/>
            <a:r>
              <a:rPr lang="nl-NL"/>
              <a:t>.</a:t>
            </a:r>
            <a:endParaRPr lang="nl-NL" dirty="0"/>
          </a:p>
        </p:txBody>
      </p:sp>
    </p:spTree>
    <p:extLst>
      <p:ext uri="{BB962C8B-B14F-4D97-AF65-F5344CB8AC3E}">
        <p14:creationId xmlns:p14="http://schemas.microsoft.com/office/powerpoint/2010/main" val="1595762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to beeldvullend met titel en tekstvak links">
    <p:spTree>
      <p:nvGrpSpPr>
        <p:cNvPr id="1" name=""/>
        <p:cNvGrpSpPr/>
        <p:nvPr/>
      </p:nvGrpSpPr>
      <p:grpSpPr>
        <a:xfrm>
          <a:off x="0" y="0"/>
          <a:ext cx="0" cy="0"/>
          <a:chOff x="0" y="0"/>
          <a:chExt cx="0" cy="0"/>
        </a:xfrm>
      </p:grpSpPr>
      <p:sp>
        <p:nvSpPr>
          <p:cNvPr id="7" name="Tijdelijke aanduiding voor afbeelding 6">
            <a:extLst>
              <a:ext uri="{FF2B5EF4-FFF2-40B4-BE49-F238E27FC236}">
                <a16:creationId xmlns:a16="http://schemas.microsoft.com/office/drawing/2014/main" id="{A4E35EAC-B2B1-4BB5-850A-B305F9EADB93}"/>
              </a:ext>
            </a:extLst>
          </p:cNvPr>
          <p:cNvSpPr>
            <a:spLocks noGrp="1"/>
          </p:cNvSpPr>
          <p:nvPr>
            <p:ph type="pic" sz="quarter" idx="11" hasCustomPrompt="1"/>
          </p:nvPr>
        </p:nvSpPr>
        <p:spPr>
          <a:xfrm>
            <a:off x="0" y="0"/>
            <a:ext cx="9144000" cy="6858000"/>
          </a:xfrm>
          <a:prstGeom prst="rect">
            <a:avLst/>
          </a:prstGeom>
          <a:solidFill>
            <a:schemeClr val="bg1">
              <a:lumMod val="95000"/>
            </a:schemeClr>
          </a:solidFill>
        </p:spPr>
        <p:txBody>
          <a:bodyPr wrap="square" tIns="288000">
            <a:noAutofit/>
          </a:bodyPr>
          <a:lstStyle>
            <a:lvl1pPr marL="0" indent="0" algn="ctr">
              <a:buNone/>
              <a:defRPr lang="nl-NL" sz="1400" kern="1200">
                <a:solidFill>
                  <a:schemeClr val="accent5"/>
                </a:solidFill>
                <a:latin typeface="+mn-lt"/>
                <a:ea typeface="+mn-ea"/>
                <a:cs typeface="+mn-cs"/>
              </a:defRPr>
            </a:lvl1pPr>
          </a:lstStyle>
          <a:p>
            <a:r>
              <a:rPr lang="nl-NL" dirty="0"/>
              <a:t>Klik op icoon om afbeelding in te voegen.</a:t>
            </a:r>
          </a:p>
        </p:txBody>
      </p:sp>
      <p:sp>
        <p:nvSpPr>
          <p:cNvPr id="3" name="Tijdelijke aanduiding voor tekst 2">
            <a:extLst>
              <a:ext uri="{FF2B5EF4-FFF2-40B4-BE49-F238E27FC236}">
                <a16:creationId xmlns:a16="http://schemas.microsoft.com/office/drawing/2014/main" id="{2D937C43-4866-4B6B-BB2E-0EEA59C81E5E}"/>
              </a:ext>
            </a:extLst>
          </p:cNvPr>
          <p:cNvSpPr>
            <a:spLocks noGrp="1"/>
          </p:cNvSpPr>
          <p:nvPr>
            <p:ph type="body" sz="quarter" idx="14" hasCustomPrompt="1"/>
          </p:nvPr>
        </p:nvSpPr>
        <p:spPr>
          <a:xfrm>
            <a:off x="225028" y="4142683"/>
            <a:ext cx="3348000" cy="2418456"/>
          </a:xfrm>
          <a:solidFill>
            <a:schemeClr val="bg1"/>
          </a:solidFill>
        </p:spPr>
        <p:txBody>
          <a:bodyPr wrap="square" lIns="360000" tIns="360000" rIns="360000" bIns="360000" anchor="b" anchorCtr="0">
            <a:spAutoFit/>
          </a:bodyPr>
          <a:lstStyle>
            <a:lvl1pPr marL="0" indent="0">
              <a:spcBef>
                <a:spcPts val="0"/>
              </a:spcBef>
              <a:buNone/>
              <a:defRPr/>
            </a:lvl1pPr>
            <a:lvl2pPr marL="263525" indent="0">
              <a:buNone/>
              <a:defRPr/>
            </a:lvl2pPr>
            <a:lvl3pPr marL="536575" indent="0">
              <a:buNone/>
              <a:defRPr/>
            </a:lvl3pPr>
            <a:lvl4pPr marL="806450" indent="0">
              <a:buNone/>
              <a:defRPr/>
            </a:lvl4pPr>
            <a:lvl5pPr marL="1085850" indent="0">
              <a:buNone/>
              <a:defRPr/>
            </a:lvl5pPr>
          </a:lstStyle>
          <a:p>
            <a:pPr lvl="0"/>
            <a:r>
              <a:rPr lang="nl-NL" dirty="0"/>
              <a:t>Tekst</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a:extLst>
              <a:ext uri="{FF2B5EF4-FFF2-40B4-BE49-F238E27FC236}">
                <a16:creationId xmlns:a16="http://schemas.microsoft.com/office/drawing/2014/main" id="{6372E329-1FA1-43F8-81C1-10961D984DFF}"/>
              </a:ext>
            </a:extLst>
          </p:cNvPr>
          <p:cNvSpPr>
            <a:spLocks noGrp="1"/>
          </p:cNvSpPr>
          <p:nvPr>
            <p:ph type="title" hasCustomPrompt="1"/>
          </p:nvPr>
        </p:nvSpPr>
        <p:spPr/>
        <p:txBody>
          <a:bodyPr/>
          <a:lstStyle>
            <a:lvl1pPr>
              <a:defRPr/>
            </a:lvl1pPr>
          </a:lstStyle>
          <a:p>
            <a:r>
              <a:rPr lang="nl-NL" dirty="0"/>
              <a:t>Titel</a:t>
            </a:r>
          </a:p>
        </p:txBody>
      </p:sp>
      <p:sp>
        <p:nvSpPr>
          <p:cNvPr id="5" name="Tijdelijke aanduiding voor tekst 7">
            <a:extLst>
              <a:ext uri="{FF2B5EF4-FFF2-40B4-BE49-F238E27FC236}">
                <a16:creationId xmlns:a16="http://schemas.microsoft.com/office/drawing/2014/main" id="{AFF54893-4A08-4E58-8405-33063A09D340}"/>
              </a:ext>
            </a:extLst>
          </p:cNvPr>
          <p:cNvSpPr>
            <a:spLocks noGrp="1"/>
          </p:cNvSpPr>
          <p:nvPr>
            <p:ph type="body" sz="quarter" idx="13" hasCustomPrompt="1"/>
          </p:nvPr>
        </p:nvSpPr>
        <p:spPr>
          <a:xfrm>
            <a:off x="0" y="295200"/>
            <a:ext cx="845100" cy="900000"/>
          </a:xfrm>
          <a:blipFill dpi="0" rotWithShape="1">
            <a:blip r:embed="rId2" cstate="print">
              <a:extLst>
                <a:ext uri="{28A0092B-C50C-407E-A947-70E740481C1C}">
                  <a14:useLocalDpi xmlns:a14="http://schemas.microsoft.com/office/drawing/2010/main" val="0"/>
                </a:ext>
              </a:extLst>
            </a:blip>
            <a:srcRect/>
            <a:stretch>
              <a:fillRect/>
            </a:stretch>
          </a:blipFill>
        </p:spPr>
        <p:txBody>
          <a:bodyPr/>
          <a:lstStyle>
            <a:lvl1pPr>
              <a:buNone/>
              <a:defRPr sz="100">
                <a:solidFill>
                  <a:srgbClr val="3D8E31"/>
                </a:solidFill>
              </a:defRPr>
            </a:lvl1pPr>
            <a:lvl2pPr>
              <a:buNone/>
              <a:defRPr/>
            </a:lvl2pPr>
            <a:lvl3pPr>
              <a:buNone/>
              <a:defRPr/>
            </a:lvl3pPr>
            <a:lvl4pPr>
              <a:buNone/>
              <a:defRPr/>
            </a:lvl4pPr>
            <a:lvl5pPr>
              <a:buNone/>
              <a:defRPr/>
            </a:lvl5pPr>
          </a:lstStyle>
          <a:p>
            <a:pPr lvl="0"/>
            <a:r>
              <a:rPr lang="nl-NL"/>
              <a:t>.</a:t>
            </a:r>
            <a:endParaRPr lang="nl-NL" dirty="0"/>
          </a:p>
        </p:txBody>
      </p:sp>
    </p:spTree>
    <p:extLst>
      <p:ext uri="{BB962C8B-B14F-4D97-AF65-F5344CB8AC3E}">
        <p14:creationId xmlns:p14="http://schemas.microsoft.com/office/powerpoint/2010/main" val="258167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oto beeldvullend met titel en tekstvak rechts">
    <p:spTree>
      <p:nvGrpSpPr>
        <p:cNvPr id="1" name=""/>
        <p:cNvGrpSpPr/>
        <p:nvPr/>
      </p:nvGrpSpPr>
      <p:grpSpPr>
        <a:xfrm>
          <a:off x="0" y="0"/>
          <a:ext cx="0" cy="0"/>
          <a:chOff x="0" y="0"/>
          <a:chExt cx="0" cy="0"/>
        </a:xfrm>
      </p:grpSpPr>
      <p:sp>
        <p:nvSpPr>
          <p:cNvPr id="7" name="Tijdelijke aanduiding voor afbeelding 6">
            <a:extLst>
              <a:ext uri="{FF2B5EF4-FFF2-40B4-BE49-F238E27FC236}">
                <a16:creationId xmlns:a16="http://schemas.microsoft.com/office/drawing/2014/main" id="{6FD54F6A-2F94-4619-A699-7A44446E21F0}"/>
              </a:ext>
            </a:extLst>
          </p:cNvPr>
          <p:cNvSpPr>
            <a:spLocks noGrp="1"/>
          </p:cNvSpPr>
          <p:nvPr>
            <p:ph type="pic" sz="quarter" idx="11" hasCustomPrompt="1"/>
          </p:nvPr>
        </p:nvSpPr>
        <p:spPr>
          <a:xfrm>
            <a:off x="0" y="0"/>
            <a:ext cx="9144000" cy="6858000"/>
          </a:xfrm>
          <a:prstGeom prst="rect">
            <a:avLst/>
          </a:prstGeom>
          <a:solidFill>
            <a:schemeClr val="bg1">
              <a:lumMod val="95000"/>
            </a:schemeClr>
          </a:solidFill>
        </p:spPr>
        <p:txBody>
          <a:bodyPr wrap="square" tIns="288000">
            <a:noAutofit/>
          </a:bodyPr>
          <a:lstStyle>
            <a:lvl1pPr marL="0" indent="0" algn="ctr">
              <a:buNone/>
              <a:defRPr lang="nl-NL" sz="1400" kern="1200">
                <a:solidFill>
                  <a:schemeClr val="accent5"/>
                </a:solidFill>
                <a:latin typeface="+mn-lt"/>
                <a:ea typeface="+mn-ea"/>
                <a:cs typeface="+mn-cs"/>
              </a:defRPr>
            </a:lvl1pPr>
          </a:lstStyle>
          <a:p>
            <a:r>
              <a:rPr lang="nl-NL" dirty="0"/>
              <a:t>Klik op icoon om afbeelding in te voegen.</a:t>
            </a:r>
          </a:p>
        </p:txBody>
      </p:sp>
      <p:sp>
        <p:nvSpPr>
          <p:cNvPr id="3" name="Tijdelijke aanduiding voor tekst 2">
            <a:extLst>
              <a:ext uri="{FF2B5EF4-FFF2-40B4-BE49-F238E27FC236}">
                <a16:creationId xmlns:a16="http://schemas.microsoft.com/office/drawing/2014/main" id="{2D937C43-4866-4B6B-BB2E-0EEA59C81E5E}"/>
              </a:ext>
            </a:extLst>
          </p:cNvPr>
          <p:cNvSpPr>
            <a:spLocks noGrp="1"/>
          </p:cNvSpPr>
          <p:nvPr>
            <p:ph type="body" sz="quarter" idx="14" hasCustomPrompt="1"/>
          </p:nvPr>
        </p:nvSpPr>
        <p:spPr>
          <a:xfrm>
            <a:off x="5571394" y="4142683"/>
            <a:ext cx="3347579" cy="2418456"/>
          </a:xfrm>
          <a:solidFill>
            <a:schemeClr val="bg1"/>
          </a:solidFill>
        </p:spPr>
        <p:txBody>
          <a:bodyPr wrap="square" lIns="360000" tIns="360000" rIns="360000" bIns="360000" anchor="b" anchorCtr="0">
            <a:spAutoFit/>
          </a:bodyPr>
          <a:lstStyle>
            <a:lvl1pPr marL="0" indent="0">
              <a:spcBef>
                <a:spcPts val="0"/>
              </a:spcBef>
              <a:buNone/>
              <a:defRPr/>
            </a:lvl1pPr>
            <a:lvl2pPr marL="263525" indent="0">
              <a:buNone/>
              <a:defRPr/>
            </a:lvl2pPr>
            <a:lvl3pPr marL="536575" indent="0">
              <a:buNone/>
              <a:defRPr/>
            </a:lvl3pPr>
            <a:lvl4pPr marL="806450" indent="0">
              <a:buNone/>
              <a:defRPr/>
            </a:lvl4pPr>
            <a:lvl5pPr marL="1085850" indent="0">
              <a:buNone/>
              <a:defRPr/>
            </a:lvl5pPr>
          </a:lstStyle>
          <a:p>
            <a:pPr lvl="0"/>
            <a:r>
              <a:rPr lang="nl-NL" dirty="0"/>
              <a:t>Tekst</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a:extLst>
              <a:ext uri="{FF2B5EF4-FFF2-40B4-BE49-F238E27FC236}">
                <a16:creationId xmlns:a16="http://schemas.microsoft.com/office/drawing/2014/main" id="{9AF359CF-B923-41E3-BE63-FFC9B53732CF}"/>
              </a:ext>
            </a:extLst>
          </p:cNvPr>
          <p:cNvSpPr>
            <a:spLocks noGrp="1"/>
          </p:cNvSpPr>
          <p:nvPr>
            <p:ph type="title" hasCustomPrompt="1"/>
          </p:nvPr>
        </p:nvSpPr>
        <p:spPr/>
        <p:txBody>
          <a:bodyPr/>
          <a:lstStyle>
            <a:lvl1pPr>
              <a:defRPr/>
            </a:lvl1pPr>
          </a:lstStyle>
          <a:p>
            <a:r>
              <a:rPr lang="nl-NL" dirty="0"/>
              <a:t>Titel</a:t>
            </a:r>
          </a:p>
        </p:txBody>
      </p:sp>
      <p:sp>
        <p:nvSpPr>
          <p:cNvPr id="5" name="Tijdelijke aanduiding voor tekst 7">
            <a:extLst>
              <a:ext uri="{FF2B5EF4-FFF2-40B4-BE49-F238E27FC236}">
                <a16:creationId xmlns:a16="http://schemas.microsoft.com/office/drawing/2014/main" id="{D6F5D2B7-B6D6-4C70-9A75-402880739153}"/>
              </a:ext>
            </a:extLst>
          </p:cNvPr>
          <p:cNvSpPr>
            <a:spLocks noGrp="1"/>
          </p:cNvSpPr>
          <p:nvPr>
            <p:ph type="body" sz="quarter" idx="13" hasCustomPrompt="1"/>
          </p:nvPr>
        </p:nvSpPr>
        <p:spPr>
          <a:xfrm>
            <a:off x="0" y="295200"/>
            <a:ext cx="845100" cy="900000"/>
          </a:xfrm>
          <a:blipFill dpi="0" rotWithShape="1">
            <a:blip r:embed="rId2" cstate="print">
              <a:extLst>
                <a:ext uri="{28A0092B-C50C-407E-A947-70E740481C1C}">
                  <a14:useLocalDpi xmlns:a14="http://schemas.microsoft.com/office/drawing/2010/main" val="0"/>
                </a:ext>
              </a:extLst>
            </a:blip>
            <a:srcRect/>
            <a:stretch>
              <a:fillRect/>
            </a:stretch>
          </a:blipFill>
        </p:spPr>
        <p:txBody>
          <a:bodyPr/>
          <a:lstStyle>
            <a:lvl1pPr>
              <a:buNone/>
              <a:defRPr sz="100">
                <a:solidFill>
                  <a:srgbClr val="3D8E31"/>
                </a:solidFill>
              </a:defRPr>
            </a:lvl1pPr>
            <a:lvl2pPr>
              <a:buNone/>
              <a:defRPr/>
            </a:lvl2pPr>
            <a:lvl3pPr>
              <a:buNone/>
              <a:defRPr/>
            </a:lvl3pPr>
            <a:lvl4pPr>
              <a:buNone/>
              <a:defRPr/>
            </a:lvl4pPr>
            <a:lvl5pPr>
              <a:buNone/>
              <a:defRPr/>
            </a:lvl5pPr>
          </a:lstStyle>
          <a:p>
            <a:pPr lvl="0"/>
            <a:r>
              <a:rPr lang="nl-NL"/>
              <a:t>.</a:t>
            </a:r>
            <a:endParaRPr lang="nl-NL" dirty="0"/>
          </a:p>
        </p:txBody>
      </p:sp>
    </p:spTree>
    <p:extLst>
      <p:ext uri="{BB962C8B-B14F-4D97-AF65-F5344CB8AC3E}">
        <p14:creationId xmlns:p14="http://schemas.microsoft.com/office/powerpoint/2010/main" val="268815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ee foto's met titel">
    <p:spTree>
      <p:nvGrpSpPr>
        <p:cNvPr id="1" name=""/>
        <p:cNvGrpSpPr/>
        <p:nvPr/>
      </p:nvGrpSpPr>
      <p:grpSpPr>
        <a:xfrm>
          <a:off x="0" y="0"/>
          <a:ext cx="0" cy="0"/>
          <a:chOff x="0" y="0"/>
          <a:chExt cx="0" cy="0"/>
        </a:xfrm>
      </p:grpSpPr>
      <p:sp>
        <p:nvSpPr>
          <p:cNvPr id="12" name="Tijdelijke aanduiding voor afbeelding 11">
            <a:extLst>
              <a:ext uri="{FF2B5EF4-FFF2-40B4-BE49-F238E27FC236}">
                <a16:creationId xmlns:a16="http://schemas.microsoft.com/office/drawing/2014/main" id="{1CBD7C9C-CEB4-48CE-A01F-A8F83DF15590}"/>
              </a:ext>
            </a:extLst>
          </p:cNvPr>
          <p:cNvSpPr>
            <a:spLocks noGrp="1"/>
          </p:cNvSpPr>
          <p:nvPr>
            <p:ph type="pic" sz="quarter" idx="16" hasCustomPrompt="1"/>
          </p:nvPr>
        </p:nvSpPr>
        <p:spPr>
          <a:xfrm>
            <a:off x="0" y="1"/>
            <a:ext cx="4576500" cy="6858000"/>
          </a:xfrm>
          <a:prstGeom prst="rect">
            <a:avLst/>
          </a:prstGeom>
          <a:solidFill>
            <a:schemeClr val="bg1">
              <a:lumMod val="95000"/>
            </a:schemeClr>
          </a:solidFill>
        </p:spPr>
        <p:txBody>
          <a:bodyPr wrap="square" tIns="1872000" anchor="t" anchorCtr="0">
            <a:noAutofit/>
          </a:bodyPr>
          <a:lstStyle>
            <a:lvl1pPr marL="0" indent="0" algn="ctr">
              <a:buNone/>
              <a:defRPr sz="1200" baseline="0">
                <a:solidFill>
                  <a:schemeClr val="accent5"/>
                </a:solidFill>
              </a:defRPr>
            </a:lvl1pPr>
          </a:lstStyle>
          <a:p>
            <a:r>
              <a:rPr lang="nl-NL" dirty="0"/>
              <a:t>Klik op icoon om afbeelding in te voegen. </a:t>
            </a:r>
          </a:p>
        </p:txBody>
      </p:sp>
      <p:sp>
        <p:nvSpPr>
          <p:cNvPr id="6" name="Tijdelijke aanduiding voor afbeelding 8"/>
          <p:cNvSpPr>
            <a:spLocks noGrp="1"/>
          </p:cNvSpPr>
          <p:nvPr>
            <p:ph type="pic" sz="quarter" idx="14" hasCustomPrompt="1"/>
          </p:nvPr>
        </p:nvSpPr>
        <p:spPr>
          <a:xfrm>
            <a:off x="4576500" y="1"/>
            <a:ext cx="4576500" cy="6858000"/>
          </a:xfrm>
          <a:solidFill>
            <a:schemeClr val="bg1">
              <a:lumMod val="95000"/>
            </a:schemeClr>
          </a:solidFill>
          <a:ln>
            <a:solidFill>
              <a:schemeClr val="bg1"/>
            </a:solidFill>
          </a:ln>
        </p:spPr>
        <p:txBody>
          <a:bodyPr tIns="1872000" anchor="t" anchorCtr="0"/>
          <a:lstStyle>
            <a:lvl1pPr marL="0" indent="0" algn="ctr">
              <a:buNone/>
              <a:defRPr sz="1200" baseline="0">
                <a:solidFill>
                  <a:schemeClr val="accent5"/>
                </a:solidFill>
              </a:defRPr>
            </a:lvl1pPr>
          </a:lstStyle>
          <a:p>
            <a:r>
              <a:rPr lang="nl-NL" dirty="0"/>
              <a:t>Klik op icoon om afbeelding in te voegen. </a:t>
            </a:r>
          </a:p>
        </p:txBody>
      </p:sp>
      <p:sp>
        <p:nvSpPr>
          <p:cNvPr id="3" name="Titel 2">
            <a:extLst>
              <a:ext uri="{FF2B5EF4-FFF2-40B4-BE49-F238E27FC236}">
                <a16:creationId xmlns:a16="http://schemas.microsoft.com/office/drawing/2014/main" id="{AA493C4C-0C43-4486-B1DF-35969E9F924A}"/>
              </a:ext>
            </a:extLst>
          </p:cNvPr>
          <p:cNvSpPr>
            <a:spLocks noGrp="1"/>
          </p:cNvSpPr>
          <p:nvPr>
            <p:ph type="title" hasCustomPrompt="1"/>
          </p:nvPr>
        </p:nvSpPr>
        <p:spPr/>
        <p:txBody>
          <a:bodyPr/>
          <a:lstStyle/>
          <a:p>
            <a:r>
              <a:rPr lang="nl-NL" dirty="0"/>
              <a:t>Titel</a:t>
            </a:r>
          </a:p>
        </p:txBody>
      </p:sp>
      <p:sp>
        <p:nvSpPr>
          <p:cNvPr id="5" name="Tijdelijke aanduiding voor tekst 7">
            <a:extLst>
              <a:ext uri="{FF2B5EF4-FFF2-40B4-BE49-F238E27FC236}">
                <a16:creationId xmlns:a16="http://schemas.microsoft.com/office/drawing/2014/main" id="{CD8E044E-E38D-40DE-82C3-CF4CC2794209}"/>
              </a:ext>
            </a:extLst>
          </p:cNvPr>
          <p:cNvSpPr>
            <a:spLocks noGrp="1"/>
          </p:cNvSpPr>
          <p:nvPr>
            <p:ph type="body" sz="quarter" idx="13" hasCustomPrompt="1"/>
          </p:nvPr>
        </p:nvSpPr>
        <p:spPr>
          <a:xfrm>
            <a:off x="0" y="295200"/>
            <a:ext cx="845100" cy="900000"/>
          </a:xfrm>
          <a:blipFill dpi="0" rotWithShape="1">
            <a:blip r:embed="rId2" cstate="print">
              <a:extLst>
                <a:ext uri="{28A0092B-C50C-407E-A947-70E740481C1C}">
                  <a14:useLocalDpi xmlns:a14="http://schemas.microsoft.com/office/drawing/2010/main" val="0"/>
                </a:ext>
              </a:extLst>
            </a:blip>
            <a:srcRect/>
            <a:stretch>
              <a:fillRect/>
            </a:stretch>
          </a:blipFill>
        </p:spPr>
        <p:txBody>
          <a:bodyPr/>
          <a:lstStyle>
            <a:lvl1pPr>
              <a:buNone/>
              <a:defRPr sz="100">
                <a:solidFill>
                  <a:srgbClr val="3D8E31"/>
                </a:solidFill>
              </a:defRPr>
            </a:lvl1pPr>
            <a:lvl2pPr>
              <a:buNone/>
              <a:defRPr/>
            </a:lvl2pPr>
            <a:lvl3pPr>
              <a:buNone/>
              <a:defRPr/>
            </a:lvl3pPr>
            <a:lvl4pPr>
              <a:buNone/>
              <a:defRPr/>
            </a:lvl4pPr>
            <a:lvl5pPr>
              <a:buNone/>
              <a:defRPr/>
            </a:lvl5pPr>
          </a:lstStyle>
          <a:p>
            <a:pPr lvl="0"/>
            <a:r>
              <a:rPr lang="nl-NL"/>
              <a:t>.</a:t>
            </a:r>
            <a:endParaRPr lang="nl-NL" dirty="0"/>
          </a:p>
        </p:txBody>
      </p:sp>
    </p:spTree>
    <p:extLst>
      <p:ext uri="{BB962C8B-B14F-4D97-AF65-F5344CB8AC3E}">
        <p14:creationId xmlns:p14="http://schemas.microsoft.com/office/powerpoint/2010/main" val="2688412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rie foto's met titel">
    <p:spTree>
      <p:nvGrpSpPr>
        <p:cNvPr id="1" name=""/>
        <p:cNvGrpSpPr/>
        <p:nvPr/>
      </p:nvGrpSpPr>
      <p:grpSpPr>
        <a:xfrm>
          <a:off x="0" y="0"/>
          <a:ext cx="0" cy="0"/>
          <a:chOff x="0" y="0"/>
          <a:chExt cx="0" cy="0"/>
        </a:xfrm>
      </p:grpSpPr>
      <p:sp>
        <p:nvSpPr>
          <p:cNvPr id="6" name="Tijdelijke aanduiding voor afbeelding 8"/>
          <p:cNvSpPr>
            <a:spLocks noGrp="1"/>
          </p:cNvSpPr>
          <p:nvPr>
            <p:ph type="pic" sz="quarter" idx="14" hasCustomPrompt="1"/>
          </p:nvPr>
        </p:nvSpPr>
        <p:spPr>
          <a:xfrm>
            <a:off x="6100706" y="1"/>
            <a:ext cx="3056400" cy="6858000"/>
          </a:xfrm>
          <a:solidFill>
            <a:schemeClr val="bg1">
              <a:lumMod val="95000"/>
            </a:schemeClr>
          </a:solidFill>
        </p:spPr>
        <p:txBody>
          <a:bodyPr tIns="1872000" anchor="t" anchorCtr="0"/>
          <a:lstStyle>
            <a:lvl1pPr marL="0" indent="0" algn="ctr">
              <a:buNone/>
              <a:defRPr sz="1200" baseline="0">
                <a:solidFill>
                  <a:schemeClr val="accent5"/>
                </a:solidFill>
              </a:defRPr>
            </a:lvl1pPr>
          </a:lstStyle>
          <a:p>
            <a:r>
              <a:rPr lang="nl-NL" dirty="0"/>
              <a:t>Klik op icoon om afbeelding in te voegen. </a:t>
            </a:r>
          </a:p>
        </p:txBody>
      </p:sp>
      <p:sp>
        <p:nvSpPr>
          <p:cNvPr id="19" name="Tijdelijke aanduiding voor afbeelding 18">
            <a:extLst>
              <a:ext uri="{FF2B5EF4-FFF2-40B4-BE49-F238E27FC236}">
                <a16:creationId xmlns:a16="http://schemas.microsoft.com/office/drawing/2014/main" id="{3DABDCB2-59C2-483A-87B1-938F4FC67D4A}"/>
              </a:ext>
            </a:extLst>
          </p:cNvPr>
          <p:cNvSpPr>
            <a:spLocks noGrp="1"/>
          </p:cNvSpPr>
          <p:nvPr>
            <p:ph type="pic" sz="quarter" idx="19" hasCustomPrompt="1"/>
          </p:nvPr>
        </p:nvSpPr>
        <p:spPr>
          <a:xfrm>
            <a:off x="-6270" y="0"/>
            <a:ext cx="3056400" cy="6858000"/>
          </a:xfrm>
          <a:prstGeom prst="rect">
            <a:avLst/>
          </a:prstGeom>
          <a:solidFill>
            <a:schemeClr val="bg1">
              <a:lumMod val="95000"/>
            </a:schemeClr>
          </a:solidFill>
        </p:spPr>
        <p:txBody>
          <a:bodyPr wrap="square" tIns="1872000" anchor="t" anchorCtr="0">
            <a:noAutofit/>
          </a:bodyPr>
          <a:lstStyle>
            <a:lvl1pPr marL="0" indent="0" algn="ctr">
              <a:buNone/>
              <a:defRPr sz="1200" baseline="0">
                <a:solidFill>
                  <a:schemeClr val="accent5"/>
                </a:solidFill>
              </a:defRPr>
            </a:lvl1pPr>
          </a:lstStyle>
          <a:p>
            <a:r>
              <a:rPr lang="nl-NL" dirty="0"/>
              <a:t>Klik op icoon om afbeelding in te voegen. </a:t>
            </a:r>
          </a:p>
        </p:txBody>
      </p:sp>
      <p:sp>
        <p:nvSpPr>
          <p:cNvPr id="8" name="Tijdelijke aanduiding voor afbeelding 8">
            <a:extLst>
              <a:ext uri="{FF2B5EF4-FFF2-40B4-BE49-F238E27FC236}">
                <a16:creationId xmlns:a16="http://schemas.microsoft.com/office/drawing/2014/main" id="{D2481813-07B5-4F78-BD8F-2DC0B7684312}"/>
              </a:ext>
            </a:extLst>
          </p:cNvPr>
          <p:cNvSpPr>
            <a:spLocks noGrp="1"/>
          </p:cNvSpPr>
          <p:nvPr>
            <p:ph type="pic" sz="quarter" idx="16" hasCustomPrompt="1"/>
          </p:nvPr>
        </p:nvSpPr>
        <p:spPr>
          <a:xfrm>
            <a:off x="3043800" y="-27000"/>
            <a:ext cx="3056400" cy="6912000"/>
          </a:xfrm>
          <a:solidFill>
            <a:schemeClr val="bg1">
              <a:lumMod val="95000"/>
            </a:schemeClr>
          </a:solidFill>
          <a:ln w="12700">
            <a:solidFill>
              <a:schemeClr val="bg1"/>
            </a:solidFill>
          </a:ln>
        </p:spPr>
        <p:txBody>
          <a:bodyPr tIns="1872000" anchor="t" anchorCtr="0"/>
          <a:lstStyle>
            <a:lvl1pPr marL="0" indent="0" algn="ctr">
              <a:buNone/>
              <a:defRPr sz="1200" baseline="0">
                <a:solidFill>
                  <a:schemeClr val="accent5"/>
                </a:solidFill>
              </a:defRPr>
            </a:lvl1pPr>
          </a:lstStyle>
          <a:p>
            <a:r>
              <a:rPr lang="nl-NL" dirty="0"/>
              <a:t>Klik op icoon om afbeelding in te voegen. </a:t>
            </a:r>
          </a:p>
        </p:txBody>
      </p:sp>
      <p:sp>
        <p:nvSpPr>
          <p:cNvPr id="3" name="Titel 2">
            <a:extLst>
              <a:ext uri="{FF2B5EF4-FFF2-40B4-BE49-F238E27FC236}">
                <a16:creationId xmlns:a16="http://schemas.microsoft.com/office/drawing/2014/main" id="{AA493C4C-0C43-4486-B1DF-35969E9F924A}"/>
              </a:ext>
            </a:extLst>
          </p:cNvPr>
          <p:cNvSpPr>
            <a:spLocks noGrp="1"/>
          </p:cNvSpPr>
          <p:nvPr>
            <p:ph type="title" hasCustomPrompt="1"/>
          </p:nvPr>
        </p:nvSpPr>
        <p:spPr/>
        <p:txBody>
          <a:bodyPr/>
          <a:lstStyle/>
          <a:p>
            <a:r>
              <a:rPr lang="nl-NL" dirty="0"/>
              <a:t>Titel</a:t>
            </a:r>
          </a:p>
        </p:txBody>
      </p:sp>
      <p:sp>
        <p:nvSpPr>
          <p:cNvPr id="7" name="Tijdelijke aanduiding voor tekst 7">
            <a:extLst>
              <a:ext uri="{FF2B5EF4-FFF2-40B4-BE49-F238E27FC236}">
                <a16:creationId xmlns:a16="http://schemas.microsoft.com/office/drawing/2014/main" id="{9C69E299-BC33-48BF-95DB-5165C695F5E3}"/>
              </a:ext>
            </a:extLst>
          </p:cNvPr>
          <p:cNvSpPr>
            <a:spLocks noGrp="1"/>
          </p:cNvSpPr>
          <p:nvPr>
            <p:ph type="body" sz="quarter" idx="13" hasCustomPrompt="1"/>
          </p:nvPr>
        </p:nvSpPr>
        <p:spPr>
          <a:xfrm>
            <a:off x="0" y="295200"/>
            <a:ext cx="845100" cy="900000"/>
          </a:xfrm>
          <a:blipFill dpi="0" rotWithShape="1">
            <a:blip r:embed="rId2" cstate="print">
              <a:extLst>
                <a:ext uri="{28A0092B-C50C-407E-A947-70E740481C1C}">
                  <a14:useLocalDpi xmlns:a14="http://schemas.microsoft.com/office/drawing/2010/main" val="0"/>
                </a:ext>
              </a:extLst>
            </a:blip>
            <a:srcRect/>
            <a:stretch>
              <a:fillRect/>
            </a:stretch>
          </a:blipFill>
        </p:spPr>
        <p:txBody>
          <a:bodyPr/>
          <a:lstStyle>
            <a:lvl1pPr>
              <a:buNone/>
              <a:defRPr sz="100">
                <a:solidFill>
                  <a:srgbClr val="3D8E31"/>
                </a:solidFill>
              </a:defRPr>
            </a:lvl1pPr>
            <a:lvl2pPr>
              <a:buNone/>
              <a:defRPr/>
            </a:lvl2pPr>
            <a:lvl3pPr>
              <a:buNone/>
              <a:defRPr/>
            </a:lvl3pPr>
            <a:lvl4pPr>
              <a:buNone/>
              <a:defRPr/>
            </a:lvl4pPr>
            <a:lvl5pPr>
              <a:buNone/>
              <a:defRPr/>
            </a:lvl5pPr>
          </a:lstStyle>
          <a:p>
            <a:pPr lvl="0"/>
            <a:r>
              <a:rPr lang="nl-NL"/>
              <a:t>.</a:t>
            </a:r>
            <a:endParaRPr lang="nl-NL" dirty="0"/>
          </a:p>
        </p:txBody>
      </p:sp>
    </p:spTree>
    <p:extLst>
      <p:ext uri="{BB962C8B-B14F-4D97-AF65-F5344CB8AC3E}">
        <p14:creationId xmlns:p14="http://schemas.microsoft.com/office/powerpoint/2010/main" val="16169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ier foto's met titel">
    <p:spTree>
      <p:nvGrpSpPr>
        <p:cNvPr id="1" name=""/>
        <p:cNvGrpSpPr/>
        <p:nvPr/>
      </p:nvGrpSpPr>
      <p:grpSpPr>
        <a:xfrm>
          <a:off x="0" y="0"/>
          <a:ext cx="0" cy="0"/>
          <a:chOff x="0" y="0"/>
          <a:chExt cx="0" cy="0"/>
        </a:xfrm>
      </p:grpSpPr>
      <p:sp>
        <p:nvSpPr>
          <p:cNvPr id="17" name="Tijdelijke aanduiding voor afbeelding 16">
            <a:extLst>
              <a:ext uri="{FF2B5EF4-FFF2-40B4-BE49-F238E27FC236}">
                <a16:creationId xmlns:a16="http://schemas.microsoft.com/office/drawing/2014/main" id="{C9B316A1-4625-48C1-8FB5-A91FF41C7073}"/>
              </a:ext>
            </a:extLst>
          </p:cNvPr>
          <p:cNvSpPr>
            <a:spLocks noGrp="1"/>
          </p:cNvSpPr>
          <p:nvPr>
            <p:ph type="pic" sz="quarter" idx="19" hasCustomPrompt="1"/>
          </p:nvPr>
        </p:nvSpPr>
        <p:spPr>
          <a:xfrm>
            <a:off x="0" y="1"/>
            <a:ext cx="4576500" cy="3438000"/>
          </a:xfrm>
          <a:prstGeom prst="rect">
            <a:avLst/>
          </a:prstGeom>
          <a:solidFill>
            <a:schemeClr val="bg1">
              <a:lumMod val="95000"/>
            </a:schemeClr>
          </a:solidFill>
          <a:ln w="9525">
            <a:solidFill>
              <a:schemeClr val="bg1"/>
            </a:solidFill>
          </a:ln>
        </p:spPr>
        <p:txBody>
          <a:bodyPr wrap="square" tIns="2160000" anchor="t" anchorCtr="0">
            <a:noAutofit/>
          </a:bodyPr>
          <a:lstStyle>
            <a:lvl1pPr marL="0" indent="0" algn="ctr">
              <a:buNone/>
              <a:defRPr sz="1200" baseline="0">
                <a:solidFill>
                  <a:schemeClr val="accent5"/>
                </a:solidFill>
              </a:defRPr>
            </a:lvl1pPr>
          </a:lstStyle>
          <a:p>
            <a:r>
              <a:rPr lang="nl-NL" dirty="0"/>
              <a:t>Klik op icoon om afbeelding in te voegen. </a:t>
            </a:r>
          </a:p>
        </p:txBody>
      </p:sp>
      <p:sp>
        <p:nvSpPr>
          <p:cNvPr id="6" name="Tijdelijke aanduiding voor afbeelding 8"/>
          <p:cNvSpPr>
            <a:spLocks noGrp="1"/>
          </p:cNvSpPr>
          <p:nvPr>
            <p:ph type="pic" sz="quarter" idx="14" hasCustomPrompt="1"/>
          </p:nvPr>
        </p:nvSpPr>
        <p:spPr>
          <a:xfrm>
            <a:off x="4576500" y="1"/>
            <a:ext cx="4576500" cy="3438000"/>
          </a:xfrm>
          <a:prstGeom prst="rect">
            <a:avLst/>
          </a:prstGeom>
          <a:solidFill>
            <a:schemeClr val="bg1">
              <a:lumMod val="95000"/>
            </a:schemeClr>
          </a:solidFill>
          <a:ln>
            <a:solidFill>
              <a:schemeClr val="bg1"/>
            </a:solidFill>
          </a:ln>
        </p:spPr>
        <p:txBody>
          <a:bodyPr tIns="2160000" anchor="t" anchorCtr="0"/>
          <a:lstStyle>
            <a:lvl1pPr marL="0" indent="0" algn="ctr">
              <a:buNone/>
              <a:defRPr sz="1200" baseline="0">
                <a:solidFill>
                  <a:schemeClr val="accent5"/>
                </a:solidFill>
              </a:defRPr>
            </a:lvl1pPr>
          </a:lstStyle>
          <a:p>
            <a:r>
              <a:rPr lang="nl-NL" dirty="0"/>
              <a:t>Klik op icoon om afbeelding in te voegen. </a:t>
            </a:r>
          </a:p>
        </p:txBody>
      </p:sp>
      <p:sp>
        <p:nvSpPr>
          <p:cNvPr id="3" name="Titel 2">
            <a:extLst>
              <a:ext uri="{FF2B5EF4-FFF2-40B4-BE49-F238E27FC236}">
                <a16:creationId xmlns:a16="http://schemas.microsoft.com/office/drawing/2014/main" id="{AA493C4C-0C43-4486-B1DF-35969E9F924A}"/>
              </a:ext>
            </a:extLst>
          </p:cNvPr>
          <p:cNvSpPr>
            <a:spLocks noGrp="1"/>
          </p:cNvSpPr>
          <p:nvPr>
            <p:ph type="title" hasCustomPrompt="1"/>
          </p:nvPr>
        </p:nvSpPr>
        <p:spPr/>
        <p:txBody>
          <a:bodyPr/>
          <a:lstStyle>
            <a:lvl1pPr>
              <a:defRPr/>
            </a:lvl1pPr>
          </a:lstStyle>
          <a:p>
            <a:r>
              <a:rPr lang="nl-NL" dirty="0"/>
              <a:t>Titel</a:t>
            </a:r>
          </a:p>
        </p:txBody>
      </p:sp>
      <p:sp>
        <p:nvSpPr>
          <p:cNvPr id="9" name="Tijdelijke aanduiding voor afbeelding 8">
            <a:extLst>
              <a:ext uri="{FF2B5EF4-FFF2-40B4-BE49-F238E27FC236}">
                <a16:creationId xmlns:a16="http://schemas.microsoft.com/office/drawing/2014/main" id="{68CA7746-0818-4130-958B-18E174876248}"/>
              </a:ext>
            </a:extLst>
          </p:cNvPr>
          <p:cNvSpPr>
            <a:spLocks noGrp="1"/>
          </p:cNvSpPr>
          <p:nvPr>
            <p:ph type="pic" sz="quarter" idx="17" hasCustomPrompt="1"/>
          </p:nvPr>
        </p:nvSpPr>
        <p:spPr>
          <a:xfrm>
            <a:off x="0" y="3430273"/>
            <a:ext cx="4576500" cy="3448800"/>
          </a:xfrm>
          <a:prstGeom prst="rect">
            <a:avLst/>
          </a:prstGeom>
          <a:solidFill>
            <a:schemeClr val="bg1">
              <a:lumMod val="95000"/>
            </a:schemeClr>
          </a:solidFill>
          <a:ln>
            <a:solidFill>
              <a:schemeClr val="bg1"/>
            </a:solidFill>
          </a:ln>
        </p:spPr>
        <p:txBody>
          <a:bodyPr tIns="2160000" anchor="t" anchorCtr="0"/>
          <a:lstStyle>
            <a:lvl1pPr marL="0" indent="0" algn="ctr">
              <a:buNone/>
              <a:defRPr sz="1200" baseline="0">
                <a:solidFill>
                  <a:schemeClr val="accent5"/>
                </a:solidFill>
              </a:defRPr>
            </a:lvl1pPr>
          </a:lstStyle>
          <a:p>
            <a:r>
              <a:rPr lang="nl-NL" dirty="0"/>
              <a:t>Klik op icoon om afbeelding in te voegen. </a:t>
            </a:r>
          </a:p>
        </p:txBody>
      </p:sp>
      <p:sp>
        <p:nvSpPr>
          <p:cNvPr id="8" name="Tijdelijke aanduiding voor afbeelding 8">
            <a:extLst>
              <a:ext uri="{FF2B5EF4-FFF2-40B4-BE49-F238E27FC236}">
                <a16:creationId xmlns:a16="http://schemas.microsoft.com/office/drawing/2014/main" id="{D856A31D-DF02-4CCA-A636-4B1BABBA34EB}"/>
              </a:ext>
            </a:extLst>
          </p:cNvPr>
          <p:cNvSpPr>
            <a:spLocks noGrp="1"/>
          </p:cNvSpPr>
          <p:nvPr>
            <p:ph type="pic" sz="quarter" idx="16" hasCustomPrompt="1"/>
          </p:nvPr>
        </p:nvSpPr>
        <p:spPr>
          <a:xfrm>
            <a:off x="4576500" y="3430273"/>
            <a:ext cx="4576500" cy="3448800"/>
          </a:xfrm>
          <a:prstGeom prst="rect">
            <a:avLst/>
          </a:prstGeom>
          <a:solidFill>
            <a:schemeClr val="bg1">
              <a:lumMod val="95000"/>
            </a:schemeClr>
          </a:solidFill>
          <a:ln>
            <a:solidFill>
              <a:schemeClr val="bg1"/>
            </a:solidFill>
          </a:ln>
        </p:spPr>
        <p:txBody>
          <a:bodyPr tIns="2160000" anchor="t" anchorCtr="0"/>
          <a:lstStyle>
            <a:lvl1pPr marL="0" indent="0" algn="ctr">
              <a:buNone/>
              <a:defRPr sz="1200" baseline="0">
                <a:solidFill>
                  <a:schemeClr val="accent5"/>
                </a:solidFill>
              </a:defRPr>
            </a:lvl1pPr>
          </a:lstStyle>
          <a:p>
            <a:r>
              <a:rPr lang="nl-NL" dirty="0"/>
              <a:t>Klik op icoon om afbeelding in te voegen. </a:t>
            </a:r>
          </a:p>
        </p:txBody>
      </p:sp>
      <p:sp>
        <p:nvSpPr>
          <p:cNvPr id="7" name="Tijdelijke aanduiding voor tekst 7">
            <a:extLst>
              <a:ext uri="{FF2B5EF4-FFF2-40B4-BE49-F238E27FC236}">
                <a16:creationId xmlns:a16="http://schemas.microsoft.com/office/drawing/2014/main" id="{17DC49DF-057E-44BA-86B6-7A8F52D2DAD8}"/>
              </a:ext>
            </a:extLst>
          </p:cNvPr>
          <p:cNvSpPr>
            <a:spLocks noGrp="1"/>
          </p:cNvSpPr>
          <p:nvPr>
            <p:ph type="body" sz="quarter" idx="13" hasCustomPrompt="1"/>
          </p:nvPr>
        </p:nvSpPr>
        <p:spPr>
          <a:xfrm>
            <a:off x="0" y="295200"/>
            <a:ext cx="845100" cy="900000"/>
          </a:xfrm>
          <a:blipFill dpi="0" rotWithShape="1">
            <a:blip r:embed="rId2" cstate="print">
              <a:extLst>
                <a:ext uri="{28A0092B-C50C-407E-A947-70E740481C1C}">
                  <a14:useLocalDpi xmlns:a14="http://schemas.microsoft.com/office/drawing/2010/main" val="0"/>
                </a:ext>
              </a:extLst>
            </a:blip>
            <a:srcRect/>
            <a:stretch>
              <a:fillRect/>
            </a:stretch>
          </a:blipFill>
        </p:spPr>
        <p:txBody>
          <a:bodyPr/>
          <a:lstStyle>
            <a:lvl1pPr>
              <a:buNone/>
              <a:defRPr sz="100">
                <a:solidFill>
                  <a:srgbClr val="3D8E31"/>
                </a:solidFill>
              </a:defRPr>
            </a:lvl1pPr>
            <a:lvl2pPr>
              <a:buNone/>
              <a:defRPr/>
            </a:lvl2pPr>
            <a:lvl3pPr>
              <a:buNone/>
              <a:defRPr/>
            </a:lvl3pPr>
            <a:lvl4pPr>
              <a:buNone/>
              <a:defRPr/>
            </a:lvl4pPr>
            <a:lvl5pPr>
              <a:buNone/>
              <a:defRPr/>
            </a:lvl5pPr>
          </a:lstStyle>
          <a:p>
            <a:pPr lvl="0"/>
            <a:r>
              <a:rPr lang="nl-NL"/>
              <a:t>.</a:t>
            </a:r>
            <a:endParaRPr lang="nl-NL" dirty="0"/>
          </a:p>
        </p:txBody>
      </p:sp>
    </p:spTree>
    <p:extLst>
      <p:ext uri="{BB962C8B-B14F-4D97-AF65-F5344CB8AC3E}">
        <p14:creationId xmlns:p14="http://schemas.microsoft.com/office/powerpoint/2010/main" val="3995039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8 foto's met titel (foto raster), met logo">
    <p:bg>
      <p:bgPr>
        <a:solidFill>
          <a:schemeClr val="bg1"/>
        </a:solidFill>
        <a:effectLst/>
      </p:bgPr>
    </p:bg>
    <p:spTree>
      <p:nvGrpSpPr>
        <p:cNvPr id="1" name=""/>
        <p:cNvGrpSpPr/>
        <p:nvPr/>
      </p:nvGrpSpPr>
      <p:grpSpPr>
        <a:xfrm>
          <a:off x="0" y="0"/>
          <a:ext cx="0" cy="0"/>
          <a:chOff x="0" y="0"/>
          <a:chExt cx="0" cy="0"/>
        </a:xfrm>
      </p:grpSpPr>
      <p:sp>
        <p:nvSpPr>
          <p:cNvPr id="141" name="Tijdelijke aanduiding voor afbeelding 8">
            <a:extLst>
              <a:ext uri="{FF2B5EF4-FFF2-40B4-BE49-F238E27FC236}">
                <a16:creationId xmlns:a16="http://schemas.microsoft.com/office/drawing/2014/main" id="{BBB53D90-0A5F-4F02-8E88-46DA9B69069D}"/>
              </a:ext>
            </a:extLst>
          </p:cNvPr>
          <p:cNvSpPr>
            <a:spLocks noGrp="1"/>
          </p:cNvSpPr>
          <p:nvPr>
            <p:ph type="pic" sz="quarter" idx="66" hasCustomPrompt="1"/>
          </p:nvPr>
        </p:nvSpPr>
        <p:spPr>
          <a:xfrm>
            <a:off x="-45513" y="3423600"/>
            <a:ext cx="1107551" cy="1152000"/>
          </a:xfrm>
          <a:solidFill>
            <a:schemeClr val="bg1">
              <a:lumMod val="95000"/>
            </a:schemeClr>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42" name="Tijdelijke aanduiding voor afbeelding 8">
            <a:extLst>
              <a:ext uri="{FF2B5EF4-FFF2-40B4-BE49-F238E27FC236}">
                <a16:creationId xmlns:a16="http://schemas.microsoft.com/office/drawing/2014/main" id="{01676F9F-067A-4B82-8E7F-AB9F20F9A0C3}"/>
              </a:ext>
            </a:extLst>
          </p:cNvPr>
          <p:cNvSpPr>
            <a:spLocks noGrp="1"/>
          </p:cNvSpPr>
          <p:nvPr>
            <p:ph type="pic" sz="quarter" idx="67" hasCustomPrompt="1"/>
          </p:nvPr>
        </p:nvSpPr>
        <p:spPr>
          <a:xfrm>
            <a:off x="1061100" y="3423600"/>
            <a:ext cx="1146294" cy="1152000"/>
          </a:xfrm>
          <a:solidFill>
            <a:schemeClr val="bg1">
              <a:lumMod val="95000"/>
            </a:schemeClr>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43" name="Tijdelijke aanduiding voor afbeelding 8">
            <a:extLst>
              <a:ext uri="{FF2B5EF4-FFF2-40B4-BE49-F238E27FC236}">
                <a16:creationId xmlns:a16="http://schemas.microsoft.com/office/drawing/2014/main" id="{815AEDEA-D5E7-4A9F-BFF6-86922B8B5519}"/>
              </a:ext>
            </a:extLst>
          </p:cNvPr>
          <p:cNvSpPr>
            <a:spLocks noGrp="1"/>
          </p:cNvSpPr>
          <p:nvPr>
            <p:ph type="pic" sz="quarter" idx="68" hasCustomPrompt="1"/>
          </p:nvPr>
        </p:nvSpPr>
        <p:spPr>
          <a:xfrm>
            <a:off x="2207394" y="3423600"/>
            <a:ext cx="1188000" cy="1152000"/>
          </a:xfrm>
          <a:solidFill>
            <a:schemeClr val="bg1">
              <a:lumMod val="95000"/>
            </a:schemeClr>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44" name="Tijdelijke aanduiding voor afbeelding 8">
            <a:extLst>
              <a:ext uri="{FF2B5EF4-FFF2-40B4-BE49-F238E27FC236}">
                <a16:creationId xmlns:a16="http://schemas.microsoft.com/office/drawing/2014/main" id="{7C628569-DFDA-4D93-A766-6ED1E5A4628B}"/>
              </a:ext>
            </a:extLst>
          </p:cNvPr>
          <p:cNvSpPr>
            <a:spLocks noGrp="1"/>
          </p:cNvSpPr>
          <p:nvPr>
            <p:ph type="pic" sz="quarter" idx="69" hasCustomPrompt="1"/>
          </p:nvPr>
        </p:nvSpPr>
        <p:spPr>
          <a:xfrm>
            <a:off x="3383997" y="3423600"/>
            <a:ext cx="1188000" cy="1152000"/>
          </a:xfrm>
          <a:solidFill>
            <a:schemeClr val="bg1">
              <a:lumMod val="95000"/>
            </a:schemeClr>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45" name="Tijdelijke aanduiding voor afbeelding 8">
            <a:extLst>
              <a:ext uri="{FF2B5EF4-FFF2-40B4-BE49-F238E27FC236}">
                <a16:creationId xmlns:a16="http://schemas.microsoft.com/office/drawing/2014/main" id="{2F775CDF-DFA8-4D09-8CC2-A1F50A8AA0C7}"/>
              </a:ext>
            </a:extLst>
          </p:cNvPr>
          <p:cNvSpPr>
            <a:spLocks noGrp="1"/>
          </p:cNvSpPr>
          <p:nvPr>
            <p:ph type="pic" sz="quarter" idx="70" hasCustomPrompt="1"/>
          </p:nvPr>
        </p:nvSpPr>
        <p:spPr>
          <a:xfrm>
            <a:off x="4576156" y="3423600"/>
            <a:ext cx="1107551" cy="1152000"/>
          </a:xfrm>
          <a:solidFill>
            <a:schemeClr val="bg1">
              <a:lumMod val="95000"/>
            </a:schemeClr>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46" name="Tijdelijke aanduiding voor afbeelding 8">
            <a:extLst>
              <a:ext uri="{FF2B5EF4-FFF2-40B4-BE49-F238E27FC236}">
                <a16:creationId xmlns:a16="http://schemas.microsoft.com/office/drawing/2014/main" id="{1DFF9C9F-96DC-4967-A537-4DA3A2C5A17A}"/>
              </a:ext>
            </a:extLst>
          </p:cNvPr>
          <p:cNvSpPr>
            <a:spLocks noGrp="1"/>
          </p:cNvSpPr>
          <p:nvPr>
            <p:ph type="pic" sz="quarter" idx="71" hasCustomPrompt="1"/>
          </p:nvPr>
        </p:nvSpPr>
        <p:spPr>
          <a:xfrm>
            <a:off x="5682770" y="3423600"/>
            <a:ext cx="1146294" cy="1152000"/>
          </a:xfrm>
          <a:solidFill>
            <a:schemeClr val="bg1">
              <a:lumMod val="95000"/>
            </a:schemeClr>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47" name="Tijdelijke aanduiding voor afbeelding 8">
            <a:extLst>
              <a:ext uri="{FF2B5EF4-FFF2-40B4-BE49-F238E27FC236}">
                <a16:creationId xmlns:a16="http://schemas.microsoft.com/office/drawing/2014/main" id="{0A74E454-6424-4E48-879C-2A3EEE337CC0}"/>
              </a:ext>
            </a:extLst>
          </p:cNvPr>
          <p:cNvSpPr>
            <a:spLocks noGrp="1"/>
          </p:cNvSpPr>
          <p:nvPr>
            <p:ph type="pic" sz="quarter" idx="72" hasCustomPrompt="1"/>
          </p:nvPr>
        </p:nvSpPr>
        <p:spPr>
          <a:xfrm>
            <a:off x="6829064" y="3423600"/>
            <a:ext cx="1188000" cy="1152000"/>
          </a:xfrm>
          <a:solidFill>
            <a:schemeClr val="bg1">
              <a:lumMod val="95000"/>
            </a:schemeClr>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48" name="Tijdelijke aanduiding voor afbeelding 8">
            <a:extLst>
              <a:ext uri="{FF2B5EF4-FFF2-40B4-BE49-F238E27FC236}">
                <a16:creationId xmlns:a16="http://schemas.microsoft.com/office/drawing/2014/main" id="{63D4AF11-1514-4CCF-9745-DFB9E2AC78C5}"/>
              </a:ext>
            </a:extLst>
          </p:cNvPr>
          <p:cNvSpPr>
            <a:spLocks noGrp="1"/>
          </p:cNvSpPr>
          <p:nvPr>
            <p:ph type="pic" sz="quarter" idx="73" hasCustomPrompt="1"/>
          </p:nvPr>
        </p:nvSpPr>
        <p:spPr>
          <a:xfrm>
            <a:off x="8005667" y="3423600"/>
            <a:ext cx="1155600" cy="1152000"/>
          </a:xfrm>
          <a:solidFill>
            <a:schemeClr val="bg1">
              <a:lumMod val="95000"/>
            </a:schemeClr>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52" name="Tijdelijke aanduiding voor afbeelding 51">
            <a:extLst>
              <a:ext uri="{FF2B5EF4-FFF2-40B4-BE49-F238E27FC236}">
                <a16:creationId xmlns:a16="http://schemas.microsoft.com/office/drawing/2014/main" id="{9C85C09B-517E-4BB8-A040-814598A260E7}"/>
              </a:ext>
            </a:extLst>
          </p:cNvPr>
          <p:cNvSpPr>
            <a:spLocks noGrp="1"/>
          </p:cNvSpPr>
          <p:nvPr>
            <p:ph type="pic" sz="quarter" idx="14" hasCustomPrompt="1"/>
          </p:nvPr>
        </p:nvSpPr>
        <p:spPr>
          <a:xfrm>
            <a:off x="-45513" y="-26462"/>
            <a:ext cx="1107551" cy="1152000"/>
          </a:xfrm>
          <a:prstGeom prst="rect">
            <a:avLst/>
          </a:prstGeom>
          <a:solidFill>
            <a:schemeClr val="bg1">
              <a:lumMod val="95000"/>
            </a:schemeClr>
          </a:solidFill>
          <a:ln w="6350">
            <a:solidFill>
              <a:schemeClr val="bg1"/>
            </a:solidFill>
          </a:ln>
        </p:spPr>
        <p:txBody>
          <a:bodyPr wrap="square" tIns="144000" anchor="t" anchorCtr="0">
            <a:noAutofit/>
          </a:bodyPr>
          <a:lstStyle>
            <a:lvl1pPr marL="0" indent="0" algn="ctr">
              <a:buNone/>
              <a:defRPr sz="600" baseline="0">
                <a:solidFill>
                  <a:schemeClr val="accent5"/>
                </a:solidFill>
              </a:defRPr>
            </a:lvl1pPr>
          </a:lstStyle>
          <a:p>
            <a:r>
              <a:rPr lang="nl-NL" dirty="0"/>
              <a:t>Afbeelding</a:t>
            </a:r>
          </a:p>
        </p:txBody>
      </p:sp>
      <p:sp>
        <p:nvSpPr>
          <p:cNvPr id="59" name="Tijdelijke aanduiding voor afbeelding 8">
            <a:extLst>
              <a:ext uri="{FF2B5EF4-FFF2-40B4-BE49-F238E27FC236}">
                <a16:creationId xmlns:a16="http://schemas.microsoft.com/office/drawing/2014/main" id="{1F4FC351-16FF-479D-B1C7-8B573E882C01}"/>
              </a:ext>
            </a:extLst>
          </p:cNvPr>
          <p:cNvSpPr>
            <a:spLocks noGrp="1"/>
          </p:cNvSpPr>
          <p:nvPr>
            <p:ph type="pic" sz="quarter" idx="28" hasCustomPrompt="1"/>
          </p:nvPr>
        </p:nvSpPr>
        <p:spPr>
          <a:xfrm>
            <a:off x="1061100" y="-26462"/>
            <a:ext cx="1146294" cy="1152000"/>
          </a:xfrm>
          <a:solidFill>
            <a:schemeClr val="bg1">
              <a:lumMod val="95000"/>
            </a:schemeClr>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09" name="Tijdelijke aanduiding voor afbeelding 8">
            <a:extLst>
              <a:ext uri="{FF2B5EF4-FFF2-40B4-BE49-F238E27FC236}">
                <a16:creationId xmlns:a16="http://schemas.microsoft.com/office/drawing/2014/main" id="{F65CDE43-9CF7-43E5-A478-158CA0D72360}"/>
              </a:ext>
            </a:extLst>
          </p:cNvPr>
          <p:cNvSpPr>
            <a:spLocks noGrp="1"/>
          </p:cNvSpPr>
          <p:nvPr>
            <p:ph type="pic" sz="quarter" idx="34" hasCustomPrompt="1"/>
          </p:nvPr>
        </p:nvSpPr>
        <p:spPr>
          <a:xfrm>
            <a:off x="2207394" y="-26462"/>
            <a:ext cx="1188000" cy="1152000"/>
          </a:xfrm>
          <a:solidFill>
            <a:schemeClr val="bg1">
              <a:lumMod val="95000"/>
            </a:schemeClr>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15" name="Tijdelijke aanduiding voor afbeelding 8">
            <a:extLst>
              <a:ext uri="{FF2B5EF4-FFF2-40B4-BE49-F238E27FC236}">
                <a16:creationId xmlns:a16="http://schemas.microsoft.com/office/drawing/2014/main" id="{DD76A075-3582-4821-A0D1-67F17B8ED47A}"/>
              </a:ext>
            </a:extLst>
          </p:cNvPr>
          <p:cNvSpPr>
            <a:spLocks noGrp="1"/>
          </p:cNvSpPr>
          <p:nvPr>
            <p:ph type="pic" sz="quarter" idx="40" hasCustomPrompt="1"/>
          </p:nvPr>
        </p:nvSpPr>
        <p:spPr>
          <a:xfrm>
            <a:off x="3383997" y="-26462"/>
            <a:ext cx="1188000" cy="1152000"/>
          </a:xfrm>
          <a:solidFill>
            <a:schemeClr val="bg1">
              <a:lumMod val="95000"/>
            </a:schemeClr>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21" name="Tijdelijke aanduiding voor afbeelding 8">
            <a:extLst>
              <a:ext uri="{FF2B5EF4-FFF2-40B4-BE49-F238E27FC236}">
                <a16:creationId xmlns:a16="http://schemas.microsoft.com/office/drawing/2014/main" id="{5C2D9C5B-C813-4965-802A-14EAAD5A69AC}"/>
              </a:ext>
            </a:extLst>
          </p:cNvPr>
          <p:cNvSpPr>
            <a:spLocks noGrp="1"/>
          </p:cNvSpPr>
          <p:nvPr>
            <p:ph type="pic" sz="quarter" idx="46" hasCustomPrompt="1"/>
          </p:nvPr>
        </p:nvSpPr>
        <p:spPr>
          <a:xfrm>
            <a:off x="4576156" y="-26464"/>
            <a:ext cx="1107551" cy="1152000"/>
          </a:xfrm>
          <a:solidFill>
            <a:schemeClr val="bg1">
              <a:lumMod val="95000"/>
            </a:schemeClr>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22" name="Tijdelijke aanduiding voor afbeelding 8">
            <a:extLst>
              <a:ext uri="{FF2B5EF4-FFF2-40B4-BE49-F238E27FC236}">
                <a16:creationId xmlns:a16="http://schemas.microsoft.com/office/drawing/2014/main" id="{AAAE5A9B-C2B0-4174-AE8D-968D1B2D399C}"/>
              </a:ext>
            </a:extLst>
          </p:cNvPr>
          <p:cNvSpPr>
            <a:spLocks noGrp="1"/>
          </p:cNvSpPr>
          <p:nvPr>
            <p:ph type="pic" sz="quarter" idx="47" hasCustomPrompt="1"/>
          </p:nvPr>
        </p:nvSpPr>
        <p:spPr>
          <a:xfrm>
            <a:off x="5682770" y="-26464"/>
            <a:ext cx="1146294" cy="1152000"/>
          </a:xfrm>
          <a:solidFill>
            <a:schemeClr val="bg1">
              <a:lumMod val="95000"/>
            </a:schemeClr>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23" name="Tijdelijke aanduiding voor afbeelding 8">
            <a:extLst>
              <a:ext uri="{FF2B5EF4-FFF2-40B4-BE49-F238E27FC236}">
                <a16:creationId xmlns:a16="http://schemas.microsoft.com/office/drawing/2014/main" id="{A824500D-044B-4844-83D3-1077669FAF50}"/>
              </a:ext>
            </a:extLst>
          </p:cNvPr>
          <p:cNvSpPr>
            <a:spLocks noGrp="1"/>
          </p:cNvSpPr>
          <p:nvPr>
            <p:ph type="pic" sz="quarter" idx="48" hasCustomPrompt="1"/>
          </p:nvPr>
        </p:nvSpPr>
        <p:spPr>
          <a:xfrm>
            <a:off x="6829064" y="-26464"/>
            <a:ext cx="1188000" cy="1152000"/>
          </a:xfrm>
          <a:solidFill>
            <a:schemeClr val="bg1">
              <a:lumMod val="95000"/>
            </a:schemeClr>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24" name="Tijdelijke aanduiding voor afbeelding 8">
            <a:extLst>
              <a:ext uri="{FF2B5EF4-FFF2-40B4-BE49-F238E27FC236}">
                <a16:creationId xmlns:a16="http://schemas.microsoft.com/office/drawing/2014/main" id="{F1A0CD08-DC99-4033-B1C9-66C665E72805}"/>
              </a:ext>
            </a:extLst>
          </p:cNvPr>
          <p:cNvSpPr>
            <a:spLocks noGrp="1"/>
          </p:cNvSpPr>
          <p:nvPr>
            <p:ph type="pic" sz="quarter" idx="49" hasCustomPrompt="1"/>
          </p:nvPr>
        </p:nvSpPr>
        <p:spPr>
          <a:xfrm>
            <a:off x="8005667" y="-26464"/>
            <a:ext cx="1155600" cy="1152000"/>
          </a:xfrm>
          <a:solidFill>
            <a:schemeClr val="bg1">
              <a:lumMod val="95000"/>
            </a:schemeClr>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57" name="Tijdelijke aanduiding voor afbeelding 8">
            <a:extLst>
              <a:ext uri="{FF2B5EF4-FFF2-40B4-BE49-F238E27FC236}">
                <a16:creationId xmlns:a16="http://schemas.microsoft.com/office/drawing/2014/main" id="{B4903B96-18BE-4AA6-98E7-BBC7846EB90B}"/>
              </a:ext>
            </a:extLst>
          </p:cNvPr>
          <p:cNvSpPr>
            <a:spLocks noGrp="1"/>
          </p:cNvSpPr>
          <p:nvPr>
            <p:ph type="pic" sz="quarter" idx="82" hasCustomPrompt="1"/>
          </p:nvPr>
        </p:nvSpPr>
        <p:spPr>
          <a:xfrm>
            <a:off x="-45513" y="1125536"/>
            <a:ext cx="1107551" cy="1167664"/>
          </a:xfrm>
          <a:solidFill>
            <a:schemeClr val="bg1">
              <a:lumMod val="95000"/>
            </a:schemeClr>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58" name="Tijdelijke aanduiding voor afbeelding 8">
            <a:extLst>
              <a:ext uri="{FF2B5EF4-FFF2-40B4-BE49-F238E27FC236}">
                <a16:creationId xmlns:a16="http://schemas.microsoft.com/office/drawing/2014/main" id="{8A3D985B-9564-4A0B-8C76-555C02E65CDC}"/>
              </a:ext>
            </a:extLst>
          </p:cNvPr>
          <p:cNvSpPr>
            <a:spLocks noGrp="1"/>
          </p:cNvSpPr>
          <p:nvPr>
            <p:ph type="pic" sz="quarter" idx="83" hasCustomPrompt="1"/>
          </p:nvPr>
        </p:nvSpPr>
        <p:spPr>
          <a:xfrm>
            <a:off x="1061100" y="1125536"/>
            <a:ext cx="1146294" cy="1167664"/>
          </a:xfrm>
          <a:solidFill>
            <a:schemeClr val="bg1">
              <a:lumMod val="95000"/>
            </a:schemeClr>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59" name="Tijdelijke aanduiding voor afbeelding 8">
            <a:extLst>
              <a:ext uri="{FF2B5EF4-FFF2-40B4-BE49-F238E27FC236}">
                <a16:creationId xmlns:a16="http://schemas.microsoft.com/office/drawing/2014/main" id="{9953CD38-96B5-46F8-A7EA-0C070EB0555F}"/>
              </a:ext>
            </a:extLst>
          </p:cNvPr>
          <p:cNvSpPr>
            <a:spLocks noGrp="1"/>
          </p:cNvSpPr>
          <p:nvPr>
            <p:ph type="pic" sz="quarter" idx="84" hasCustomPrompt="1"/>
          </p:nvPr>
        </p:nvSpPr>
        <p:spPr>
          <a:xfrm>
            <a:off x="2207394" y="1125536"/>
            <a:ext cx="1188000" cy="1167664"/>
          </a:xfrm>
          <a:solidFill>
            <a:schemeClr val="bg1">
              <a:lumMod val="95000"/>
            </a:schemeClr>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60" name="Tijdelijke aanduiding voor afbeelding 8">
            <a:extLst>
              <a:ext uri="{FF2B5EF4-FFF2-40B4-BE49-F238E27FC236}">
                <a16:creationId xmlns:a16="http://schemas.microsoft.com/office/drawing/2014/main" id="{0F39C036-3DAC-4D39-BBD4-01923376092A}"/>
              </a:ext>
            </a:extLst>
          </p:cNvPr>
          <p:cNvSpPr>
            <a:spLocks noGrp="1"/>
          </p:cNvSpPr>
          <p:nvPr>
            <p:ph type="pic" sz="quarter" idx="85" hasCustomPrompt="1"/>
          </p:nvPr>
        </p:nvSpPr>
        <p:spPr>
          <a:xfrm>
            <a:off x="3383997" y="1125536"/>
            <a:ext cx="1188000" cy="1167664"/>
          </a:xfrm>
          <a:solidFill>
            <a:schemeClr val="bg1">
              <a:lumMod val="95000"/>
            </a:schemeClr>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61" name="Tijdelijke aanduiding voor afbeelding 8">
            <a:extLst>
              <a:ext uri="{FF2B5EF4-FFF2-40B4-BE49-F238E27FC236}">
                <a16:creationId xmlns:a16="http://schemas.microsoft.com/office/drawing/2014/main" id="{EF2AAB3D-4442-42D5-AD6D-E976AA94FD1C}"/>
              </a:ext>
            </a:extLst>
          </p:cNvPr>
          <p:cNvSpPr>
            <a:spLocks noGrp="1"/>
          </p:cNvSpPr>
          <p:nvPr>
            <p:ph type="pic" sz="quarter" idx="86" hasCustomPrompt="1"/>
          </p:nvPr>
        </p:nvSpPr>
        <p:spPr>
          <a:xfrm>
            <a:off x="4576156" y="1125536"/>
            <a:ext cx="1107551" cy="1167664"/>
          </a:xfrm>
          <a:solidFill>
            <a:schemeClr val="bg1">
              <a:lumMod val="95000"/>
            </a:schemeClr>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62" name="Tijdelijke aanduiding voor afbeelding 8">
            <a:extLst>
              <a:ext uri="{FF2B5EF4-FFF2-40B4-BE49-F238E27FC236}">
                <a16:creationId xmlns:a16="http://schemas.microsoft.com/office/drawing/2014/main" id="{A08CD57C-B0C4-4598-B302-C46F18990D6B}"/>
              </a:ext>
            </a:extLst>
          </p:cNvPr>
          <p:cNvSpPr>
            <a:spLocks noGrp="1"/>
          </p:cNvSpPr>
          <p:nvPr>
            <p:ph type="pic" sz="quarter" idx="87" hasCustomPrompt="1"/>
          </p:nvPr>
        </p:nvSpPr>
        <p:spPr>
          <a:xfrm>
            <a:off x="5682770" y="1125536"/>
            <a:ext cx="1146294" cy="1167664"/>
          </a:xfrm>
          <a:solidFill>
            <a:schemeClr val="bg1">
              <a:lumMod val="95000"/>
            </a:schemeClr>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63" name="Tijdelijke aanduiding voor afbeelding 8">
            <a:extLst>
              <a:ext uri="{FF2B5EF4-FFF2-40B4-BE49-F238E27FC236}">
                <a16:creationId xmlns:a16="http://schemas.microsoft.com/office/drawing/2014/main" id="{48A61EE8-E6D2-4EBA-88E6-8FC0F290C269}"/>
              </a:ext>
            </a:extLst>
          </p:cNvPr>
          <p:cNvSpPr>
            <a:spLocks noGrp="1"/>
          </p:cNvSpPr>
          <p:nvPr>
            <p:ph type="pic" sz="quarter" idx="88" hasCustomPrompt="1"/>
          </p:nvPr>
        </p:nvSpPr>
        <p:spPr>
          <a:xfrm>
            <a:off x="6829064" y="1125536"/>
            <a:ext cx="1188000" cy="1167664"/>
          </a:xfrm>
          <a:solidFill>
            <a:schemeClr val="bg1">
              <a:lumMod val="95000"/>
            </a:schemeClr>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64" name="Tijdelijke aanduiding voor afbeelding 8">
            <a:extLst>
              <a:ext uri="{FF2B5EF4-FFF2-40B4-BE49-F238E27FC236}">
                <a16:creationId xmlns:a16="http://schemas.microsoft.com/office/drawing/2014/main" id="{1B06162B-DA2D-4699-BC12-EEC90687D83F}"/>
              </a:ext>
            </a:extLst>
          </p:cNvPr>
          <p:cNvSpPr>
            <a:spLocks noGrp="1"/>
          </p:cNvSpPr>
          <p:nvPr>
            <p:ph type="pic" sz="quarter" idx="89" hasCustomPrompt="1"/>
          </p:nvPr>
        </p:nvSpPr>
        <p:spPr>
          <a:xfrm>
            <a:off x="8005667" y="1125536"/>
            <a:ext cx="1155600" cy="1167664"/>
          </a:xfrm>
          <a:solidFill>
            <a:schemeClr val="bg1">
              <a:lumMod val="95000"/>
            </a:schemeClr>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49" name="Tijdelijke aanduiding voor afbeelding 8">
            <a:extLst>
              <a:ext uri="{FF2B5EF4-FFF2-40B4-BE49-F238E27FC236}">
                <a16:creationId xmlns:a16="http://schemas.microsoft.com/office/drawing/2014/main" id="{2D06957A-63BF-4EC2-B76D-414E0145141D}"/>
              </a:ext>
            </a:extLst>
          </p:cNvPr>
          <p:cNvSpPr>
            <a:spLocks noGrp="1"/>
          </p:cNvSpPr>
          <p:nvPr>
            <p:ph type="pic" sz="quarter" idx="74" hasCustomPrompt="1"/>
          </p:nvPr>
        </p:nvSpPr>
        <p:spPr>
          <a:xfrm>
            <a:off x="-45513" y="2282400"/>
            <a:ext cx="1107551" cy="1152000"/>
          </a:xfrm>
          <a:solidFill>
            <a:schemeClr val="bg1">
              <a:lumMod val="95000"/>
            </a:schemeClr>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50" name="Tijdelijke aanduiding voor afbeelding 8">
            <a:extLst>
              <a:ext uri="{FF2B5EF4-FFF2-40B4-BE49-F238E27FC236}">
                <a16:creationId xmlns:a16="http://schemas.microsoft.com/office/drawing/2014/main" id="{139C892D-F5E8-4E96-B997-90E499832E30}"/>
              </a:ext>
            </a:extLst>
          </p:cNvPr>
          <p:cNvSpPr>
            <a:spLocks noGrp="1"/>
          </p:cNvSpPr>
          <p:nvPr>
            <p:ph type="pic" sz="quarter" idx="75" hasCustomPrompt="1"/>
          </p:nvPr>
        </p:nvSpPr>
        <p:spPr>
          <a:xfrm>
            <a:off x="1061100" y="2282400"/>
            <a:ext cx="1146294" cy="1152000"/>
          </a:xfrm>
          <a:solidFill>
            <a:schemeClr val="bg1">
              <a:lumMod val="95000"/>
            </a:schemeClr>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52" name="Tijdelijke aanduiding voor afbeelding 8">
            <a:extLst>
              <a:ext uri="{FF2B5EF4-FFF2-40B4-BE49-F238E27FC236}">
                <a16:creationId xmlns:a16="http://schemas.microsoft.com/office/drawing/2014/main" id="{53CF8DE2-57ED-415A-8B2A-01BAF86D0B49}"/>
              </a:ext>
            </a:extLst>
          </p:cNvPr>
          <p:cNvSpPr>
            <a:spLocks noGrp="1"/>
          </p:cNvSpPr>
          <p:nvPr>
            <p:ph type="pic" sz="quarter" idx="77" hasCustomPrompt="1"/>
          </p:nvPr>
        </p:nvSpPr>
        <p:spPr>
          <a:xfrm>
            <a:off x="3383997" y="2282400"/>
            <a:ext cx="1188000" cy="1152000"/>
          </a:xfrm>
          <a:solidFill>
            <a:schemeClr val="bg1">
              <a:lumMod val="95000"/>
            </a:schemeClr>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53" name="Tijdelijke aanduiding voor afbeelding 8">
            <a:extLst>
              <a:ext uri="{FF2B5EF4-FFF2-40B4-BE49-F238E27FC236}">
                <a16:creationId xmlns:a16="http://schemas.microsoft.com/office/drawing/2014/main" id="{B14C5CAC-2FAD-45C7-B4DB-91BAE81C5845}"/>
              </a:ext>
            </a:extLst>
          </p:cNvPr>
          <p:cNvSpPr>
            <a:spLocks noGrp="1"/>
          </p:cNvSpPr>
          <p:nvPr>
            <p:ph type="pic" sz="quarter" idx="78" hasCustomPrompt="1"/>
          </p:nvPr>
        </p:nvSpPr>
        <p:spPr>
          <a:xfrm>
            <a:off x="4576156" y="2282400"/>
            <a:ext cx="1107551" cy="1152000"/>
          </a:xfrm>
          <a:solidFill>
            <a:schemeClr val="bg1">
              <a:lumMod val="95000"/>
            </a:schemeClr>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54" name="Tijdelijke aanduiding voor afbeelding 8">
            <a:extLst>
              <a:ext uri="{FF2B5EF4-FFF2-40B4-BE49-F238E27FC236}">
                <a16:creationId xmlns:a16="http://schemas.microsoft.com/office/drawing/2014/main" id="{5C0C9148-743B-41B8-86C9-1156DAB58365}"/>
              </a:ext>
            </a:extLst>
          </p:cNvPr>
          <p:cNvSpPr>
            <a:spLocks noGrp="1"/>
          </p:cNvSpPr>
          <p:nvPr>
            <p:ph type="pic" sz="quarter" idx="79" hasCustomPrompt="1"/>
          </p:nvPr>
        </p:nvSpPr>
        <p:spPr>
          <a:xfrm>
            <a:off x="5682770" y="2282400"/>
            <a:ext cx="1146294" cy="1152000"/>
          </a:xfrm>
          <a:solidFill>
            <a:schemeClr val="bg1">
              <a:lumMod val="95000"/>
            </a:schemeClr>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55" name="Tijdelijke aanduiding voor afbeelding 8">
            <a:extLst>
              <a:ext uri="{FF2B5EF4-FFF2-40B4-BE49-F238E27FC236}">
                <a16:creationId xmlns:a16="http://schemas.microsoft.com/office/drawing/2014/main" id="{624DB2A6-7CF1-4D54-92AB-7A6FF41EF6B4}"/>
              </a:ext>
            </a:extLst>
          </p:cNvPr>
          <p:cNvSpPr>
            <a:spLocks noGrp="1"/>
          </p:cNvSpPr>
          <p:nvPr>
            <p:ph type="pic" sz="quarter" idx="80" hasCustomPrompt="1"/>
          </p:nvPr>
        </p:nvSpPr>
        <p:spPr>
          <a:xfrm>
            <a:off x="6829064" y="2282400"/>
            <a:ext cx="1188000" cy="1152000"/>
          </a:xfrm>
          <a:solidFill>
            <a:schemeClr val="bg1">
              <a:lumMod val="95000"/>
            </a:schemeClr>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56" name="Tijdelijke aanduiding voor afbeelding 8">
            <a:extLst>
              <a:ext uri="{FF2B5EF4-FFF2-40B4-BE49-F238E27FC236}">
                <a16:creationId xmlns:a16="http://schemas.microsoft.com/office/drawing/2014/main" id="{42D94EAB-13D0-40B8-A082-745ABE5CD6E2}"/>
              </a:ext>
            </a:extLst>
          </p:cNvPr>
          <p:cNvSpPr>
            <a:spLocks noGrp="1"/>
          </p:cNvSpPr>
          <p:nvPr>
            <p:ph type="pic" sz="quarter" idx="81" hasCustomPrompt="1"/>
          </p:nvPr>
        </p:nvSpPr>
        <p:spPr>
          <a:xfrm>
            <a:off x="8005667" y="2282400"/>
            <a:ext cx="1155600" cy="1152000"/>
          </a:xfrm>
          <a:solidFill>
            <a:schemeClr val="bg1">
              <a:lumMod val="95000"/>
            </a:schemeClr>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33" name="Tijdelijke aanduiding voor afbeelding 8">
            <a:extLst>
              <a:ext uri="{FF2B5EF4-FFF2-40B4-BE49-F238E27FC236}">
                <a16:creationId xmlns:a16="http://schemas.microsoft.com/office/drawing/2014/main" id="{F392A2DD-51FA-43D6-95D2-5416E0D13807}"/>
              </a:ext>
            </a:extLst>
          </p:cNvPr>
          <p:cNvSpPr>
            <a:spLocks noGrp="1"/>
          </p:cNvSpPr>
          <p:nvPr>
            <p:ph type="pic" sz="quarter" idx="58" hasCustomPrompt="1"/>
          </p:nvPr>
        </p:nvSpPr>
        <p:spPr>
          <a:xfrm>
            <a:off x="-45513" y="4564800"/>
            <a:ext cx="1107551" cy="1152000"/>
          </a:xfrm>
          <a:solidFill>
            <a:schemeClr val="bg1">
              <a:lumMod val="95000"/>
            </a:schemeClr>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34" name="Tijdelijke aanduiding voor afbeelding 8">
            <a:extLst>
              <a:ext uri="{FF2B5EF4-FFF2-40B4-BE49-F238E27FC236}">
                <a16:creationId xmlns:a16="http://schemas.microsoft.com/office/drawing/2014/main" id="{27F39400-DA08-4E8A-8E2E-A973B96A0096}"/>
              </a:ext>
            </a:extLst>
          </p:cNvPr>
          <p:cNvSpPr>
            <a:spLocks noGrp="1"/>
          </p:cNvSpPr>
          <p:nvPr>
            <p:ph type="pic" sz="quarter" idx="59" hasCustomPrompt="1"/>
          </p:nvPr>
        </p:nvSpPr>
        <p:spPr>
          <a:xfrm>
            <a:off x="1061100" y="4564800"/>
            <a:ext cx="1146294" cy="1152000"/>
          </a:xfrm>
          <a:solidFill>
            <a:schemeClr val="bg1">
              <a:lumMod val="95000"/>
            </a:schemeClr>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35" name="Tijdelijke aanduiding voor afbeelding 8">
            <a:extLst>
              <a:ext uri="{FF2B5EF4-FFF2-40B4-BE49-F238E27FC236}">
                <a16:creationId xmlns:a16="http://schemas.microsoft.com/office/drawing/2014/main" id="{1C93085F-6056-4BCD-BB0A-7A751D742484}"/>
              </a:ext>
            </a:extLst>
          </p:cNvPr>
          <p:cNvSpPr>
            <a:spLocks noGrp="1"/>
          </p:cNvSpPr>
          <p:nvPr>
            <p:ph type="pic" sz="quarter" idx="60" hasCustomPrompt="1"/>
          </p:nvPr>
        </p:nvSpPr>
        <p:spPr>
          <a:xfrm>
            <a:off x="2207394" y="4564800"/>
            <a:ext cx="1188000" cy="1152000"/>
          </a:xfrm>
          <a:solidFill>
            <a:schemeClr val="bg1">
              <a:lumMod val="95000"/>
            </a:schemeClr>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36" name="Tijdelijke aanduiding voor afbeelding 8">
            <a:extLst>
              <a:ext uri="{FF2B5EF4-FFF2-40B4-BE49-F238E27FC236}">
                <a16:creationId xmlns:a16="http://schemas.microsoft.com/office/drawing/2014/main" id="{F24C3332-8B8E-4CC1-BB87-90C446D455BF}"/>
              </a:ext>
            </a:extLst>
          </p:cNvPr>
          <p:cNvSpPr>
            <a:spLocks noGrp="1"/>
          </p:cNvSpPr>
          <p:nvPr>
            <p:ph type="pic" sz="quarter" idx="61" hasCustomPrompt="1"/>
          </p:nvPr>
        </p:nvSpPr>
        <p:spPr>
          <a:xfrm>
            <a:off x="3383997" y="4564800"/>
            <a:ext cx="1188000" cy="1152000"/>
          </a:xfrm>
          <a:solidFill>
            <a:schemeClr val="bg1">
              <a:lumMod val="95000"/>
            </a:schemeClr>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37" name="Tijdelijke aanduiding voor afbeelding 8">
            <a:extLst>
              <a:ext uri="{FF2B5EF4-FFF2-40B4-BE49-F238E27FC236}">
                <a16:creationId xmlns:a16="http://schemas.microsoft.com/office/drawing/2014/main" id="{158B8019-D740-4DF9-82D0-461A86641BA6}"/>
              </a:ext>
            </a:extLst>
          </p:cNvPr>
          <p:cNvSpPr>
            <a:spLocks noGrp="1"/>
          </p:cNvSpPr>
          <p:nvPr>
            <p:ph type="pic" sz="quarter" idx="62" hasCustomPrompt="1"/>
          </p:nvPr>
        </p:nvSpPr>
        <p:spPr>
          <a:xfrm>
            <a:off x="4576156" y="4564800"/>
            <a:ext cx="1107551" cy="1152000"/>
          </a:xfrm>
          <a:solidFill>
            <a:schemeClr val="bg1">
              <a:lumMod val="95000"/>
            </a:schemeClr>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38" name="Tijdelijke aanduiding voor afbeelding 8">
            <a:extLst>
              <a:ext uri="{FF2B5EF4-FFF2-40B4-BE49-F238E27FC236}">
                <a16:creationId xmlns:a16="http://schemas.microsoft.com/office/drawing/2014/main" id="{4F0CE6B6-0B50-4D5F-8457-F909F534ED7A}"/>
              </a:ext>
            </a:extLst>
          </p:cNvPr>
          <p:cNvSpPr>
            <a:spLocks noGrp="1"/>
          </p:cNvSpPr>
          <p:nvPr>
            <p:ph type="pic" sz="quarter" idx="63" hasCustomPrompt="1"/>
          </p:nvPr>
        </p:nvSpPr>
        <p:spPr>
          <a:xfrm>
            <a:off x="5682770" y="4564800"/>
            <a:ext cx="1146294" cy="1152000"/>
          </a:xfrm>
          <a:solidFill>
            <a:schemeClr val="bg1">
              <a:lumMod val="95000"/>
            </a:schemeClr>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39" name="Tijdelijke aanduiding voor afbeelding 8">
            <a:extLst>
              <a:ext uri="{FF2B5EF4-FFF2-40B4-BE49-F238E27FC236}">
                <a16:creationId xmlns:a16="http://schemas.microsoft.com/office/drawing/2014/main" id="{C3E4B312-6BE2-458A-99A4-CC0EA213BD68}"/>
              </a:ext>
            </a:extLst>
          </p:cNvPr>
          <p:cNvSpPr>
            <a:spLocks noGrp="1"/>
          </p:cNvSpPr>
          <p:nvPr>
            <p:ph type="pic" sz="quarter" idx="64" hasCustomPrompt="1"/>
          </p:nvPr>
        </p:nvSpPr>
        <p:spPr>
          <a:xfrm>
            <a:off x="6829064" y="4564800"/>
            <a:ext cx="1188000" cy="1152000"/>
          </a:xfrm>
          <a:solidFill>
            <a:schemeClr val="bg1">
              <a:lumMod val="95000"/>
            </a:schemeClr>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40" name="Tijdelijke aanduiding voor afbeelding 8">
            <a:extLst>
              <a:ext uri="{FF2B5EF4-FFF2-40B4-BE49-F238E27FC236}">
                <a16:creationId xmlns:a16="http://schemas.microsoft.com/office/drawing/2014/main" id="{5D63207D-763F-4D02-A809-845BEB0EB354}"/>
              </a:ext>
            </a:extLst>
          </p:cNvPr>
          <p:cNvSpPr>
            <a:spLocks noGrp="1"/>
          </p:cNvSpPr>
          <p:nvPr>
            <p:ph type="pic" sz="quarter" idx="65" hasCustomPrompt="1"/>
          </p:nvPr>
        </p:nvSpPr>
        <p:spPr>
          <a:xfrm>
            <a:off x="8005667" y="4564800"/>
            <a:ext cx="1155600" cy="1152000"/>
          </a:xfrm>
          <a:solidFill>
            <a:schemeClr val="bg1">
              <a:lumMod val="95000"/>
            </a:schemeClr>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25" name="Tijdelijke aanduiding voor afbeelding 8">
            <a:extLst>
              <a:ext uri="{FF2B5EF4-FFF2-40B4-BE49-F238E27FC236}">
                <a16:creationId xmlns:a16="http://schemas.microsoft.com/office/drawing/2014/main" id="{3FD30F10-80CB-46FA-8DF5-4022CD5C22FB}"/>
              </a:ext>
            </a:extLst>
          </p:cNvPr>
          <p:cNvSpPr>
            <a:spLocks noGrp="1"/>
          </p:cNvSpPr>
          <p:nvPr>
            <p:ph type="pic" sz="quarter" idx="50" hasCustomPrompt="1"/>
          </p:nvPr>
        </p:nvSpPr>
        <p:spPr>
          <a:xfrm>
            <a:off x="-45513" y="5706000"/>
            <a:ext cx="1107551" cy="1152000"/>
          </a:xfrm>
          <a:solidFill>
            <a:schemeClr val="bg1">
              <a:lumMod val="95000"/>
            </a:schemeClr>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26" name="Tijdelijke aanduiding voor afbeelding 8">
            <a:extLst>
              <a:ext uri="{FF2B5EF4-FFF2-40B4-BE49-F238E27FC236}">
                <a16:creationId xmlns:a16="http://schemas.microsoft.com/office/drawing/2014/main" id="{7B402790-A685-4490-9A61-DDBAFE9AA88F}"/>
              </a:ext>
            </a:extLst>
          </p:cNvPr>
          <p:cNvSpPr>
            <a:spLocks noGrp="1"/>
          </p:cNvSpPr>
          <p:nvPr>
            <p:ph type="pic" sz="quarter" idx="51" hasCustomPrompt="1"/>
          </p:nvPr>
        </p:nvSpPr>
        <p:spPr>
          <a:xfrm>
            <a:off x="1061100" y="5706000"/>
            <a:ext cx="1146294" cy="1152000"/>
          </a:xfrm>
          <a:solidFill>
            <a:schemeClr val="bg1">
              <a:lumMod val="95000"/>
            </a:schemeClr>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27" name="Tijdelijke aanduiding voor afbeelding 8">
            <a:extLst>
              <a:ext uri="{FF2B5EF4-FFF2-40B4-BE49-F238E27FC236}">
                <a16:creationId xmlns:a16="http://schemas.microsoft.com/office/drawing/2014/main" id="{F41D27BE-9ADF-4EDB-A710-913EE94E941B}"/>
              </a:ext>
            </a:extLst>
          </p:cNvPr>
          <p:cNvSpPr>
            <a:spLocks noGrp="1"/>
          </p:cNvSpPr>
          <p:nvPr>
            <p:ph type="pic" sz="quarter" idx="52" hasCustomPrompt="1"/>
          </p:nvPr>
        </p:nvSpPr>
        <p:spPr>
          <a:xfrm>
            <a:off x="2207394" y="5706000"/>
            <a:ext cx="1188000" cy="1152000"/>
          </a:xfrm>
          <a:solidFill>
            <a:schemeClr val="bg1">
              <a:lumMod val="95000"/>
            </a:schemeClr>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28" name="Tijdelijke aanduiding voor afbeelding 8">
            <a:extLst>
              <a:ext uri="{FF2B5EF4-FFF2-40B4-BE49-F238E27FC236}">
                <a16:creationId xmlns:a16="http://schemas.microsoft.com/office/drawing/2014/main" id="{70B7C8C8-396A-43F2-A4E5-912A728799A8}"/>
              </a:ext>
            </a:extLst>
          </p:cNvPr>
          <p:cNvSpPr>
            <a:spLocks noGrp="1"/>
          </p:cNvSpPr>
          <p:nvPr>
            <p:ph type="pic" sz="quarter" idx="53" hasCustomPrompt="1"/>
          </p:nvPr>
        </p:nvSpPr>
        <p:spPr>
          <a:xfrm>
            <a:off x="3383997" y="5706000"/>
            <a:ext cx="1188000" cy="1152000"/>
          </a:xfrm>
          <a:solidFill>
            <a:schemeClr val="bg1">
              <a:lumMod val="95000"/>
            </a:schemeClr>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29" name="Tijdelijke aanduiding voor afbeelding 8">
            <a:extLst>
              <a:ext uri="{FF2B5EF4-FFF2-40B4-BE49-F238E27FC236}">
                <a16:creationId xmlns:a16="http://schemas.microsoft.com/office/drawing/2014/main" id="{88F37F15-05F2-4D7B-BA4F-9C0CA44313FF}"/>
              </a:ext>
            </a:extLst>
          </p:cNvPr>
          <p:cNvSpPr>
            <a:spLocks noGrp="1"/>
          </p:cNvSpPr>
          <p:nvPr>
            <p:ph type="pic" sz="quarter" idx="54" hasCustomPrompt="1"/>
          </p:nvPr>
        </p:nvSpPr>
        <p:spPr>
          <a:xfrm>
            <a:off x="4576156" y="5705998"/>
            <a:ext cx="1107551" cy="1152000"/>
          </a:xfrm>
          <a:solidFill>
            <a:schemeClr val="bg1">
              <a:lumMod val="95000"/>
            </a:schemeClr>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30" name="Tijdelijke aanduiding voor afbeelding 8">
            <a:extLst>
              <a:ext uri="{FF2B5EF4-FFF2-40B4-BE49-F238E27FC236}">
                <a16:creationId xmlns:a16="http://schemas.microsoft.com/office/drawing/2014/main" id="{3800FE47-C7E9-48DF-9FEE-60284DF70E2E}"/>
              </a:ext>
            </a:extLst>
          </p:cNvPr>
          <p:cNvSpPr>
            <a:spLocks noGrp="1"/>
          </p:cNvSpPr>
          <p:nvPr>
            <p:ph type="pic" sz="quarter" idx="55" hasCustomPrompt="1"/>
          </p:nvPr>
        </p:nvSpPr>
        <p:spPr>
          <a:xfrm>
            <a:off x="5682770" y="5705998"/>
            <a:ext cx="1146294" cy="1152000"/>
          </a:xfrm>
          <a:solidFill>
            <a:schemeClr val="bg1">
              <a:lumMod val="95000"/>
            </a:schemeClr>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31" name="Tijdelijke aanduiding voor afbeelding 8">
            <a:extLst>
              <a:ext uri="{FF2B5EF4-FFF2-40B4-BE49-F238E27FC236}">
                <a16:creationId xmlns:a16="http://schemas.microsoft.com/office/drawing/2014/main" id="{AA90D1FE-D40E-4644-AFA7-50FEFEE390FE}"/>
              </a:ext>
            </a:extLst>
          </p:cNvPr>
          <p:cNvSpPr>
            <a:spLocks noGrp="1"/>
          </p:cNvSpPr>
          <p:nvPr>
            <p:ph type="pic" sz="quarter" idx="56" hasCustomPrompt="1"/>
          </p:nvPr>
        </p:nvSpPr>
        <p:spPr>
          <a:xfrm>
            <a:off x="6829064" y="5705998"/>
            <a:ext cx="1188000" cy="1152000"/>
          </a:xfrm>
          <a:solidFill>
            <a:schemeClr val="bg1">
              <a:lumMod val="95000"/>
            </a:schemeClr>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32" name="Tijdelijke aanduiding voor afbeelding 8">
            <a:extLst>
              <a:ext uri="{FF2B5EF4-FFF2-40B4-BE49-F238E27FC236}">
                <a16:creationId xmlns:a16="http://schemas.microsoft.com/office/drawing/2014/main" id="{653190F5-85C8-44C7-9735-2D5191F7AACE}"/>
              </a:ext>
            </a:extLst>
          </p:cNvPr>
          <p:cNvSpPr>
            <a:spLocks noGrp="1"/>
          </p:cNvSpPr>
          <p:nvPr>
            <p:ph type="pic" sz="quarter" idx="57" hasCustomPrompt="1"/>
          </p:nvPr>
        </p:nvSpPr>
        <p:spPr>
          <a:xfrm>
            <a:off x="8005667" y="5705998"/>
            <a:ext cx="1155600" cy="1152000"/>
          </a:xfrm>
          <a:solidFill>
            <a:schemeClr val="bg1">
              <a:lumMod val="95000"/>
            </a:schemeClr>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51" name="Tijdelijke aanduiding voor afbeelding 8">
            <a:extLst>
              <a:ext uri="{FF2B5EF4-FFF2-40B4-BE49-F238E27FC236}">
                <a16:creationId xmlns:a16="http://schemas.microsoft.com/office/drawing/2014/main" id="{E855FC0F-C2F0-43C4-9813-21FD792C4B98}"/>
              </a:ext>
            </a:extLst>
          </p:cNvPr>
          <p:cNvSpPr>
            <a:spLocks noGrp="1"/>
          </p:cNvSpPr>
          <p:nvPr>
            <p:ph type="pic" sz="quarter" idx="76" hasCustomPrompt="1"/>
          </p:nvPr>
        </p:nvSpPr>
        <p:spPr>
          <a:xfrm>
            <a:off x="2207394" y="2282400"/>
            <a:ext cx="1188000" cy="1152000"/>
          </a:xfrm>
          <a:solidFill>
            <a:schemeClr val="bg1">
              <a:lumMod val="95000"/>
            </a:schemeClr>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2" name="Titel 1">
            <a:extLst>
              <a:ext uri="{FF2B5EF4-FFF2-40B4-BE49-F238E27FC236}">
                <a16:creationId xmlns:a16="http://schemas.microsoft.com/office/drawing/2014/main" id="{0BD60A41-8268-4E16-A56C-D9148EA5FF65}"/>
              </a:ext>
            </a:extLst>
          </p:cNvPr>
          <p:cNvSpPr>
            <a:spLocks noGrp="1"/>
          </p:cNvSpPr>
          <p:nvPr>
            <p:ph type="title" hasCustomPrompt="1"/>
          </p:nvPr>
        </p:nvSpPr>
        <p:spPr>
          <a:xfrm>
            <a:off x="2207394" y="2282400"/>
            <a:ext cx="5798273" cy="1152000"/>
          </a:xfrm>
          <a:solidFill>
            <a:schemeClr val="bg1"/>
          </a:solidFill>
        </p:spPr>
        <p:txBody>
          <a:bodyPr lIns="180000" rIns="180000" anchor="ctr" anchorCtr="0"/>
          <a:lstStyle>
            <a:lvl1pPr>
              <a:defRPr/>
            </a:lvl1pPr>
          </a:lstStyle>
          <a:p>
            <a:r>
              <a:rPr lang="nl-NL" dirty="0"/>
              <a:t>Titel</a:t>
            </a:r>
          </a:p>
        </p:txBody>
      </p:sp>
      <p:sp>
        <p:nvSpPr>
          <p:cNvPr id="51" name="Tijdelijke aanduiding voor tekst 7">
            <a:extLst>
              <a:ext uri="{FF2B5EF4-FFF2-40B4-BE49-F238E27FC236}">
                <a16:creationId xmlns:a16="http://schemas.microsoft.com/office/drawing/2014/main" id="{C74EE179-51DE-4696-B9E5-3DC29A40A338}"/>
              </a:ext>
            </a:extLst>
          </p:cNvPr>
          <p:cNvSpPr>
            <a:spLocks noGrp="1"/>
          </p:cNvSpPr>
          <p:nvPr>
            <p:ph type="body" sz="quarter" idx="13" hasCustomPrompt="1"/>
          </p:nvPr>
        </p:nvSpPr>
        <p:spPr>
          <a:xfrm>
            <a:off x="0" y="295200"/>
            <a:ext cx="845100" cy="900000"/>
          </a:xfrm>
          <a:blipFill dpi="0" rotWithShape="1">
            <a:blip r:embed="rId2" cstate="print">
              <a:extLst>
                <a:ext uri="{28A0092B-C50C-407E-A947-70E740481C1C}">
                  <a14:useLocalDpi xmlns:a14="http://schemas.microsoft.com/office/drawing/2010/main" val="0"/>
                </a:ext>
              </a:extLst>
            </a:blip>
            <a:srcRect/>
            <a:stretch>
              <a:fillRect/>
            </a:stretch>
          </a:blipFill>
        </p:spPr>
        <p:txBody>
          <a:bodyPr/>
          <a:lstStyle>
            <a:lvl1pPr>
              <a:buNone/>
              <a:defRPr sz="100">
                <a:solidFill>
                  <a:srgbClr val="3D8E31"/>
                </a:solidFill>
              </a:defRPr>
            </a:lvl1pPr>
            <a:lvl2pPr>
              <a:buNone/>
              <a:defRPr/>
            </a:lvl2pPr>
            <a:lvl3pPr>
              <a:buNone/>
              <a:defRPr/>
            </a:lvl3pPr>
            <a:lvl4pPr>
              <a:buNone/>
              <a:defRPr/>
            </a:lvl4pPr>
            <a:lvl5pPr>
              <a:buNone/>
              <a:defRPr/>
            </a:lvl5pPr>
          </a:lstStyle>
          <a:p>
            <a:pPr lvl="0"/>
            <a:r>
              <a:rPr lang="nl-NL"/>
              <a:t>.</a:t>
            </a:r>
            <a:endParaRPr lang="nl-NL" dirty="0"/>
          </a:p>
        </p:txBody>
      </p:sp>
    </p:spTree>
    <p:extLst>
      <p:ext uri="{BB962C8B-B14F-4D97-AF65-F5344CB8AC3E}">
        <p14:creationId xmlns:p14="http://schemas.microsoft.com/office/powerpoint/2010/main" val="3227153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Kaart met fotoveld groot">
    <p:spTree>
      <p:nvGrpSpPr>
        <p:cNvPr id="1" name=""/>
        <p:cNvGrpSpPr/>
        <p:nvPr/>
      </p:nvGrpSpPr>
      <p:grpSpPr>
        <a:xfrm>
          <a:off x="0" y="0"/>
          <a:ext cx="0" cy="0"/>
          <a:chOff x="0" y="0"/>
          <a:chExt cx="0" cy="0"/>
        </a:xfrm>
      </p:grpSpPr>
      <p:pic>
        <p:nvPicPr>
          <p:cNvPr id="5" name="Afbeelding 4" descr="Afbeelding met tekst&#10;&#10;Automatisch gegenereerde beschrijving">
            <a:extLst>
              <a:ext uri="{FF2B5EF4-FFF2-40B4-BE49-F238E27FC236}">
                <a16:creationId xmlns:a16="http://schemas.microsoft.com/office/drawing/2014/main" id="{7D0DA4C4-38DD-4E9A-910D-4A4715D89CFA}"/>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el 1">
            <a:extLst>
              <a:ext uri="{FF2B5EF4-FFF2-40B4-BE49-F238E27FC236}">
                <a16:creationId xmlns:a16="http://schemas.microsoft.com/office/drawing/2014/main" id="{3FC53D4D-A85C-4BDE-9098-A991374CDE43}"/>
              </a:ext>
            </a:extLst>
          </p:cNvPr>
          <p:cNvSpPr>
            <a:spLocks noGrp="1"/>
          </p:cNvSpPr>
          <p:nvPr>
            <p:ph type="title" hasCustomPrompt="1"/>
          </p:nvPr>
        </p:nvSpPr>
        <p:spPr>
          <a:xfrm>
            <a:off x="1289226" y="245283"/>
            <a:ext cx="3444793" cy="950793"/>
          </a:xfrm>
        </p:spPr>
        <p:txBody>
          <a:bodyPr/>
          <a:lstStyle/>
          <a:p>
            <a:r>
              <a:rPr lang="nl-NL" dirty="0"/>
              <a:t>Titel</a:t>
            </a:r>
          </a:p>
        </p:txBody>
      </p:sp>
      <p:pic>
        <p:nvPicPr>
          <p:cNvPr id="4" name="Afbeelding 3" descr="Afbeelding met fotolijstje, object&#10;&#10;Beschrijving is gegenereerd met hoge betrouwbaarheid">
            <a:extLst>
              <a:ext uri="{FF2B5EF4-FFF2-40B4-BE49-F238E27FC236}">
                <a16:creationId xmlns:a16="http://schemas.microsoft.com/office/drawing/2014/main" id="{37206D6B-D70C-4A64-A903-603E23178A2B}"/>
              </a:ext>
            </a:extLst>
          </p:cNvPr>
          <p:cNvPicPr>
            <a:picLocks noChangeAspect="1"/>
          </p:cNvPicPr>
          <p:nvPr userDrawn="1"/>
        </p:nvPicPr>
        <p:blipFill rotWithShape="1">
          <a:blip r:embed="rId3"/>
          <a:srcRect l="11448" r="6655"/>
          <a:stretch/>
        </p:blipFill>
        <p:spPr>
          <a:xfrm rot="60000">
            <a:off x="170495" y="773591"/>
            <a:ext cx="3863197" cy="4566253"/>
          </a:xfrm>
          <a:prstGeom prst="rect">
            <a:avLst/>
          </a:prstGeom>
        </p:spPr>
      </p:pic>
      <p:sp>
        <p:nvSpPr>
          <p:cNvPr id="9" name="Tijdelijke aanduiding voor afbeelding 8">
            <a:extLst>
              <a:ext uri="{FF2B5EF4-FFF2-40B4-BE49-F238E27FC236}">
                <a16:creationId xmlns:a16="http://schemas.microsoft.com/office/drawing/2014/main" id="{B6CE8F32-F586-4E12-906E-0F6C36FA30B5}"/>
              </a:ext>
            </a:extLst>
          </p:cNvPr>
          <p:cNvSpPr>
            <a:spLocks noGrp="1"/>
          </p:cNvSpPr>
          <p:nvPr>
            <p:ph type="pic" sz="quarter" idx="14" hasCustomPrompt="1"/>
          </p:nvPr>
        </p:nvSpPr>
        <p:spPr>
          <a:xfrm rot="21240000">
            <a:off x="599476" y="1748132"/>
            <a:ext cx="2945804" cy="2745033"/>
          </a:xfrm>
          <a:solidFill>
            <a:schemeClr val="tx2">
              <a:lumMod val="85000"/>
            </a:schemeClr>
          </a:solidFill>
        </p:spPr>
        <p:txBody>
          <a:bodyPr tIns="72000" anchor="t" anchorCtr="0"/>
          <a:lstStyle>
            <a:lvl1pPr marL="0" indent="0" algn="ctr">
              <a:buNone/>
              <a:defRPr sz="1200" baseline="0">
                <a:solidFill>
                  <a:schemeClr val="accent5"/>
                </a:solidFill>
              </a:defRPr>
            </a:lvl1pPr>
          </a:lstStyle>
          <a:p>
            <a:r>
              <a:rPr lang="nl-NL" dirty="0"/>
              <a:t>Klik op icoon om afbeelding in te voegen. </a:t>
            </a:r>
          </a:p>
        </p:txBody>
      </p:sp>
      <p:pic>
        <p:nvPicPr>
          <p:cNvPr id="12" name="Afbeelding 11">
            <a:extLst>
              <a:ext uri="{FF2B5EF4-FFF2-40B4-BE49-F238E27FC236}">
                <a16:creationId xmlns:a16="http://schemas.microsoft.com/office/drawing/2014/main" id="{4BF4DC54-BCA4-4CCB-AD49-0ECC5059336F}"/>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0" y="296652"/>
            <a:ext cx="844053" cy="900323"/>
          </a:xfrm>
          <a:prstGeom prst="rect">
            <a:avLst/>
          </a:prstGeom>
        </p:spPr>
      </p:pic>
    </p:spTree>
    <p:extLst>
      <p:ext uri="{BB962C8B-B14F-4D97-AF65-F5344CB8AC3E}">
        <p14:creationId xmlns:p14="http://schemas.microsoft.com/office/powerpoint/2010/main" val="865596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Foto beeldvullend">
    <p:spTree>
      <p:nvGrpSpPr>
        <p:cNvPr id="1" name=""/>
        <p:cNvGrpSpPr/>
        <p:nvPr/>
      </p:nvGrpSpPr>
      <p:grpSpPr>
        <a:xfrm>
          <a:off x="0" y="0"/>
          <a:ext cx="0" cy="0"/>
          <a:chOff x="0" y="0"/>
          <a:chExt cx="0" cy="0"/>
        </a:xfrm>
      </p:grpSpPr>
      <p:sp>
        <p:nvSpPr>
          <p:cNvPr id="7" name="Tijdelijke aanduiding voor afbeelding 6">
            <a:extLst>
              <a:ext uri="{FF2B5EF4-FFF2-40B4-BE49-F238E27FC236}">
                <a16:creationId xmlns:a16="http://schemas.microsoft.com/office/drawing/2014/main" id="{CCB790CD-67D3-4803-8A88-23A3B7490049}"/>
              </a:ext>
            </a:extLst>
          </p:cNvPr>
          <p:cNvSpPr>
            <a:spLocks noGrp="1"/>
          </p:cNvSpPr>
          <p:nvPr>
            <p:ph type="pic" sz="quarter" idx="11" hasCustomPrompt="1"/>
          </p:nvPr>
        </p:nvSpPr>
        <p:spPr>
          <a:xfrm>
            <a:off x="0" y="0"/>
            <a:ext cx="9144000" cy="6858000"/>
          </a:xfrm>
          <a:custGeom>
            <a:avLst/>
            <a:gdLst>
              <a:gd name="connsiteX0" fmla="*/ 388800 w 12192000"/>
              <a:gd name="connsiteY0" fmla="*/ 298800 h 6858000"/>
              <a:gd name="connsiteX1" fmla="*/ 388800 w 12192000"/>
              <a:gd name="connsiteY1" fmla="*/ 1116000 h 6858000"/>
              <a:gd name="connsiteX2" fmla="*/ 1411200 w 12192000"/>
              <a:gd name="connsiteY2" fmla="*/ 1116000 h 6858000"/>
              <a:gd name="connsiteX3" fmla="*/ 1411200 w 12192000"/>
              <a:gd name="connsiteY3" fmla="*/ 2988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388800" y="298800"/>
                </a:moveTo>
                <a:lnTo>
                  <a:pt x="388800" y="1116000"/>
                </a:lnTo>
                <a:lnTo>
                  <a:pt x="1411200" y="1116000"/>
                </a:lnTo>
                <a:lnTo>
                  <a:pt x="1411200" y="298800"/>
                </a:lnTo>
                <a:close/>
                <a:moveTo>
                  <a:pt x="0" y="0"/>
                </a:moveTo>
                <a:lnTo>
                  <a:pt x="12192000" y="0"/>
                </a:lnTo>
                <a:lnTo>
                  <a:pt x="12192000" y="6858000"/>
                </a:lnTo>
                <a:lnTo>
                  <a:pt x="0" y="6858000"/>
                </a:lnTo>
                <a:close/>
              </a:path>
            </a:pathLst>
          </a:custGeom>
        </p:spPr>
        <p:txBody>
          <a:bodyPr wrap="square" tIns="288000">
            <a:noAutofit/>
          </a:bodyPr>
          <a:lstStyle>
            <a:lvl1pPr marL="0" indent="0" algn="ctr">
              <a:buNone/>
              <a:defRPr lang="nl-NL" sz="1400" kern="1200">
                <a:solidFill>
                  <a:schemeClr val="accent5"/>
                </a:solidFill>
                <a:latin typeface="+mn-lt"/>
                <a:ea typeface="+mn-ea"/>
                <a:cs typeface="+mn-cs"/>
              </a:defRPr>
            </a:lvl1pPr>
          </a:lstStyle>
          <a:p>
            <a:r>
              <a:rPr lang="nl-NL" dirty="0"/>
              <a:t>Klik op icoon om afbeelding in te voegen.</a:t>
            </a:r>
          </a:p>
        </p:txBody>
      </p:sp>
    </p:spTree>
    <p:extLst>
      <p:ext uri="{BB962C8B-B14F-4D97-AF65-F5344CB8AC3E}">
        <p14:creationId xmlns:p14="http://schemas.microsoft.com/office/powerpoint/2010/main" val="3116720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9"/>
            <a:ext cx="7772400" cy="1362075"/>
          </a:xfrm>
        </p:spPr>
        <p:txBody>
          <a:bodyPr anchor="t"/>
          <a:lstStyle>
            <a:lvl1pPr algn="l">
              <a:defRPr sz="4500" b="1" cap="all"/>
            </a:lvl1pPr>
          </a:lstStyle>
          <a:p>
            <a:r>
              <a:rPr lang="en-US"/>
              <a:t>Click to edit Master title style</a:t>
            </a:r>
            <a:endParaRPr lang="nl-NL"/>
          </a:p>
        </p:txBody>
      </p:sp>
      <p:sp>
        <p:nvSpPr>
          <p:cNvPr id="3" name="Text Placeholder 2"/>
          <p:cNvSpPr>
            <a:spLocks noGrp="1"/>
          </p:cNvSpPr>
          <p:nvPr>
            <p:ph type="body" idx="1"/>
          </p:nvPr>
        </p:nvSpPr>
        <p:spPr>
          <a:xfrm>
            <a:off x="722314" y="2906713"/>
            <a:ext cx="7772400" cy="1500187"/>
          </a:xfrm>
        </p:spPr>
        <p:txBody>
          <a:bodyPr anchor="b"/>
          <a:lstStyle>
            <a:lvl1pPr marL="0" indent="0">
              <a:buNone/>
              <a:defRPr sz="2300"/>
            </a:lvl1pPr>
            <a:lvl2pPr marL="512051" indent="0">
              <a:buNone/>
              <a:defRPr sz="2000"/>
            </a:lvl2pPr>
            <a:lvl3pPr marL="1024103" indent="0">
              <a:buNone/>
              <a:defRPr sz="1800"/>
            </a:lvl3pPr>
            <a:lvl4pPr marL="1536153" indent="0">
              <a:buNone/>
              <a:defRPr sz="1600"/>
            </a:lvl4pPr>
            <a:lvl5pPr marL="2048205" indent="0">
              <a:buNone/>
              <a:defRPr sz="1600"/>
            </a:lvl5pPr>
            <a:lvl6pPr marL="2560256" indent="0">
              <a:buNone/>
              <a:defRPr sz="1600"/>
            </a:lvl6pPr>
            <a:lvl7pPr marL="3072308" indent="0">
              <a:buNone/>
              <a:defRPr sz="1600"/>
            </a:lvl7pPr>
            <a:lvl8pPr marL="3584358" indent="0">
              <a:buNone/>
              <a:defRPr sz="1600"/>
            </a:lvl8pPr>
            <a:lvl9pPr marL="4096410" indent="0">
              <a:buNone/>
              <a:defRPr sz="16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fld id="{1E046E6E-84F5-411E-96FE-4F22E9F8A295}" type="datetime1">
              <a:rPr lang="nl-NL"/>
              <a:pPr>
                <a:defRPr/>
              </a:pPr>
              <a:t>25-4-2023</a:t>
            </a:fld>
            <a:endParaRPr lang="nl-NL"/>
          </a:p>
        </p:txBody>
      </p:sp>
      <p:sp>
        <p:nvSpPr>
          <p:cNvPr id="5" name="Rectangle 6"/>
          <p:cNvSpPr>
            <a:spLocks noGrp="1" noChangeArrowheads="1"/>
          </p:cNvSpPr>
          <p:nvPr>
            <p:ph type="ftr" sz="quarter" idx="11"/>
          </p:nvPr>
        </p:nvSpPr>
        <p:spPr>
          <a:ln/>
        </p:spPr>
        <p:txBody>
          <a:bodyPr/>
          <a:lstStyle>
            <a:lvl1pPr>
              <a:defRPr/>
            </a:lvl1pPr>
          </a:lstStyle>
          <a:p>
            <a:pPr>
              <a:defRPr/>
            </a:pPr>
            <a:r>
              <a:rPr lang="nl-NL"/>
              <a:t>Wachtschependag 2017</a:t>
            </a:r>
          </a:p>
        </p:txBody>
      </p:sp>
      <p:sp>
        <p:nvSpPr>
          <p:cNvPr id="6" name="Rectangle 7"/>
          <p:cNvSpPr>
            <a:spLocks noGrp="1" noChangeArrowheads="1"/>
          </p:cNvSpPr>
          <p:nvPr>
            <p:ph type="sldNum" sz="quarter" idx="12"/>
          </p:nvPr>
        </p:nvSpPr>
        <p:spPr>
          <a:ln/>
        </p:spPr>
        <p:txBody>
          <a:bodyPr/>
          <a:lstStyle>
            <a:lvl1pPr>
              <a:defRPr/>
            </a:lvl1pPr>
          </a:lstStyle>
          <a:p>
            <a:pPr>
              <a:defRPr/>
            </a:pPr>
            <a:fld id="{8DAD58FF-5BD5-4586-ABC3-1CAFB888679F}" type="slidenum">
              <a:rPr lang="nl-NL"/>
              <a:pPr>
                <a:defRPr/>
              </a:pPr>
              <a:t>‹nr.›</a:t>
            </a:fld>
            <a:endParaRPr lang="nl-NL"/>
          </a:p>
        </p:txBody>
      </p:sp>
    </p:spTree>
    <p:extLst>
      <p:ext uri="{BB962C8B-B14F-4D97-AF65-F5344CB8AC3E}">
        <p14:creationId xmlns:p14="http://schemas.microsoft.com/office/powerpoint/2010/main" val="2548581799"/>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4895DA-9699-F9D4-6D11-E5A0E3C0ABA0}"/>
              </a:ext>
            </a:extLst>
          </p:cNvPr>
          <p:cNvSpPr>
            <a:spLocks noGrp="1"/>
          </p:cNvSpPr>
          <p:nvPr>
            <p:ph type="ctrTitle"/>
          </p:nvPr>
        </p:nvSpPr>
        <p:spPr>
          <a:xfrm>
            <a:off x="1143000" y="1122363"/>
            <a:ext cx="6858000" cy="2387600"/>
          </a:xfrm>
        </p:spPr>
        <p:txBody>
          <a:bodyPr anchor="b"/>
          <a:lstStyle>
            <a:lvl1pPr algn="ctr">
              <a:defRPr sz="6000"/>
            </a:lvl1pPr>
          </a:lstStyle>
          <a:p>
            <a:r>
              <a:rPr lang="nl-NL"/>
              <a:t>Klik om stijl te bewerken</a:t>
            </a:r>
            <a:endParaRPr lang="en-US"/>
          </a:p>
        </p:txBody>
      </p:sp>
      <p:sp>
        <p:nvSpPr>
          <p:cNvPr id="3" name="Ondertitel 2">
            <a:extLst>
              <a:ext uri="{FF2B5EF4-FFF2-40B4-BE49-F238E27FC236}">
                <a16:creationId xmlns:a16="http://schemas.microsoft.com/office/drawing/2014/main" id="{063713C4-ADB5-33D0-E018-B2B1CE9E9905}"/>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a:p>
        </p:txBody>
      </p:sp>
      <p:sp>
        <p:nvSpPr>
          <p:cNvPr id="4" name="Tijdelijke aanduiding voor datum 3">
            <a:extLst>
              <a:ext uri="{FF2B5EF4-FFF2-40B4-BE49-F238E27FC236}">
                <a16:creationId xmlns:a16="http://schemas.microsoft.com/office/drawing/2014/main" id="{EFD755B4-1D45-035F-C397-479CE1C114A6}"/>
              </a:ext>
            </a:extLst>
          </p:cNvPr>
          <p:cNvSpPr>
            <a:spLocks noGrp="1"/>
          </p:cNvSpPr>
          <p:nvPr>
            <p:ph type="dt" sz="half" idx="10"/>
          </p:nvPr>
        </p:nvSpPr>
        <p:spPr/>
        <p:txBody>
          <a:bodyPr/>
          <a:lstStyle/>
          <a:p>
            <a:fld id="{681F0BA4-2A2A-4C5F-B28B-D97492113352}" type="datetimeFigureOut">
              <a:rPr lang="en-US" smtClean="0">
                <a:solidFill>
                  <a:prstClr val="black">
                    <a:tint val="75000"/>
                  </a:prstClr>
                </a:solidFill>
              </a:rPr>
              <a:pPr/>
              <a:t>4/25/2023</a:t>
            </a:fld>
            <a:endParaRPr lang="en-US">
              <a:solidFill>
                <a:prstClr val="black">
                  <a:tint val="75000"/>
                </a:prstClr>
              </a:solidFill>
            </a:endParaRPr>
          </a:p>
        </p:txBody>
      </p:sp>
      <p:sp>
        <p:nvSpPr>
          <p:cNvPr id="5" name="Tijdelijke aanduiding voor voettekst 4">
            <a:extLst>
              <a:ext uri="{FF2B5EF4-FFF2-40B4-BE49-F238E27FC236}">
                <a16:creationId xmlns:a16="http://schemas.microsoft.com/office/drawing/2014/main" id="{07B958A7-607C-D45E-F04C-63F449D1DD5E}"/>
              </a:ext>
            </a:extLst>
          </p:cNvPr>
          <p:cNvSpPr>
            <a:spLocks noGrp="1"/>
          </p:cNvSpPr>
          <p:nvPr>
            <p:ph type="ftr" sz="quarter" idx="11"/>
          </p:nvPr>
        </p:nvSpPr>
        <p:spPr/>
        <p:txBody>
          <a:bodyPr/>
          <a:lstStyle/>
          <a:p>
            <a:endParaRPr lang="en-US">
              <a:solidFill>
                <a:prstClr val="black">
                  <a:tint val="75000"/>
                </a:prstClr>
              </a:solidFill>
            </a:endParaRPr>
          </a:p>
        </p:txBody>
      </p:sp>
      <p:sp>
        <p:nvSpPr>
          <p:cNvPr id="6" name="Tijdelijke aanduiding voor dianummer 5">
            <a:extLst>
              <a:ext uri="{FF2B5EF4-FFF2-40B4-BE49-F238E27FC236}">
                <a16:creationId xmlns:a16="http://schemas.microsoft.com/office/drawing/2014/main" id="{9A9445FB-05C2-8DB1-4426-3C38AB791268}"/>
              </a:ext>
            </a:extLst>
          </p:cNvPr>
          <p:cNvSpPr>
            <a:spLocks noGrp="1"/>
          </p:cNvSpPr>
          <p:nvPr>
            <p:ph type="sldNum" sz="quarter" idx="12"/>
          </p:nvPr>
        </p:nvSpPr>
        <p:spPr/>
        <p:txBody>
          <a:bodyPr/>
          <a:lstStyle/>
          <a:p>
            <a:fld id="{7761C052-2B47-491D-B0AC-184E74ECA7FA}"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29690941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968B71-D276-E8D6-EF55-0287E9ED1161}"/>
              </a:ext>
            </a:extLst>
          </p:cNvPr>
          <p:cNvSpPr>
            <a:spLocks noGrp="1"/>
          </p:cNvSpPr>
          <p:nvPr>
            <p:ph type="title"/>
          </p:nvPr>
        </p:nvSpPr>
        <p:spPr/>
        <p:txBody>
          <a:bodyPr/>
          <a:lstStyle/>
          <a:p>
            <a:r>
              <a:rPr lang="nl-NL"/>
              <a:t>Klik om stijl te bewerken</a:t>
            </a:r>
            <a:endParaRPr lang="en-US"/>
          </a:p>
        </p:txBody>
      </p:sp>
      <p:sp>
        <p:nvSpPr>
          <p:cNvPr id="3" name="Tijdelijke aanduiding voor inhoud 2">
            <a:extLst>
              <a:ext uri="{FF2B5EF4-FFF2-40B4-BE49-F238E27FC236}">
                <a16:creationId xmlns:a16="http://schemas.microsoft.com/office/drawing/2014/main" id="{8589A955-E227-5D10-77D8-4B99C1D35988}"/>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a:extLst>
              <a:ext uri="{FF2B5EF4-FFF2-40B4-BE49-F238E27FC236}">
                <a16:creationId xmlns:a16="http://schemas.microsoft.com/office/drawing/2014/main" id="{5E30040B-F91B-C66D-6205-9D22258158B0}"/>
              </a:ext>
            </a:extLst>
          </p:cNvPr>
          <p:cNvSpPr>
            <a:spLocks noGrp="1"/>
          </p:cNvSpPr>
          <p:nvPr>
            <p:ph type="dt" sz="half" idx="10"/>
          </p:nvPr>
        </p:nvSpPr>
        <p:spPr/>
        <p:txBody>
          <a:bodyPr/>
          <a:lstStyle/>
          <a:p>
            <a:fld id="{681F0BA4-2A2A-4C5F-B28B-D97492113352}" type="datetimeFigureOut">
              <a:rPr lang="en-US" smtClean="0">
                <a:solidFill>
                  <a:prstClr val="black">
                    <a:tint val="75000"/>
                  </a:prstClr>
                </a:solidFill>
              </a:rPr>
              <a:pPr/>
              <a:t>4/25/2023</a:t>
            </a:fld>
            <a:endParaRPr lang="en-US">
              <a:solidFill>
                <a:prstClr val="black">
                  <a:tint val="75000"/>
                </a:prstClr>
              </a:solidFill>
            </a:endParaRPr>
          </a:p>
        </p:txBody>
      </p:sp>
      <p:sp>
        <p:nvSpPr>
          <p:cNvPr id="5" name="Tijdelijke aanduiding voor voettekst 4">
            <a:extLst>
              <a:ext uri="{FF2B5EF4-FFF2-40B4-BE49-F238E27FC236}">
                <a16:creationId xmlns:a16="http://schemas.microsoft.com/office/drawing/2014/main" id="{4EC32716-ABE4-B48E-A2EA-D698F219AB57}"/>
              </a:ext>
            </a:extLst>
          </p:cNvPr>
          <p:cNvSpPr>
            <a:spLocks noGrp="1"/>
          </p:cNvSpPr>
          <p:nvPr>
            <p:ph type="ftr" sz="quarter" idx="11"/>
          </p:nvPr>
        </p:nvSpPr>
        <p:spPr/>
        <p:txBody>
          <a:bodyPr/>
          <a:lstStyle/>
          <a:p>
            <a:endParaRPr lang="en-US">
              <a:solidFill>
                <a:prstClr val="black">
                  <a:tint val="75000"/>
                </a:prstClr>
              </a:solidFill>
            </a:endParaRPr>
          </a:p>
        </p:txBody>
      </p:sp>
      <p:sp>
        <p:nvSpPr>
          <p:cNvPr id="6" name="Tijdelijke aanduiding voor dianummer 5">
            <a:extLst>
              <a:ext uri="{FF2B5EF4-FFF2-40B4-BE49-F238E27FC236}">
                <a16:creationId xmlns:a16="http://schemas.microsoft.com/office/drawing/2014/main" id="{A5B59FD2-FD15-9015-067E-A7AC2FE5A8F3}"/>
              </a:ext>
            </a:extLst>
          </p:cNvPr>
          <p:cNvSpPr>
            <a:spLocks noGrp="1"/>
          </p:cNvSpPr>
          <p:nvPr>
            <p:ph type="sldNum" sz="quarter" idx="12"/>
          </p:nvPr>
        </p:nvSpPr>
        <p:spPr/>
        <p:txBody>
          <a:bodyPr/>
          <a:lstStyle/>
          <a:p>
            <a:fld id="{7761C052-2B47-491D-B0AC-184E74ECA7FA}"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5185363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3D15CA-965A-EC07-0A1F-0D0FCE9E8581}"/>
              </a:ext>
            </a:extLst>
          </p:cNvPr>
          <p:cNvSpPr>
            <a:spLocks noGrp="1"/>
          </p:cNvSpPr>
          <p:nvPr>
            <p:ph type="title"/>
          </p:nvPr>
        </p:nvSpPr>
        <p:spPr>
          <a:xfrm>
            <a:off x="623888" y="1709741"/>
            <a:ext cx="7886700" cy="2852737"/>
          </a:xfrm>
        </p:spPr>
        <p:txBody>
          <a:bodyPr anchor="b"/>
          <a:lstStyle>
            <a:lvl1pPr>
              <a:defRPr sz="6000"/>
            </a:lvl1pPr>
          </a:lstStyle>
          <a:p>
            <a:r>
              <a:rPr lang="nl-NL"/>
              <a:t>Klik om stijl te bewerken</a:t>
            </a:r>
            <a:endParaRPr lang="en-US"/>
          </a:p>
        </p:txBody>
      </p:sp>
      <p:sp>
        <p:nvSpPr>
          <p:cNvPr id="3" name="Tijdelijke aanduiding voor tekst 2">
            <a:extLst>
              <a:ext uri="{FF2B5EF4-FFF2-40B4-BE49-F238E27FC236}">
                <a16:creationId xmlns:a16="http://schemas.microsoft.com/office/drawing/2014/main" id="{C08492C6-2569-A1FF-11DC-57B483B8AB13}"/>
              </a:ext>
            </a:extLst>
          </p:cNvPr>
          <p:cNvSpPr>
            <a:spLocks noGrp="1"/>
          </p:cNvSpPr>
          <p:nvPr>
            <p:ph type="body" idx="1"/>
          </p:nvPr>
        </p:nvSpPr>
        <p:spPr>
          <a:xfrm>
            <a:off x="623888" y="4589466"/>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B29377D8-1E28-EBF7-26DC-9FE232C8F346}"/>
              </a:ext>
            </a:extLst>
          </p:cNvPr>
          <p:cNvSpPr>
            <a:spLocks noGrp="1"/>
          </p:cNvSpPr>
          <p:nvPr>
            <p:ph type="dt" sz="half" idx="10"/>
          </p:nvPr>
        </p:nvSpPr>
        <p:spPr/>
        <p:txBody>
          <a:bodyPr/>
          <a:lstStyle/>
          <a:p>
            <a:fld id="{681F0BA4-2A2A-4C5F-B28B-D97492113352}" type="datetimeFigureOut">
              <a:rPr lang="en-US" smtClean="0">
                <a:solidFill>
                  <a:prstClr val="black">
                    <a:tint val="75000"/>
                  </a:prstClr>
                </a:solidFill>
              </a:rPr>
              <a:pPr/>
              <a:t>4/25/2023</a:t>
            </a:fld>
            <a:endParaRPr lang="en-US">
              <a:solidFill>
                <a:prstClr val="black">
                  <a:tint val="75000"/>
                </a:prstClr>
              </a:solidFill>
            </a:endParaRPr>
          </a:p>
        </p:txBody>
      </p:sp>
      <p:sp>
        <p:nvSpPr>
          <p:cNvPr id="5" name="Tijdelijke aanduiding voor voettekst 4">
            <a:extLst>
              <a:ext uri="{FF2B5EF4-FFF2-40B4-BE49-F238E27FC236}">
                <a16:creationId xmlns:a16="http://schemas.microsoft.com/office/drawing/2014/main" id="{9276914B-9F7B-CAF6-13FB-D9E4377E95C2}"/>
              </a:ext>
            </a:extLst>
          </p:cNvPr>
          <p:cNvSpPr>
            <a:spLocks noGrp="1"/>
          </p:cNvSpPr>
          <p:nvPr>
            <p:ph type="ftr" sz="quarter" idx="11"/>
          </p:nvPr>
        </p:nvSpPr>
        <p:spPr/>
        <p:txBody>
          <a:bodyPr/>
          <a:lstStyle/>
          <a:p>
            <a:endParaRPr lang="en-US">
              <a:solidFill>
                <a:prstClr val="black">
                  <a:tint val="75000"/>
                </a:prstClr>
              </a:solidFill>
            </a:endParaRPr>
          </a:p>
        </p:txBody>
      </p:sp>
      <p:sp>
        <p:nvSpPr>
          <p:cNvPr id="6" name="Tijdelijke aanduiding voor dianummer 5">
            <a:extLst>
              <a:ext uri="{FF2B5EF4-FFF2-40B4-BE49-F238E27FC236}">
                <a16:creationId xmlns:a16="http://schemas.microsoft.com/office/drawing/2014/main" id="{B574EBF7-348D-2C3E-A100-A87D6E3C4567}"/>
              </a:ext>
            </a:extLst>
          </p:cNvPr>
          <p:cNvSpPr>
            <a:spLocks noGrp="1"/>
          </p:cNvSpPr>
          <p:nvPr>
            <p:ph type="sldNum" sz="quarter" idx="12"/>
          </p:nvPr>
        </p:nvSpPr>
        <p:spPr/>
        <p:txBody>
          <a:bodyPr/>
          <a:lstStyle/>
          <a:p>
            <a:fld id="{7761C052-2B47-491D-B0AC-184E74ECA7FA}"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8407548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D858DA-863C-7AA1-8DA1-8B44F9ACC613}"/>
              </a:ext>
            </a:extLst>
          </p:cNvPr>
          <p:cNvSpPr>
            <a:spLocks noGrp="1"/>
          </p:cNvSpPr>
          <p:nvPr>
            <p:ph type="title"/>
          </p:nvPr>
        </p:nvSpPr>
        <p:spPr/>
        <p:txBody>
          <a:bodyPr/>
          <a:lstStyle/>
          <a:p>
            <a:r>
              <a:rPr lang="nl-NL"/>
              <a:t>Klik om stijl te bewerken</a:t>
            </a:r>
            <a:endParaRPr lang="en-US"/>
          </a:p>
        </p:txBody>
      </p:sp>
      <p:sp>
        <p:nvSpPr>
          <p:cNvPr id="3" name="Tijdelijke aanduiding voor inhoud 2">
            <a:extLst>
              <a:ext uri="{FF2B5EF4-FFF2-40B4-BE49-F238E27FC236}">
                <a16:creationId xmlns:a16="http://schemas.microsoft.com/office/drawing/2014/main" id="{723C32B2-C101-9DF5-653F-19D08CA4A720}"/>
              </a:ext>
            </a:extLst>
          </p:cNvPr>
          <p:cNvSpPr>
            <a:spLocks noGrp="1"/>
          </p:cNvSpPr>
          <p:nvPr>
            <p:ph sz="half" idx="1"/>
          </p:nvPr>
        </p:nvSpPr>
        <p:spPr>
          <a:xfrm>
            <a:off x="628650" y="1825625"/>
            <a:ext cx="38862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inhoud 3">
            <a:extLst>
              <a:ext uri="{FF2B5EF4-FFF2-40B4-BE49-F238E27FC236}">
                <a16:creationId xmlns:a16="http://schemas.microsoft.com/office/drawing/2014/main" id="{AA8E30EE-8989-7A51-6E20-CE5B7483822E}"/>
              </a:ext>
            </a:extLst>
          </p:cNvPr>
          <p:cNvSpPr>
            <a:spLocks noGrp="1"/>
          </p:cNvSpPr>
          <p:nvPr>
            <p:ph sz="half" idx="2"/>
          </p:nvPr>
        </p:nvSpPr>
        <p:spPr>
          <a:xfrm>
            <a:off x="4629150" y="1825625"/>
            <a:ext cx="38862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ijdelijke aanduiding voor datum 4">
            <a:extLst>
              <a:ext uri="{FF2B5EF4-FFF2-40B4-BE49-F238E27FC236}">
                <a16:creationId xmlns:a16="http://schemas.microsoft.com/office/drawing/2014/main" id="{FFC20D39-601E-2FBF-07DC-F5ED5624893E}"/>
              </a:ext>
            </a:extLst>
          </p:cNvPr>
          <p:cNvSpPr>
            <a:spLocks noGrp="1"/>
          </p:cNvSpPr>
          <p:nvPr>
            <p:ph type="dt" sz="half" idx="10"/>
          </p:nvPr>
        </p:nvSpPr>
        <p:spPr/>
        <p:txBody>
          <a:bodyPr/>
          <a:lstStyle/>
          <a:p>
            <a:fld id="{681F0BA4-2A2A-4C5F-B28B-D97492113352}" type="datetimeFigureOut">
              <a:rPr lang="en-US" smtClean="0">
                <a:solidFill>
                  <a:prstClr val="black">
                    <a:tint val="75000"/>
                  </a:prstClr>
                </a:solidFill>
              </a:rPr>
              <a:pPr/>
              <a:t>4/25/2023</a:t>
            </a:fld>
            <a:endParaRPr lang="en-US">
              <a:solidFill>
                <a:prstClr val="black">
                  <a:tint val="75000"/>
                </a:prstClr>
              </a:solidFill>
            </a:endParaRPr>
          </a:p>
        </p:txBody>
      </p:sp>
      <p:sp>
        <p:nvSpPr>
          <p:cNvPr id="6" name="Tijdelijke aanduiding voor voettekst 5">
            <a:extLst>
              <a:ext uri="{FF2B5EF4-FFF2-40B4-BE49-F238E27FC236}">
                <a16:creationId xmlns:a16="http://schemas.microsoft.com/office/drawing/2014/main" id="{7BEA5DCD-9C0B-E455-9A4A-7E1D933EA9E7}"/>
              </a:ext>
            </a:extLst>
          </p:cNvPr>
          <p:cNvSpPr>
            <a:spLocks noGrp="1"/>
          </p:cNvSpPr>
          <p:nvPr>
            <p:ph type="ftr" sz="quarter" idx="11"/>
          </p:nvPr>
        </p:nvSpPr>
        <p:spPr/>
        <p:txBody>
          <a:bodyPr/>
          <a:lstStyle/>
          <a:p>
            <a:endParaRPr lang="en-US">
              <a:solidFill>
                <a:prstClr val="black">
                  <a:tint val="75000"/>
                </a:prstClr>
              </a:solidFill>
            </a:endParaRPr>
          </a:p>
        </p:txBody>
      </p:sp>
      <p:sp>
        <p:nvSpPr>
          <p:cNvPr id="7" name="Tijdelijke aanduiding voor dianummer 6">
            <a:extLst>
              <a:ext uri="{FF2B5EF4-FFF2-40B4-BE49-F238E27FC236}">
                <a16:creationId xmlns:a16="http://schemas.microsoft.com/office/drawing/2014/main" id="{0DD00F40-5FFB-2040-2454-6AA90BE4C7BA}"/>
              </a:ext>
            </a:extLst>
          </p:cNvPr>
          <p:cNvSpPr>
            <a:spLocks noGrp="1"/>
          </p:cNvSpPr>
          <p:nvPr>
            <p:ph type="sldNum" sz="quarter" idx="12"/>
          </p:nvPr>
        </p:nvSpPr>
        <p:spPr/>
        <p:txBody>
          <a:bodyPr/>
          <a:lstStyle/>
          <a:p>
            <a:fld id="{7761C052-2B47-491D-B0AC-184E74ECA7FA}"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4494436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6F102D-B78B-CC8F-E36E-C63CF3C0B07C}"/>
              </a:ext>
            </a:extLst>
          </p:cNvPr>
          <p:cNvSpPr>
            <a:spLocks noGrp="1"/>
          </p:cNvSpPr>
          <p:nvPr>
            <p:ph type="title"/>
          </p:nvPr>
        </p:nvSpPr>
        <p:spPr>
          <a:xfrm>
            <a:off x="629841" y="365128"/>
            <a:ext cx="7886700" cy="1325563"/>
          </a:xfrm>
        </p:spPr>
        <p:txBody>
          <a:bodyPr/>
          <a:lstStyle/>
          <a:p>
            <a:r>
              <a:rPr lang="nl-NL"/>
              <a:t>Klik om stijl te bewerken</a:t>
            </a:r>
            <a:endParaRPr lang="en-US"/>
          </a:p>
        </p:txBody>
      </p:sp>
      <p:sp>
        <p:nvSpPr>
          <p:cNvPr id="3" name="Tijdelijke aanduiding voor tekst 2">
            <a:extLst>
              <a:ext uri="{FF2B5EF4-FFF2-40B4-BE49-F238E27FC236}">
                <a16:creationId xmlns:a16="http://schemas.microsoft.com/office/drawing/2014/main" id="{1342BD10-A2A2-606C-7542-E3ED001E3864}"/>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EB5A93C1-83A6-C06F-042A-913781D1968F}"/>
              </a:ext>
            </a:extLst>
          </p:cNvPr>
          <p:cNvSpPr>
            <a:spLocks noGrp="1"/>
          </p:cNvSpPr>
          <p:nvPr>
            <p:ph sz="half" idx="2"/>
          </p:nvPr>
        </p:nvSpPr>
        <p:spPr>
          <a:xfrm>
            <a:off x="629842" y="2505075"/>
            <a:ext cx="3868340"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ijdelijke aanduiding voor tekst 4">
            <a:extLst>
              <a:ext uri="{FF2B5EF4-FFF2-40B4-BE49-F238E27FC236}">
                <a16:creationId xmlns:a16="http://schemas.microsoft.com/office/drawing/2014/main" id="{A76EE35C-428C-EEC6-4456-E808FCCB8305}"/>
              </a:ext>
            </a:extLst>
          </p:cNvPr>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77007852-9B94-78D2-DA24-17F5CD0F8C1B}"/>
              </a:ext>
            </a:extLst>
          </p:cNvPr>
          <p:cNvSpPr>
            <a:spLocks noGrp="1"/>
          </p:cNvSpPr>
          <p:nvPr>
            <p:ph sz="quarter" idx="4"/>
          </p:nvPr>
        </p:nvSpPr>
        <p:spPr>
          <a:xfrm>
            <a:off x="4629151" y="2505075"/>
            <a:ext cx="3887391"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Tijdelijke aanduiding voor datum 6">
            <a:extLst>
              <a:ext uri="{FF2B5EF4-FFF2-40B4-BE49-F238E27FC236}">
                <a16:creationId xmlns:a16="http://schemas.microsoft.com/office/drawing/2014/main" id="{79E8ED12-102B-B17B-25E0-C041C1A5C7B7}"/>
              </a:ext>
            </a:extLst>
          </p:cNvPr>
          <p:cNvSpPr>
            <a:spLocks noGrp="1"/>
          </p:cNvSpPr>
          <p:nvPr>
            <p:ph type="dt" sz="half" idx="10"/>
          </p:nvPr>
        </p:nvSpPr>
        <p:spPr/>
        <p:txBody>
          <a:bodyPr/>
          <a:lstStyle/>
          <a:p>
            <a:fld id="{681F0BA4-2A2A-4C5F-B28B-D97492113352}" type="datetimeFigureOut">
              <a:rPr lang="en-US" smtClean="0">
                <a:solidFill>
                  <a:prstClr val="black">
                    <a:tint val="75000"/>
                  </a:prstClr>
                </a:solidFill>
              </a:rPr>
              <a:pPr/>
              <a:t>4/25/2023</a:t>
            </a:fld>
            <a:endParaRPr lang="en-US">
              <a:solidFill>
                <a:prstClr val="black">
                  <a:tint val="75000"/>
                </a:prstClr>
              </a:solidFill>
            </a:endParaRPr>
          </a:p>
        </p:txBody>
      </p:sp>
      <p:sp>
        <p:nvSpPr>
          <p:cNvPr id="8" name="Tijdelijke aanduiding voor voettekst 7">
            <a:extLst>
              <a:ext uri="{FF2B5EF4-FFF2-40B4-BE49-F238E27FC236}">
                <a16:creationId xmlns:a16="http://schemas.microsoft.com/office/drawing/2014/main" id="{FEBD00B2-0C8F-9D44-0BDE-D2ACD99EEFCD}"/>
              </a:ext>
            </a:extLst>
          </p:cNvPr>
          <p:cNvSpPr>
            <a:spLocks noGrp="1"/>
          </p:cNvSpPr>
          <p:nvPr>
            <p:ph type="ftr" sz="quarter" idx="11"/>
          </p:nvPr>
        </p:nvSpPr>
        <p:spPr/>
        <p:txBody>
          <a:bodyPr/>
          <a:lstStyle/>
          <a:p>
            <a:endParaRPr lang="en-US">
              <a:solidFill>
                <a:prstClr val="black">
                  <a:tint val="75000"/>
                </a:prstClr>
              </a:solidFill>
            </a:endParaRPr>
          </a:p>
        </p:txBody>
      </p:sp>
      <p:sp>
        <p:nvSpPr>
          <p:cNvPr id="9" name="Tijdelijke aanduiding voor dianummer 8">
            <a:extLst>
              <a:ext uri="{FF2B5EF4-FFF2-40B4-BE49-F238E27FC236}">
                <a16:creationId xmlns:a16="http://schemas.microsoft.com/office/drawing/2014/main" id="{D6554DE2-67D5-E32D-ABD6-9F2C12F3FE7F}"/>
              </a:ext>
            </a:extLst>
          </p:cNvPr>
          <p:cNvSpPr>
            <a:spLocks noGrp="1"/>
          </p:cNvSpPr>
          <p:nvPr>
            <p:ph type="sldNum" sz="quarter" idx="12"/>
          </p:nvPr>
        </p:nvSpPr>
        <p:spPr/>
        <p:txBody>
          <a:bodyPr/>
          <a:lstStyle/>
          <a:p>
            <a:fld id="{7761C052-2B47-491D-B0AC-184E74ECA7FA}"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23061794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60E36A-85E3-58DE-6656-60CF82026D3D}"/>
              </a:ext>
            </a:extLst>
          </p:cNvPr>
          <p:cNvSpPr>
            <a:spLocks noGrp="1"/>
          </p:cNvSpPr>
          <p:nvPr>
            <p:ph type="title"/>
          </p:nvPr>
        </p:nvSpPr>
        <p:spPr/>
        <p:txBody>
          <a:bodyPr/>
          <a:lstStyle/>
          <a:p>
            <a:r>
              <a:rPr lang="nl-NL"/>
              <a:t>Klik om stijl te bewerken</a:t>
            </a:r>
            <a:endParaRPr lang="en-US"/>
          </a:p>
        </p:txBody>
      </p:sp>
      <p:sp>
        <p:nvSpPr>
          <p:cNvPr id="3" name="Tijdelijke aanduiding voor datum 2">
            <a:extLst>
              <a:ext uri="{FF2B5EF4-FFF2-40B4-BE49-F238E27FC236}">
                <a16:creationId xmlns:a16="http://schemas.microsoft.com/office/drawing/2014/main" id="{2294C2BE-C0E1-C779-6675-22EBCBAD60DA}"/>
              </a:ext>
            </a:extLst>
          </p:cNvPr>
          <p:cNvSpPr>
            <a:spLocks noGrp="1"/>
          </p:cNvSpPr>
          <p:nvPr>
            <p:ph type="dt" sz="half" idx="10"/>
          </p:nvPr>
        </p:nvSpPr>
        <p:spPr/>
        <p:txBody>
          <a:bodyPr/>
          <a:lstStyle/>
          <a:p>
            <a:fld id="{681F0BA4-2A2A-4C5F-B28B-D97492113352}" type="datetimeFigureOut">
              <a:rPr lang="en-US" smtClean="0">
                <a:solidFill>
                  <a:prstClr val="black">
                    <a:tint val="75000"/>
                  </a:prstClr>
                </a:solidFill>
              </a:rPr>
              <a:pPr/>
              <a:t>4/25/2023</a:t>
            </a:fld>
            <a:endParaRPr lang="en-US">
              <a:solidFill>
                <a:prstClr val="black">
                  <a:tint val="75000"/>
                </a:prstClr>
              </a:solidFill>
            </a:endParaRPr>
          </a:p>
        </p:txBody>
      </p:sp>
      <p:sp>
        <p:nvSpPr>
          <p:cNvPr id="4" name="Tijdelijke aanduiding voor voettekst 3">
            <a:extLst>
              <a:ext uri="{FF2B5EF4-FFF2-40B4-BE49-F238E27FC236}">
                <a16:creationId xmlns:a16="http://schemas.microsoft.com/office/drawing/2014/main" id="{DAB66552-A917-ADAE-BD36-EB463F3AE3E8}"/>
              </a:ext>
            </a:extLst>
          </p:cNvPr>
          <p:cNvSpPr>
            <a:spLocks noGrp="1"/>
          </p:cNvSpPr>
          <p:nvPr>
            <p:ph type="ftr" sz="quarter" idx="11"/>
          </p:nvPr>
        </p:nvSpPr>
        <p:spPr/>
        <p:txBody>
          <a:bodyPr/>
          <a:lstStyle/>
          <a:p>
            <a:endParaRPr lang="en-US">
              <a:solidFill>
                <a:prstClr val="black">
                  <a:tint val="75000"/>
                </a:prstClr>
              </a:solidFill>
            </a:endParaRPr>
          </a:p>
        </p:txBody>
      </p:sp>
      <p:sp>
        <p:nvSpPr>
          <p:cNvPr id="5" name="Tijdelijke aanduiding voor dianummer 4">
            <a:extLst>
              <a:ext uri="{FF2B5EF4-FFF2-40B4-BE49-F238E27FC236}">
                <a16:creationId xmlns:a16="http://schemas.microsoft.com/office/drawing/2014/main" id="{27350538-328B-7AE2-21B2-C867FA2B9CBB}"/>
              </a:ext>
            </a:extLst>
          </p:cNvPr>
          <p:cNvSpPr>
            <a:spLocks noGrp="1"/>
          </p:cNvSpPr>
          <p:nvPr>
            <p:ph type="sldNum" sz="quarter" idx="12"/>
          </p:nvPr>
        </p:nvSpPr>
        <p:spPr/>
        <p:txBody>
          <a:bodyPr/>
          <a:lstStyle/>
          <a:p>
            <a:fld id="{7761C052-2B47-491D-B0AC-184E74ECA7FA}"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0221623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FD5F6C69-7D9D-B23C-9D74-2CF2E2A89E08}"/>
              </a:ext>
            </a:extLst>
          </p:cNvPr>
          <p:cNvSpPr>
            <a:spLocks noGrp="1"/>
          </p:cNvSpPr>
          <p:nvPr>
            <p:ph type="dt" sz="half" idx="10"/>
          </p:nvPr>
        </p:nvSpPr>
        <p:spPr/>
        <p:txBody>
          <a:bodyPr/>
          <a:lstStyle/>
          <a:p>
            <a:fld id="{681F0BA4-2A2A-4C5F-B28B-D97492113352}" type="datetimeFigureOut">
              <a:rPr lang="en-US" smtClean="0">
                <a:solidFill>
                  <a:prstClr val="black">
                    <a:tint val="75000"/>
                  </a:prstClr>
                </a:solidFill>
              </a:rPr>
              <a:pPr/>
              <a:t>4/25/2023</a:t>
            </a:fld>
            <a:endParaRPr lang="en-US">
              <a:solidFill>
                <a:prstClr val="black">
                  <a:tint val="75000"/>
                </a:prstClr>
              </a:solidFill>
            </a:endParaRPr>
          </a:p>
        </p:txBody>
      </p:sp>
      <p:sp>
        <p:nvSpPr>
          <p:cNvPr id="3" name="Tijdelijke aanduiding voor voettekst 2">
            <a:extLst>
              <a:ext uri="{FF2B5EF4-FFF2-40B4-BE49-F238E27FC236}">
                <a16:creationId xmlns:a16="http://schemas.microsoft.com/office/drawing/2014/main" id="{DC1A3FB5-E4D0-046A-BB72-6BCB71538C71}"/>
              </a:ext>
            </a:extLst>
          </p:cNvPr>
          <p:cNvSpPr>
            <a:spLocks noGrp="1"/>
          </p:cNvSpPr>
          <p:nvPr>
            <p:ph type="ftr" sz="quarter" idx="11"/>
          </p:nvPr>
        </p:nvSpPr>
        <p:spPr/>
        <p:txBody>
          <a:bodyPr/>
          <a:lstStyle/>
          <a:p>
            <a:endParaRPr lang="en-US">
              <a:solidFill>
                <a:prstClr val="black">
                  <a:tint val="75000"/>
                </a:prstClr>
              </a:solidFill>
            </a:endParaRPr>
          </a:p>
        </p:txBody>
      </p:sp>
      <p:sp>
        <p:nvSpPr>
          <p:cNvPr id="4" name="Tijdelijke aanduiding voor dianummer 3">
            <a:extLst>
              <a:ext uri="{FF2B5EF4-FFF2-40B4-BE49-F238E27FC236}">
                <a16:creationId xmlns:a16="http://schemas.microsoft.com/office/drawing/2014/main" id="{535B555D-9030-EB46-C95C-5CCA167D64D8}"/>
              </a:ext>
            </a:extLst>
          </p:cNvPr>
          <p:cNvSpPr>
            <a:spLocks noGrp="1"/>
          </p:cNvSpPr>
          <p:nvPr>
            <p:ph type="sldNum" sz="quarter" idx="12"/>
          </p:nvPr>
        </p:nvSpPr>
        <p:spPr/>
        <p:txBody>
          <a:bodyPr/>
          <a:lstStyle/>
          <a:p>
            <a:fld id="{7761C052-2B47-491D-B0AC-184E74ECA7FA}"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5305273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B7C03E-6AD9-7E71-C33A-B70DEFC2119A}"/>
              </a:ext>
            </a:extLst>
          </p:cNvPr>
          <p:cNvSpPr>
            <a:spLocks noGrp="1"/>
          </p:cNvSpPr>
          <p:nvPr>
            <p:ph type="title"/>
          </p:nvPr>
        </p:nvSpPr>
        <p:spPr>
          <a:xfrm>
            <a:off x="629841" y="457200"/>
            <a:ext cx="2949178" cy="1600200"/>
          </a:xfrm>
        </p:spPr>
        <p:txBody>
          <a:bodyPr anchor="b"/>
          <a:lstStyle>
            <a:lvl1pPr>
              <a:defRPr sz="3200"/>
            </a:lvl1pPr>
          </a:lstStyle>
          <a:p>
            <a:r>
              <a:rPr lang="nl-NL"/>
              <a:t>Klik om stijl te bewerken</a:t>
            </a:r>
            <a:endParaRPr lang="en-US"/>
          </a:p>
        </p:txBody>
      </p:sp>
      <p:sp>
        <p:nvSpPr>
          <p:cNvPr id="3" name="Tijdelijke aanduiding voor inhoud 2">
            <a:extLst>
              <a:ext uri="{FF2B5EF4-FFF2-40B4-BE49-F238E27FC236}">
                <a16:creationId xmlns:a16="http://schemas.microsoft.com/office/drawing/2014/main" id="{38570C3C-9ECB-0ED4-0D14-9EEEC1A7F686}"/>
              </a:ext>
            </a:extLst>
          </p:cNvPr>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tekst 3">
            <a:extLst>
              <a:ext uri="{FF2B5EF4-FFF2-40B4-BE49-F238E27FC236}">
                <a16:creationId xmlns:a16="http://schemas.microsoft.com/office/drawing/2014/main" id="{36CBA77B-DDDC-3141-FB2C-1983C959342D}"/>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CBA644F6-E4AB-2DDC-BF86-FDA49D5A4CD8}"/>
              </a:ext>
            </a:extLst>
          </p:cNvPr>
          <p:cNvSpPr>
            <a:spLocks noGrp="1"/>
          </p:cNvSpPr>
          <p:nvPr>
            <p:ph type="dt" sz="half" idx="10"/>
          </p:nvPr>
        </p:nvSpPr>
        <p:spPr/>
        <p:txBody>
          <a:bodyPr/>
          <a:lstStyle/>
          <a:p>
            <a:fld id="{681F0BA4-2A2A-4C5F-B28B-D97492113352}" type="datetimeFigureOut">
              <a:rPr lang="en-US" smtClean="0">
                <a:solidFill>
                  <a:prstClr val="black">
                    <a:tint val="75000"/>
                  </a:prstClr>
                </a:solidFill>
              </a:rPr>
              <a:pPr/>
              <a:t>4/25/2023</a:t>
            </a:fld>
            <a:endParaRPr lang="en-US">
              <a:solidFill>
                <a:prstClr val="black">
                  <a:tint val="75000"/>
                </a:prstClr>
              </a:solidFill>
            </a:endParaRPr>
          </a:p>
        </p:txBody>
      </p:sp>
      <p:sp>
        <p:nvSpPr>
          <p:cNvPr id="6" name="Tijdelijke aanduiding voor voettekst 5">
            <a:extLst>
              <a:ext uri="{FF2B5EF4-FFF2-40B4-BE49-F238E27FC236}">
                <a16:creationId xmlns:a16="http://schemas.microsoft.com/office/drawing/2014/main" id="{221125F3-60AC-7A3A-34AF-2FE54E09828C}"/>
              </a:ext>
            </a:extLst>
          </p:cNvPr>
          <p:cNvSpPr>
            <a:spLocks noGrp="1"/>
          </p:cNvSpPr>
          <p:nvPr>
            <p:ph type="ftr" sz="quarter" idx="11"/>
          </p:nvPr>
        </p:nvSpPr>
        <p:spPr/>
        <p:txBody>
          <a:bodyPr/>
          <a:lstStyle/>
          <a:p>
            <a:endParaRPr lang="en-US">
              <a:solidFill>
                <a:prstClr val="black">
                  <a:tint val="75000"/>
                </a:prstClr>
              </a:solidFill>
            </a:endParaRPr>
          </a:p>
        </p:txBody>
      </p:sp>
      <p:sp>
        <p:nvSpPr>
          <p:cNvPr id="7" name="Tijdelijke aanduiding voor dianummer 6">
            <a:extLst>
              <a:ext uri="{FF2B5EF4-FFF2-40B4-BE49-F238E27FC236}">
                <a16:creationId xmlns:a16="http://schemas.microsoft.com/office/drawing/2014/main" id="{FCA22AB9-AA90-541A-98D5-A6A3B335853C}"/>
              </a:ext>
            </a:extLst>
          </p:cNvPr>
          <p:cNvSpPr>
            <a:spLocks noGrp="1"/>
          </p:cNvSpPr>
          <p:nvPr>
            <p:ph type="sldNum" sz="quarter" idx="12"/>
          </p:nvPr>
        </p:nvSpPr>
        <p:spPr/>
        <p:txBody>
          <a:bodyPr/>
          <a:lstStyle/>
          <a:p>
            <a:fld id="{7761C052-2B47-491D-B0AC-184E74ECA7FA}"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7102745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90FDC7-02F0-E414-BFC7-BA5580D26115}"/>
              </a:ext>
            </a:extLst>
          </p:cNvPr>
          <p:cNvSpPr>
            <a:spLocks noGrp="1"/>
          </p:cNvSpPr>
          <p:nvPr>
            <p:ph type="title"/>
          </p:nvPr>
        </p:nvSpPr>
        <p:spPr>
          <a:xfrm>
            <a:off x="629841" y="457200"/>
            <a:ext cx="2949178" cy="1600200"/>
          </a:xfrm>
        </p:spPr>
        <p:txBody>
          <a:bodyPr anchor="b"/>
          <a:lstStyle>
            <a:lvl1pPr>
              <a:defRPr sz="3200"/>
            </a:lvl1pPr>
          </a:lstStyle>
          <a:p>
            <a:r>
              <a:rPr lang="nl-NL"/>
              <a:t>Klik om stijl te bewerken</a:t>
            </a:r>
            <a:endParaRPr lang="en-US"/>
          </a:p>
        </p:txBody>
      </p:sp>
      <p:sp>
        <p:nvSpPr>
          <p:cNvPr id="3" name="Tijdelijke aanduiding voor afbeelding 2">
            <a:extLst>
              <a:ext uri="{FF2B5EF4-FFF2-40B4-BE49-F238E27FC236}">
                <a16:creationId xmlns:a16="http://schemas.microsoft.com/office/drawing/2014/main" id="{692E2449-F209-CEEC-DCD1-49D0F500DCA3}"/>
              </a:ext>
            </a:extLst>
          </p:cNvPr>
          <p:cNvSpPr>
            <a:spLocks noGrp="1"/>
          </p:cNvSpPr>
          <p:nvPr>
            <p:ph type="pic" idx="1"/>
          </p:nvPr>
        </p:nvSpPr>
        <p:spPr>
          <a:xfrm>
            <a:off x="3887391" y="987428"/>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ijdelijke aanduiding voor tekst 3">
            <a:extLst>
              <a:ext uri="{FF2B5EF4-FFF2-40B4-BE49-F238E27FC236}">
                <a16:creationId xmlns:a16="http://schemas.microsoft.com/office/drawing/2014/main" id="{E6E3C843-E079-9132-7CC8-08D21649B810}"/>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DA5E0D3C-134F-05D5-EE4F-525D8B9BF4BA}"/>
              </a:ext>
            </a:extLst>
          </p:cNvPr>
          <p:cNvSpPr>
            <a:spLocks noGrp="1"/>
          </p:cNvSpPr>
          <p:nvPr>
            <p:ph type="dt" sz="half" idx="10"/>
          </p:nvPr>
        </p:nvSpPr>
        <p:spPr/>
        <p:txBody>
          <a:bodyPr/>
          <a:lstStyle/>
          <a:p>
            <a:fld id="{681F0BA4-2A2A-4C5F-B28B-D97492113352}" type="datetimeFigureOut">
              <a:rPr lang="en-US" smtClean="0">
                <a:solidFill>
                  <a:prstClr val="black">
                    <a:tint val="75000"/>
                  </a:prstClr>
                </a:solidFill>
              </a:rPr>
              <a:pPr/>
              <a:t>4/25/2023</a:t>
            </a:fld>
            <a:endParaRPr lang="en-US">
              <a:solidFill>
                <a:prstClr val="black">
                  <a:tint val="75000"/>
                </a:prstClr>
              </a:solidFill>
            </a:endParaRPr>
          </a:p>
        </p:txBody>
      </p:sp>
      <p:sp>
        <p:nvSpPr>
          <p:cNvPr id="6" name="Tijdelijke aanduiding voor voettekst 5">
            <a:extLst>
              <a:ext uri="{FF2B5EF4-FFF2-40B4-BE49-F238E27FC236}">
                <a16:creationId xmlns:a16="http://schemas.microsoft.com/office/drawing/2014/main" id="{95353253-F0B5-3A81-FAEC-1F62EA8D6922}"/>
              </a:ext>
            </a:extLst>
          </p:cNvPr>
          <p:cNvSpPr>
            <a:spLocks noGrp="1"/>
          </p:cNvSpPr>
          <p:nvPr>
            <p:ph type="ftr" sz="quarter" idx="11"/>
          </p:nvPr>
        </p:nvSpPr>
        <p:spPr/>
        <p:txBody>
          <a:bodyPr/>
          <a:lstStyle/>
          <a:p>
            <a:endParaRPr lang="en-US">
              <a:solidFill>
                <a:prstClr val="black">
                  <a:tint val="75000"/>
                </a:prstClr>
              </a:solidFill>
            </a:endParaRPr>
          </a:p>
        </p:txBody>
      </p:sp>
      <p:sp>
        <p:nvSpPr>
          <p:cNvPr id="7" name="Tijdelijke aanduiding voor dianummer 6">
            <a:extLst>
              <a:ext uri="{FF2B5EF4-FFF2-40B4-BE49-F238E27FC236}">
                <a16:creationId xmlns:a16="http://schemas.microsoft.com/office/drawing/2014/main" id="{67B71425-9549-B4B8-42AC-0853452584BB}"/>
              </a:ext>
            </a:extLst>
          </p:cNvPr>
          <p:cNvSpPr>
            <a:spLocks noGrp="1"/>
          </p:cNvSpPr>
          <p:nvPr>
            <p:ph type="sldNum" sz="quarter" idx="12"/>
          </p:nvPr>
        </p:nvSpPr>
        <p:spPr/>
        <p:txBody>
          <a:bodyPr/>
          <a:lstStyle/>
          <a:p>
            <a:fld id="{7761C052-2B47-491D-B0AC-184E74ECA7FA}"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4179867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595ADD-8C92-0735-4725-22E077B6F85D}"/>
              </a:ext>
            </a:extLst>
          </p:cNvPr>
          <p:cNvSpPr>
            <a:spLocks noGrp="1"/>
          </p:cNvSpPr>
          <p:nvPr>
            <p:ph type="title"/>
          </p:nvPr>
        </p:nvSpPr>
        <p:spPr/>
        <p:txBody>
          <a:bodyPr/>
          <a:lstStyle/>
          <a:p>
            <a:r>
              <a:rPr lang="nl-NL"/>
              <a:t>Klik om stijl te bewerken</a:t>
            </a:r>
            <a:endParaRPr lang="en-US"/>
          </a:p>
        </p:txBody>
      </p:sp>
      <p:sp>
        <p:nvSpPr>
          <p:cNvPr id="3" name="Tijdelijke aanduiding voor verticale tekst 2">
            <a:extLst>
              <a:ext uri="{FF2B5EF4-FFF2-40B4-BE49-F238E27FC236}">
                <a16:creationId xmlns:a16="http://schemas.microsoft.com/office/drawing/2014/main" id="{828B61EA-4E1A-B52A-2530-0ABCB6404A86}"/>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a:extLst>
              <a:ext uri="{FF2B5EF4-FFF2-40B4-BE49-F238E27FC236}">
                <a16:creationId xmlns:a16="http://schemas.microsoft.com/office/drawing/2014/main" id="{3F712926-3CBE-8DE9-774E-18B3FAF84EE5}"/>
              </a:ext>
            </a:extLst>
          </p:cNvPr>
          <p:cNvSpPr>
            <a:spLocks noGrp="1"/>
          </p:cNvSpPr>
          <p:nvPr>
            <p:ph type="dt" sz="half" idx="10"/>
          </p:nvPr>
        </p:nvSpPr>
        <p:spPr/>
        <p:txBody>
          <a:bodyPr/>
          <a:lstStyle/>
          <a:p>
            <a:fld id="{681F0BA4-2A2A-4C5F-B28B-D97492113352}" type="datetimeFigureOut">
              <a:rPr lang="en-US" smtClean="0">
                <a:solidFill>
                  <a:prstClr val="black">
                    <a:tint val="75000"/>
                  </a:prstClr>
                </a:solidFill>
              </a:rPr>
              <a:pPr/>
              <a:t>4/25/2023</a:t>
            </a:fld>
            <a:endParaRPr lang="en-US">
              <a:solidFill>
                <a:prstClr val="black">
                  <a:tint val="75000"/>
                </a:prstClr>
              </a:solidFill>
            </a:endParaRPr>
          </a:p>
        </p:txBody>
      </p:sp>
      <p:sp>
        <p:nvSpPr>
          <p:cNvPr id="5" name="Tijdelijke aanduiding voor voettekst 4">
            <a:extLst>
              <a:ext uri="{FF2B5EF4-FFF2-40B4-BE49-F238E27FC236}">
                <a16:creationId xmlns:a16="http://schemas.microsoft.com/office/drawing/2014/main" id="{FE4C413E-7018-EE83-455F-805BCFAD063C}"/>
              </a:ext>
            </a:extLst>
          </p:cNvPr>
          <p:cNvSpPr>
            <a:spLocks noGrp="1"/>
          </p:cNvSpPr>
          <p:nvPr>
            <p:ph type="ftr" sz="quarter" idx="11"/>
          </p:nvPr>
        </p:nvSpPr>
        <p:spPr/>
        <p:txBody>
          <a:bodyPr/>
          <a:lstStyle/>
          <a:p>
            <a:endParaRPr lang="en-US">
              <a:solidFill>
                <a:prstClr val="black">
                  <a:tint val="75000"/>
                </a:prstClr>
              </a:solidFill>
            </a:endParaRPr>
          </a:p>
        </p:txBody>
      </p:sp>
      <p:sp>
        <p:nvSpPr>
          <p:cNvPr id="6" name="Tijdelijke aanduiding voor dianummer 5">
            <a:extLst>
              <a:ext uri="{FF2B5EF4-FFF2-40B4-BE49-F238E27FC236}">
                <a16:creationId xmlns:a16="http://schemas.microsoft.com/office/drawing/2014/main" id="{17200F67-799C-CCE0-9181-3287790AF50C}"/>
              </a:ext>
            </a:extLst>
          </p:cNvPr>
          <p:cNvSpPr>
            <a:spLocks noGrp="1"/>
          </p:cNvSpPr>
          <p:nvPr>
            <p:ph type="sldNum" sz="quarter" idx="12"/>
          </p:nvPr>
        </p:nvSpPr>
        <p:spPr/>
        <p:txBody>
          <a:bodyPr/>
          <a:lstStyle/>
          <a:p>
            <a:fld id="{7761C052-2B47-491D-B0AC-184E74ECA7FA}"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921522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sz="half" idx="1"/>
          </p:nvPr>
        </p:nvSpPr>
        <p:spPr>
          <a:xfrm>
            <a:off x="685800" y="2133600"/>
            <a:ext cx="3810000" cy="3962400"/>
          </a:xfrm>
        </p:spPr>
        <p:txBody>
          <a:bodyPr/>
          <a:lstStyle>
            <a:lvl1pPr>
              <a:defRPr sz="3100"/>
            </a:lvl1pPr>
            <a:lvl2pPr>
              <a:defRPr sz="27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half" idx="2"/>
          </p:nvPr>
        </p:nvSpPr>
        <p:spPr>
          <a:xfrm>
            <a:off x="4648200" y="2133600"/>
            <a:ext cx="3810000" cy="3962400"/>
          </a:xfrm>
        </p:spPr>
        <p:txBody>
          <a:bodyPr/>
          <a:lstStyle>
            <a:lvl1pPr>
              <a:defRPr sz="3100"/>
            </a:lvl1pPr>
            <a:lvl2pPr>
              <a:defRPr sz="27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Rectangle 5"/>
          <p:cNvSpPr>
            <a:spLocks noGrp="1" noChangeArrowheads="1"/>
          </p:cNvSpPr>
          <p:nvPr>
            <p:ph type="dt" sz="half" idx="10"/>
          </p:nvPr>
        </p:nvSpPr>
        <p:spPr>
          <a:ln/>
        </p:spPr>
        <p:txBody>
          <a:bodyPr/>
          <a:lstStyle>
            <a:lvl1pPr>
              <a:defRPr/>
            </a:lvl1pPr>
          </a:lstStyle>
          <a:p>
            <a:pPr>
              <a:defRPr/>
            </a:pPr>
            <a:fld id="{1336AD57-3407-444B-B7EA-D373E4C7C615}" type="datetime1">
              <a:rPr lang="nl-NL"/>
              <a:pPr>
                <a:defRPr/>
              </a:pPr>
              <a:t>25-4-2023</a:t>
            </a:fld>
            <a:endParaRPr lang="nl-NL"/>
          </a:p>
        </p:txBody>
      </p:sp>
      <p:sp>
        <p:nvSpPr>
          <p:cNvPr id="6" name="Rectangle 6"/>
          <p:cNvSpPr>
            <a:spLocks noGrp="1" noChangeArrowheads="1"/>
          </p:cNvSpPr>
          <p:nvPr>
            <p:ph type="ftr" sz="quarter" idx="11"/>
          </p:nvPr>
        </p:nvSpPr>
        <p:spPr>
          <a:ln/>
        </p:spPr>
        <p:txBody>
          <a:bodyPr/>
          <a:lstStyle>
            <a:lvl1pPr>
              <a:defRPr/>
            </a:lvl1pPr>
          </a:lstStyle>
          <a:p>
            <a:pPr>
              <a:defRPr/>
            </a:pPr>
            <a:r>
              <a:rPr lang="nl-NL"/>
              <a:t>Wachtschependag 2017</a:t>
            </a:r>
          </a:p>
        </p:txBody>
      </p:sp>
      <p:sp>
        <p:nvSpPr>
          <p:cNvPr id="7" name="Rectangle 7"/>
          <p:cNvSpPr>
            <a:spLocks noGrp="1" noChangeArrowheads="1"/>
          </p:cNvSpPr>
          <p:nvPr>
            <p:ph type="sldNum" sz="quarter" idx="12"/>
          </p:nvPr>
        </p:nvSpPr>
        <p:spPr>
          <a:ln/>
        </p:spPr>
        <p:txBody>
          <a:bodyPr/>
          <a:lstStyle>
            <a:lvl1pPr>
              <a:defRPr/>
            </a:lvl1pPr>
          </a:lstStyle>
          <a:p>
            <a:pPr>
              <a:defRPr/>
            </a:pPr>
            <a:fld id="{05E87705-71C0-425D-8627-E6648EC1D230}" type="slidenum">
              <a:rPr lang="nl-NL"/>
              <a:pPr>
                <a:defRPr/>
              </a:pPr>
              <a:t>‹nr.›</a:t>
            </a:fld>
            <a:endParaRPr lang="nl-NL"/>
          </a:p>
        </p:txBody>
      </p:sp>
    </p:spTree>
    <p:extLst>
      <p:ext uri="{BB962C8B-B14F-4D97-AF65-F5344CB8AC3E}">
        <p14:creationId xmlns:p14="http://schemas.microsoft.com/office/powerpoint/2010/main" val="578061512"/>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C1E6ADEC-A712-DDC0-5D26-C72F1F24663B}"/>
              </a:ext>
            </a:extLst>
          </p:cNvPr>
          <p:cNvSpPr>
            <a:spLocks noGrp="1"/>
          </p:cNvSpPr>
          <p:nvPr>
            <p:ph type="title" orient="vert"/>
          </p:nvPr>
        </p:nvSpPr>
        <p:spPr>
          <a:xfrm>
            <a:off x="6543676" y="365125"/>
            <a:ext cx="1971675" cy="5811838"/>
          </a:xfrm>
        </p:spPr>
        <p:txBody>
          <a:bodyPr vert="eaVert"/>
          <a:lstStyle/>
          <a:p>
            <a:r>
              <a:rPr lang="nl-NL"/>
              <a:t>Klik om stijl te bewerken</a:t>
            </a:r>
            <a:endParaRPr lang="en-US"/>
          </a:p>
        </p:txBody>
      </p:sp>
      <p:sp>
        <p:nvSpPr>
          <p:cNvPr id="3" name="Tijdelijke aanduiding voor verticale tekst 2">
            <a:extLst>
              <a:ext uri="{FF2B5EF4-FFF2-40B4-BE49-F238E27FC236}">
                <a16:creationId xmlns:a16="http://schemas.microsoft.com/office/drawing/2014/main" id="{345113C0-04A0-E9A6-24DE-195BC0A17CEF}"/>
              </a:ext>
            </a:extLst>
          </p:cNvPr>
          <p:cNvSpPr>
            <a:spLocks noGrp="1"/>
          </p:cNvSpPr>
          <p:nvPr>
            <p:ph type="body" orient="vert" idx="1"/>
          </p:nvPr>
        </p:nvSpPr>
        <p:spPr>
          <a:xfrm>
            <a:off x="628651" y="365125"/>
            <a:ext cx="5800725"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a:extLst>
              <a:ext uri="{FF2B5EF4-FFF2-40B4-BE49-F238E27FC236}">
                <a16:creationId xmlns:a16="http://schemas.microsoft.com/office/drawing/2014/main" id="{BE69E6FA-70B5-B275-E60F-F37933442C65}"/>
              </a:ext>
            </a:extLst>
          </p:cNvPr>
          <p:cNvSpPr>
            <a:spLocks noGrp="1"/>
          </p:cNvSpPr>
          <p:nvPr>
            <p:ph type="dt" sz="half" idx="10"/>
          </p:nvPr>
        </p:nvSpPr>
        <p:spPr/>
        <p:txBody>
          <a:bodyPr/>
          <a:lstStyle/>
          <a:p>
            <a:fld id="{681F0BA4-2A2A-4C5F-B28B-D97492113352}" type="datetimeFigureOut">
              <a:rPr lang="en-US" smtClean="0">
                <a:solidFill>
                  <a:prstClr val="black">
                    <a:tint val="75000"/>
                  </a:prstClr>
                </a:solidFill>
              </a:rPr>
              <a:pPr/>
              <a:t>4/25/2023</a:t>
            </a:fld>
            <a:endParaRPr lang="en-US">
              <a:solidFill>
                <a:prstClr val="black">
                  <a:tint val="75000"/>
                </a:prstClr>
              </a:solidFill>
            </a:endParaRPr>
          </a:p>
        </p:txBody>
      </p:sp>
      <p:sp>
        <p:nvSpPr>
          <p:cNvPr id="5" name="Tijdelijke aanduiding voor voettekst 4">
            <a:extLst>
              <a:ext uri="{FF2B5EF4-FFF2-40B4-BE49-F238E27FC236}">
                <a16:creationId xmlns:a16="http://schemas.microsoft.com/office/drawing/2014/main" id="{9C042C6E-CD39-FEA3-94F7-B137CF8A8F10}"/>
              </a:ext>
            </a:extLst>
          </p:cNvPr>
          <p:cNvSpPr>
            <a:spLocks noGrp="1"/>
          </p:cNvSpPr>
          <p:nvPr>
            <p:ph type="ftr" sz="quarter" idx="11"/>
          </p:nvPr>
        </p:nvSpPr>
        <p:spPr/>
        <p:txBody>
          <a:bodyPr/>
          <a:lstStyle/>
          <a:p>
            <a:endParaRPr lang="en-US">
              <a:solidFill>
                <a:prstClr val="black">
                  <a:tint val="75000"/>
                </a:prstClr>
              </a:solidFill>
            </a:endParaRPr>
          </a:p>
        </p:txBody>
      </p:sp>
      <p:sp>
        <p:nvSpPr>
          <p:cNvPr id="6" name="Tijdelijke aanduiding voor dianummer 5">
            <a:extLst>
              <a:ext uri="{FF2B5EF4-FFF2-40B4-BE49-F238E27FC236}">
                <a16:creationId xmlns:a16="http://schemas.microsoft.com/office/drawing/2014/main" id="{876B3353-361C-7913-59F1-AF61D86065F3}"/>
              </a:ext>
            </a:extLst>
          </p:cNvPr>
          <p:cNvSpPr>
            <a:spLocks noGrp="1"/>
          </p:cNvSpPr>
          <p:nvPr>
            <p:ph type="sldNum" sz="quarter" idx="12"/>
          </p:nvPr>
        </p:nvSpPr>
        <p:spPr/>
        <p:txBody>
          <a:bodyPr/>
          <a:lstStyle/>
          <a:p>
            <a:fld id="{7761C052-2B47-491D-B0AC-184E74ECA7FA}"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40493563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solidFill>
          <a:schemeClr val="bg1"/>
        </a:solidFill>
        <a:effectLst/>
      </p:bgPr>
    </p:bg>
    <p:spTree>
      <p:nvGrpSpPr>
        <p:cNvPr id="1" name=""/>
        <p:cNvGrpSpPr/>
        <p:nvPr/>
      </p:nvGrpSpPr>
      <p:grpSpPr>
        <a:xfrm>
          <a:off x="0" y="0"/>
          <a:ext cx="0" cy="0"/>
          <a:chOff x="0" y="0"/>
          <a:chExt cx="0" cy="0"/>
        </a:xfrm>
      </p:grpSpPr>
      <p:sp>
        <p:nvSpPr>
          <p:cNvPr id="4" name="Rectangle 2"/>
          <p:cNvSpPr>
            <a:spLocks noChangeArrowheads="1"/>
          </p:cNvSpPr>
          <p:nvPr/>
        </p:nvSpPr>
        <p:spPr bwMode="auto">
          <a:xfrm>
            <a:off x="4562475" y="0"/>
            <a:ext cx="4581525" cy="6858000"/>
          </a:xfrm>
          <a:prstGeom prst="rect">
            <a:avLst/>
          </a:prstGeom>
          <a:solidFill>
            <a:srgbClr val="FBD32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l" eaLnBrk="1" hangingPunct="1">
              <a:defRPr/>
            </a:pPr>
            <a:endParaRPr lang="nl-NL" altLang="nl-NL">
              <a:solidFill>
                <a:srgbClr val="000000"/>
              </a:solidFill>
            </a:endParaRPr>
          </a:p>
        </p:txBody>
      </p:sp>
      <p:pic>
        <p:nvPicPr>
          <p:cNvPr id="5" name="Picture 6" descr="RO_VW_RW_p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200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3"/>
          <p:cNvSpPr>
            <a:spLocks noGrp="1" noChangeArrowheads="1"/>
          </p:cNvSpPr>
          <p:nvPr>
            <p:ph type="ctrTitle"/>
          </p:nvPr>
        </p:nvSpPr>
        <p:spPr>
          <a:xfrm>
            <a:off x="5037138" y="2878138"/>
            <a:ext cx="3598862" cy="857250"/>
          </a:xfrm>
        </p:spPr>
        <p:txBody>
          <a:bodyPr bIns="0"/>
          <a:lstStyle>
            <a:lvl1pPr defTabSz="608013" eaLnBrk="0" hangingPunct="0">
              <a:defRPr>
                <a:solidFill>
                  <a:schemeClr val="tx1"/>
                </a:solidFill>
              </a:defRPr>
            </a:lvl1pPr>
          </a:lstStyle>
          <a:p>
            <a:pPr lvl="0"/>
            <a:r>
              <a:rPr lang="en-GB" altLang="nl-NL" noProof="0"/>
              <a:t>Click to edit Master title style</a:t>
            </a:r>
          </a:p>
        </p:txBody>
      </p:sp>
      <p:sp>
        <p:nvSpPr>
          <p:cNvPr id="4100" name="Rectangle 4"/>
          <p:cNvSpPr>
            <a:spLocks noGrp="1" noChangeArrowheads="1"/>
          </p:cNvSpPr>
          <p:nvPr>
            <p:ph type="subTitle" idx="1"/>
          </p:nvPr>
        </p:nvSpPr>
        <p:spPr>
          <a:xfrm>
            <a:off x="5037138" y="3778250"/>
            <a:ext cx="3598862" cy="1752600"/>
          </a:xfrm>
        </p:spPr>
        <p:txBody>
          <a:bodyPr bIns="0"/>
          <a:lstStyle>
            <a:lvl1pPr marL="0" indent="1588" defTabSz="608013" eaLnBrk="0" hangingPunct="0">
              <a:buFont typeface="Arial" charset="0"/>
              <a:buNone/>
              <a:defRPr/>
            </a:lvl1pPr>
          </a:lstStyle>
          <a:p>
            <a:pPr lvl="0"/>
            <a:r>
              <a:rPr lang="en-GB" altLang="nl-NL" noProof="0"/>
              <a:t>Click to edit Master subtitle style</a:t>
            </a:r>
          </a:p>
        </p:txBody>
      </p:sp>
      <p:sp>
        <p:nvSpPr>
          <p:cNvPr id="6" name="Rectangle 5"/>
          <p:cNvSpPr>
            <a:spLocks noGrp="1" noChangeArrowheads="1"/>
          </p:cNvSpPr>
          <p:nvPr>
            <p:ph type="dt" sz="half" idx="10"/>
          </p:nvPr>
        </p:nvSpPr>
        <p:spPr>
          <a:xfrm>
            <a:off x="5037138" y="6515100"/>
            <a:ext cx="3932237" cy="20955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algn="l">
              <a:defRPr/>
            </a:lvl1pPr>
          </a:lstStyle>
          <a:p>
            <a:pPr>
              <a:defRPr/>
            </a:pPr>
            <a:fld id="{3EDDF62F-3C34-40F7-AC87-D6F9A1A5D1DC}" type="datetime4">
              <a:rPr lang="nl-NL" altLang="nl-NL">
                <a:solidFill>
                  <a:srgbClr val="000000"/>
                </a:solidFill>
              </a:rPr>
              <a:pPr>
                <a:defRPr/>
              </a:pPr>
              <a:t>25 april 2023</a:t>
            </a:fld>
            <a:endParaRPr lang="nl-NL" altLang="nl-NL">
              <a:solidFill>
                <a:srgbClr val="000000"/>
              </a:solidFill>
            </a:endParaRPr>
          </a:p>
        </p:txBody>
      </p:sp>
    </p:spTree>
    <p:extLst>
      <p:ext uri="{BB962C8B-B14F-4D97-AF65-F5344CB8AC3E}">
        <p14:creationId xmlns:p14="http://schemas.microsoft.com/office/powerpoint/2010/main" val="26346835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6"/>
          <p:cNvSpPr>
            <a:spLocks noGrp="1" noChangeArrowheads="1"/>
          </p:cNvSpPr>
          <p:nvPr>
            <p:ph type="ftr" sz="quarter" idx="10"/>
          </p:nvPr>
        </p:nvSpPr>
        <p:spPr>
          <a:ln/>
        </p:spPr>
        <p:txBody>
          <a:bodyPr/>
          <a:lstStyle>
            <a:lvl1pPr>
              <a:defRPr/>
            </a:lvl1pPr>
          </a:lstStyle>
          <a:p>
            <a:pPr>
              <a:defRPr/>
            </a:pPr>
            <a:r>
              <a:rPr lang="nl-NL" altLang="nl-NL">
                <a:solidFill>
                  <a:srgbClr val="000000"/>
                </a:solidFill>
              </a:rPr>
              <a:t>Algemene presentatie</a:t>
            </a:r>
          </a:p>
        </p:txBody>
      </p:sp>
      <p:sp>
        <p:nvSpPr>
          <p:cNvPr id="5" name="Rectangle 7"/>
          <p:cNvSpPr>
            <a:spLocks noGrp="1" noChangeArrowheads="1"/>
          </p:cNvSpPr>
          <p:nvPr>
            <p:ph type="sldNum" sz="quarter" idx="11"/>
          </p:nvPr>
        </p:nvSpPr>
        <p:spPr>
          <a:ln/>
        </p:spPr>
        <p:txBody>
          <a:bodyPr/>
          <a:lstStyle>
            <a:lvl1pPr>
              <a:defRPr/>
            </a:lvl1pPr>
          </a:lstStyle>
          <a:p>
            <a:fld id="{82B56E85-D29A-4FBB-92B1-0C1BA9E8C097}" type="slidenum">
              <a:rPr lang="nl-NL" altLang="nl-NL">
                <a:solidFill>
                  <a:srgbClr val="000000"/>
                </a:solidFill>
              </a:rPr>
              <a:pPr/>
              <a:t>‹nr.›</a:t>
            </a:fld>
            <a:endParaRPr lang="nl-NL" altLang="nl-NL">
              <a:solidFill>
                <a:srgbClr val="000000"/>
              </a:solidFill>
            </a:endParaRPr>
          </a:p>
        </p:txBody>
      </p:sp>
      <p:sp>
        <p:nvSpPr>
          <p:cNvPr id="6" name="shpTitel"/>
          <p:cNvSpPr>
            <a:spLocks noGrp="1" noChangeArrowheads="1"/>
          </p:cNvSpPr>
          <p:nvPr>
            <p:ph type="dt" sz="half" idx="12"/>
          </p:nvPr>
        </p:nvSpPr>
        <p:spPr>
          <a:ln/>
        </p:spPr>
        <p:txBody>
          <a:bodyPr/>
          <a:lstStyle>
            <a:lvl1pPr>
              <a:defRPr/>
            </a:lvl1pPr>
          </a:lstStyle>
          <a:p>
            <a:pPr>
              <a:defRPr/>
            </a:pPr>
            <a:fld id="{5E66DAB8-FAEA-41B6-B3CA-685E919EBF65}" type="datetime4">
              <a:rPr lang="nl-NL" altLang="nl-NL">
                <a:solidFill>
                  <a:srgbClr val="000000"/>
                </a:solidFill>
              </a:rPr>
              <a:pPr>
                <a:defRPr/>
              </a:pPr>
              <a:t>25 april 2023</a:t>
            </a:fld>
            <a:endParaRPr lang="nl-NL" altLang="nl-NL">
              <a:solidFill>
                <a:srgbClr val="000000"/>
              </a:solidFill>
            </a:endParaRPr>
          </a:p>
        </p:txBody>
      </p:sp>
    </p:spTree>
    <p:extLst>
      <p:ext uri="{BB962C8B-B14F-4D97-AF65-F5344CB8AC3E}">
        <p14:creationId xmlns:p14="http://schemas.microsoft.com/office/powerpoint/2010/main" val="14477016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
        <p:nvSpPr>
          <p:cNvPr id="4" name="Rectangle 6"/>
          <p:cNvSpPr>
            <a:spLocks noGrp="1" noChangeArrowheads="1"/>
          </p:cNvSpPr>
          <p:nvPr>
            <p:ph type="ftr" sz="quarter" idx="10"/>
          </p:nvPr>
        </p:nvSpPr>
        <p:spPr>
          <a:ln/>
        </p:spPr>
        <p:txBody>
          <a:bodyPr/>
          <a:lstStyle>
            <a:lvl1pPr>
              <a:defRPr/>
            </a:lvl1pPr>
          </a:lstStyle>
          <a:p>
            <a:pPr>
              <a:defRPr/>
            </a:pPr>
            <a:r>
              <a:rPr lang="nl-NL" altLang="nl-NL">
                <a:solidFill>
                  <a:srgbClr val="000000"/>
                </a:solidFill>
              </a:rPr>
              <a:t>Algemene presentatie</a:t>
            </a:r>
          </a:p>
        </p:txBody>
      </p:sp>
      <p:sp>
        <p:nvSpPr>
          <p:cNvPr id="5" name="Rectangle 7"/>
          <p:cNvSpPr>
            <a:spLocks noGrp="1" noChangeArrowheads="1"/>
          </p:cNvSpPr>
          <p:nvPr>
            <p:ph type="sldNum" sz="quarter" idx="11"/>
          </p:nvPr>
        </p:nvSpPr>
        <p:spPr>
          <a:ln/>
        </p:spPr>
        <p:txBody>
          <a:bodyPr/>
          <a:lstStyle>
            <a:lvl1pPr>
              <a:defRPr/>
            </a:lvl1pPr>
          </a:lstStyle>
          <a:p>
            <a:fld id="{A38E202A-F627-4CA3-ADAB-3993E511927A}" type="slidenum">
              <a:rPr lang="nl-NL" altLang="nl-NL">
                <a:solidFill>
                  <a:srgbClr val="000000"/>
                </a:solidFill>
              </a:rPr>
              <a:pPr/>
              <a:t>‹nr.›</a:t>
            </a:fld>
            <a:endParaRPr lang="nl-NL" altLang="nl-NL">
              <a:solidFill>
                <a:srgbClr val="000000"/>
              </a:solidFill>
            </a:endParaRPr>
          </a:p>
        </p:txBody>
      </p:sp>
      <p:sp>
        <p:nvSpPr>
          <p:cNvPr id="6" name="shpTitel"/>
          <p:cNvSpPr>
            <a:spLocks noGrp="1" noChangeArrowheads="1"/>
          </p:cNvSpPr>
          <p:nvPr>
            <p:ph type="dt" sz="half" idx="12"/>
          </p:nvPr>
        </p:nvSpPr>
        <p:spPr>
          <a:ln/>
        </p:spPr>
        <p:txBody>
          <a:bodyPr/>
          <a:lstStyle>
            <a:lvl1pPr>
              <a:defRPr/>
            </a:lvl1pPr>
          </a:lstStyle>
          <a:p>
            <a:pPr>
              <a:defRPr/>
            </a:pPr>
            <a:fld id="{D37A6444-A831-44AE-B207-68AE700D355C}" type="datetime4">
              <a:rPr lang="nl-NL" altLang="nl-NL">
                <a:solidFill>
                  <a:srgbClr val="000000"/>
                </a:solidFill>
              </a:rPr>
              <a:pPr>
                <a:defRPr/>
              </a:pPr>
              <a:t>25 april 2023</a:t>
            </a:fld>
            <a:endParaRPr lang="nl-NL" altLang="nl-NL">
              <a:solidFill>
                <a:srgbClr val="000000"/>
              </a:solidFill>
            </a:endParaRPr>
          </a:p>
        </p:txBody>
      </p:sp>
    </p:spTree>
    <p:extLst>
      <p:ext uri="{BB962C8B-B14F-4D97-AF65-F5344CB8AC3E}">
        <p14:creationId xmlns:p14="http://schemas.microsoft.com/office/powerpoint/2010/main" val="21944720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66725" y="2068513"/>
            <a:ext cx="4124325" cy="4138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743450" y="2068513"/>
            <a:ext cx="4124325" cy="4138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Rectangle 6"/>
          <p:cNvSpPr>
            <a:spLocks noGrp="1" noChangeArrowheads="1"/>
          </p:cNvSpPr>
          <p:nvPr>
            <p:ph type="ftr" sz="quarter" idx="10"/>
          </p:nvPr>
        </p:nvSpPr>
        <p:spPr>
          <a:ln/>
        </p:spPr>
        <p:txBody>
          <a:bodyPr/>
          <a:lstStyle>
            <a:lvl1pPr>
              <a:defRPr/>
            </a:lvl1pPr>
          </a:lstStyle>
          <a:p>
            <a:pPr>
              <a:defRPr/>
            </a:pPr>
            <a:r>
              <a:rPr lang="nl-NL" altLang="nl-NL">
                <a:solidFill>
                  <a:srgbClr val="000000"/>
                </a:solidFill>
              </a:rPr>
              <a:t>Algemene presentatie</a:t>
            </a:r>
          </a:p>
        </p:txBody>
      </p:sp>
      <p:sp>
        <p:nvSpPr>
          <p:cNvPr id="6" name="Rectangle 7"/>
          <p:cNvSpPr>
            <a:spLocks noGrp="1" noChangeArrowheads="1"/>
          </p:cNvSpPr>
          <p:nvPr>
            <p:ph type="sldNum" sz="quarter" idx="11"/>
          </p:nvPr>
        </p:nvSpPr>
        <p:spPr>
          <a:ln/>
        </p:spPr>
        <p:txBody>
          <a:bodyPr/>
          <a:lstStyle>
            <a:lvl1pPr>
              <a:defRPr/>
            </a:lvl1pPr>
          </a:lstStyle>
          <a:p>
            <a:fld id="{6D9ED8F4-23DB-489A-8940-348872F85F7F}" type="slidenum">
              <a:rPr lang="nl-NL" altLang="nl-NL">
                <a:solidFill>
                  <a:srgbClr val="000000"/>
                </a:solidFill>
              </a:rPr>
              <a:pPr/>
              <a:t>‹nr.›</a:t>
            </a:fld>
            <a:endParaRPr lang="nl-NL" altLang="nl-NL">
              <a:solidFill>
                <a:srgbClr val="000000"/>
              </a:solidFill>
            </a:endParaRPr>
          </a:p>
        </p:txBody>
      </p:sp>
      <p:sp>
        <p:nvSpPr>
          <p:cNvPr id="7" name="shpTitel"/>
          <p:cNvSpPr>
            <a:spLocks noGrp="1" noChangeArrowheads="1"/>
          </p:cNvSpPr>
          <p:nvPr>
            <p:ph type="dt" sz="half" idx="12"/>
          </p:nvPr>
        </p:nvSpPr>
        <p:spPr>
          <a:ln/>
        </p:spPr>
        <p:txBody>
          <a:bodyPr/>
          <a:lstStyle>
            <a:lvl1pPr>
              <a:defRPr/>
            </a:lvl1pPr>
          </a:lstStyle>
          <a:p>
            <a:pPr>
              <a:defRPr/>
            </a:pPr>
            <a:fld id="{60CC8E4B-628C-4861-95D3-8AECF1F800CC}" type="datetime4">
              <a:rPr lang="nl-NL" altLang="nl-NL">
                <a:solidFill>
                  <a:srgbClr val="000000"/>
                </a:solidFill>
              </a:rPr>
              <a:pPr>
                <a:defRPr/>
              </a:pPr>
              <a:t>25 april 2023</a:t>
            </a:fld>
            <a:endParaRPr lang="nl-NL" altLang="nl-NL">
              <a:solidFill>
                <a:srgbClr val="000000"/>
              </a:solidFill>
            </a:endParaRPr>
          </a:p>
        </p:txBody>
      </p:sp>
    </p:spTree>
    <p:extLst>
      <p:ext uri="{BB962C8B-B14F-4D97-AF65-F5344CB8AC3E}">
        <p14:creationId xmlns:p14="http://schemas.microsoft.com/office/powerpoint/2010/main" val="16930989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Rectangle 6"/>
          <p:cNvSpPr>
            <a:spLocks noGrp="1" noChangeArrowheads="1"/>
          </p:cNvSpPr>
          <p:nvPr>
            <p:ph type="ftr" sz="quarter" idx="10"/>
          </p:nvPr>
        </p:nvSpPr>
        <p:spPr>
          <a:ln/>
        </p:spPr>
        <p:txBody>
          <a:bodyPr/>
          <a:lstStyle>
            <a:lvl1pPr>
              <a:defRPr/>
            </a:lvl1pPr>
          </a:lstStyle>
          <a:p>
            <a:pPr>
              <a:defRPr/>
            </a:pPr>
            <a:r>
              <a:rPr lang="nl-NL" altLang="nl-NL">
                <a:solidFill>
                  <a:srgbClr val="000000"/>
                </a:solidFill>
              </a:rPr>
              <a:t>Algemene presentatie</a:t>
            </a:r>
          </a:p>
        </p:txBody>
      </p:sp>
      <p:sp>
        <p:nvSpPr>
          <p:cNvPr id="8" name="Rectangle 7"/>
          <p:cNvSpPr>
            <a:spLocks noGrp="1" noChangeArrowheads="1"/>
          </p:cNvSpPr>
          <p:nvPr>
            <p:ph type="sldNum" sz="quarter" idx="11"/>
          </p:nvPr>
        </p:nvSpPr>
        <p:spPr>
          <a:ln/>
        </p:spPr>
        <p:txBody>
          <a:bodyPr/>
          <a:lstStyle>
            <a:lvl1pPr>
              <a:defRPr/>
            </a:lvl1pPr>
          </a:lstStyle>
          <a:p>
            <a:fld id="{DDE17695-D448-4C52-A8C4-8CCDFFC076AF}" type="slidenum">
              <a:rPr lang="nl-NL" altLang="nl-NL">
                <a:solidFill>
                  <a:srgbClr val="000000"/>
                </a:solidFill>
              </a:rPr>
              <a:pPr/>
              <a:t>‹nr.›</a:t>
            </a:fld>
            <a:endParaRPr lang="nl-NL" altLang="nl-NL">
              <a:solidFill>
                <a:srgbClr val="000000"/>
              </a:solidFill>
            </a:endParaRPr>
          </a:p>
        </p:txBody>
      </p:sp>
      <p:sp>
        <p:nvSpPr>
          <p:cNvPr id="9" name="shpTitel"/>
          <p:cNvSpPr>
            <a:spLocks noGrp="1" noChangeArrowheads="1"/>
          </p:cNvSpPr>
          <p:nvPr>
            <p:ph type="dt" sz="half" idx="12"/>
          </p:nvPr>
        </p:nvSpPr>
        <p:spPr>
          <a:ln/>
        </p:spPr>
        <p:txBody>
          <a:bodyPr/>
          <a:lstStyle>
            <a:lvl1pPr>
              <a:defRPr/>
            </a:lvl1pPr>
          </a:lstStyle>
          <a:p>
            <a:pPr>
              <a:defRPr/>
            </a:pPr>
            <a:fld id="{E5FF0C49-A7A7-45DF-A0F5-288EE3184BDC}" type="datetime4">
              <a:rPr lang="nl-NL" altLang="nl-NL">
                <a:solidFill>
                  <a:srgbClr val="000000"/>
                </a:solidFill>
              </a:rPr>
              <a:pPr>
                <a:defRPr/>
              </a:pPr>
              <a:t>25 april 2023</a:t>
            </a:fld>
            <a:endParaRPr lang="nl-NL" altLang="nl-NL">
              <a:solidFill>
                <a:srgbClr val="000000"/>
              </a:solidFill>
            </a:endParaRPr>
          </a:p>
        </p:txBody>
      </p:sp>
    </p:spTree>
    <p:extLst>
      <p:ext uri="{BB962C8B-B14F-4D97-AF65-F5344CB8AC3E}">
        <p14:creationId xmlns:p14="http://schemas.microsoft.com/office/powerpoint/2010/main" val="30047611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Rectangle 6"/>
          <p:cNvSpPr>
            <a:spLocks noGrp="1" noChangeArrowheads="1"/>
          </p:cNvSpPr>
          <p:nvPr>
            <p:ph type="ftr" sz="quarter" idx="10"/>
          </p:nvPr>
        </p:nvSpPr>
        <p:spPr>
          <a:ln/>
        </p:spPr>
        <p:txBody>
          <a:bodyPr/>
          <a:lstStyle>
            <a:lvl1pPr>
              <a:defRPr/>
            </a:lvl1pPr>
          </a:lstStyle>
          <a:p>
            <a:pPr>
              <a:defRPr/>
            </a:pPr>
            <a:r>
              <a:rPr lang="nl-NL" altLang="nl-NL">
                <a:solidFill>
                  <a:srgbClr val="000000"/>
                </a:solidFill>
              </a:rPr>
              <a:t>Algemene presentatie</a:t>
            </a:r>
          </a:p>
        </p:txBody>
      </p:sp>
      <p:sp>
        <p:nvSpPr>
          <p:cNvPr id="4" name="Rectangle 7"/>
          <p:cNvSpPr>
            <a:spLocks noGrp="1" noChangeArrowheads="1"/>
          </p:cNvSpPr>
          <p:nvPr>
            <p:ph type="sldNum" sz="quarter" idx="11"/>
          </p:nvPr>
        </p:nvSpPr>
        <p:spPr>
          <a:ln/>
        </p:spPr>
        <p:txBody>
          <a:bodyPr/>
          <a:lstStyle>
            <a:lvl1pPr>
              <a:defRPr/>
            </a:lvl1pPr>
          </a:lstStyle>
          <a:p>
            <a:fld id="{66399D10-A103-4FEC-B6B3-32F9F0195821}" type="slidenum">
              <a:rPr lang="nl-NL" altLang="nl-NL">
                <a:solidFill>
                  <a:srgbClr val="000000"/>
                </a:solidFill>
              </a:rPr>
              <a:pPr/>
              <a:t>‹nr.›</a:t>
            </a:fld>
            <a:endParaRPr lang="nl-NL" altLang="nl-NL">
              <a:solidFill>
                <a:srgbClr val="000000"/>
              </a:solidFill>
            </a:endParaRPr>
          </a:p>
        </p:txBody>
      </p:sp>
      <p:sp>
        <p:nvSpPr>
          <p:cNvPr id="5" name="shpTitel"/>
          <p:cNvSpPr>
            <a:spLocks noGrp="1" noChangeArrowheads="1"/>
          </p:cNvSpPr>
          <p:nvPr>
            <p:ph type="dt" sz="half" idx="12"/>
          </p:nvPr>
        </p:nvSpPr>
        <p:spPr>
          <a:ln/>
        </p:spPr>
        <p:txBody>
          <a:bodyPr/>
          <a:lstStyle>
            <a:lvl1pPr>
              <a:defRPr/>
            </a:lvl1pPr>
          </a:lstStyle>
          <a:p>
            <a:pPr>
              <a:defRPr/>
            </a:pPr>
            <a:fld id="{F1647F99-7E1B-4FE4-A0B7-FB767FE18E98}" type="datetime4">
              <a:rPr lang="nl-NL" altLang="nl-NL">
                <a:solidFill>
                  <a:srgbClr val="000000"/>
                </a:solidFill>
              </a:rPr>
              <a:pPr>
                <a:defRPr/>
              </a:pPr>
              <a:t>25 april 2023</a:t>
            </a:fld>
            <a:endParaRPr lang="nl-NL" altLang="nl-NL">
              <a:solidFill>
                <a:srgbClr val="000000"/>
              </a:solidFill>
            </a:endParaRPr>
          </a:p>
        </p:txBody>
      </p:sp>
    </p:spTree>
    <p:extLst>
      <p:ext uri="{BB962C8B-B14F-4D97-AF65-F5344CB8AC3E}">
        <p14:creationId xmlns:p14="http://schemas.microsoft.com/office/powerpoint/2010/main" val="25189685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r>
              <a:rPr lang="nl-NL" altLang="nl-NL">
                <a:solidFill>
                  <a:srgbClr val="000000"/>
                </a:solidFill>
              </a:rPr>
              <a:t>Algemene presentatie</a:t>
            </a:r>
          </a:p>
        </p:txBody>
      </p:sp>
      <p:sp>
        <p:nvSpPr>
          <p:cNvPr id="3" name="Rectangle 7"/>
          <p:cNvSpPr>
            <a:spLocks noGrp="1" noChangeArrowheads="1"/>
          </p:cNvSpPr>
          <p:nvPr>
            <p:ph type="sldNum" sz="quarter" idx="11"/>
          </p:nvPr>
        </p:nvSpPr>
        <p:spPr>
          <a:ln/>
        </p:spPr>
        <p:txBody>
          <a:bodyPr/>
          <a:lstStyle>
            <a:lvl1pPr>
              <a:defRPr/>
            </a:lvl1pPr>
          </a:lstStyle>
          <a:p>
            <a:fld id="{4F95B1EC-D0DC-4D08-AFDB-2790085E4D0B}" type="slidenum">
              <a:rPr lang="nl-NL" altLang="nl-NL">
                <a:solidFill>
                  <a:srgbClr val="000000"/>
                </a:solidFill>
              </a:rPr>
              <a:pPr/>
              <a:t>‹nr.›</a:t>
            </a:fld>
            <a:endParaRPr lang="nl-NL" altLang="nl-NL">
              <a:solidFill>
                <a:srgbClr val="000000"/>
              </a:solidFill>
            </a:endParaRPr>
          </a:p>
        </p:txBody>
      </p:sp>
      <p:sp>
        <p:nvSpPr>
          <p:cNvPr id="4" name="shpTitel"/>
          <p:cNvSpPr>
            <a:spLocks noGrp="1" noChangeArrowheads="1"/>
          </p:cNvSpPr>
          <p:nvPr>
            <p:ph type="dt" sz="half" idx="12"/>
          </p:nvPr>
        </p:nvSpPr>
        <p:spPr>
          <a:ln/>
        </p:spPr>
        <p:txBody>
          <a:bodyPr/>
          <a:lstStyle>
            <a:lvl1pPr>
              <a:defRPr/>
            </a:lvl1pPr>
          </a:lstStyle>
          <a:p>
            <a:pPr>
              <a:defRPr/>
            </a:pPr>
            <a:fld id="{B420E687-09FB-49EA-8C48-6305E73818BE}" type="datetime4">
              <a:rPr lang="nl-NL" altLang="nl-NL">
                <a:solidFill>
                  <a:srgbClr val="000000"/>
                </a:solidFill>
              </a:rPr>
              <a:pPr>
                <a:defRPr/>
              </a:pPr>
              <a:t>25 april 2023</a:t>
            </a:fld>
            <a:endParaRPr lang="nl-NL" altLang="nl-NL">
              <a:solidFill>
                <a:srgbClr val="000000"/>
              </a:solidFill>
            </a:endParaRPr>
          </a:p>
        </p:txBody>
      </p:sp>
    </p:spTree>
    <p:extLst>
      <p:ext uri="{BB962C8B-B14F-4D97-AF65-F5344CB8AC3E}">
        <p14:creationId xmlns:p14="http://schemas.microsoft.com/office/powerpoint/2010/main" val="22543926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Rectangle 6"/>
          <p:cNvSpPr>
            <a:spLocks noGrp="1" noChangeArrowheads="1"/>
          </p:cNvSpPr>
          <p:nvPr>
            <p:ph type="ftr" sz="quarter" idx="10"/>
          </p:nvPr>
        </p:nvSpPr>
        <p:spPr>
          <a:ln/>
        </p:spPr>
        <p:txBody>
          <a:bodyPr/>
          <a:lstStyle>
            <a:lvl1pPr>
              <a:defRPr/>
            </a:lvl1pPr>
          </a:lstStyle>
          <a:p>
            <a:pPr>
              <a:defRPr/>
            </a:pPr>
            <a:r>
              <a:rPr lang="nl-NL" altLang="nl-NL">
                <a:solidFill>
                  <a:srgbClr val="000000"/>
                </a:solidFill>
              </a:rPr>
              <a:t>Algemene presentatie</a:t>
            </a:r>
          </a:p>
        </p:txBody>
      </p:sp>
      <p:sp>
        <p:nvSpPr>
          <p:cNvPr id="6" name="Rectangle 7"/>
          <p:cNvSpPr>
            <a:spLocks noGrp="1" noChangeArrowheads="1"/>
          </p:cNvSpPr>
          <p:nvPr>
            <p:ph type="sldNum" sz="quarter" idx="11"/>
          </p:nvPr>
        </p:nvSpPr>
        <p:spPr>
          <a:ln/>
        </p:spPr>
        <p:txBody>
          <a:bodyPr/>
          <a:lstStyle>
            <a:lvl1pPr>
              <a:defRPr/>
            </a:lvl1pPr>
          </a:lstStyle>
          <a:p>
            <a:fld id="{77DE10A0-729B-4BE6-88DE-BCCDD27FB0E8}" type="slidenum">
              <a:rPr lang="nl-NL" altLang="nl-NL">
                <a:solidFill>
                  <a:srgbClr val="000000"/>
                </a:solidFill>
              </a:rPr>
              <a:pPr/>
              <a:t>‹nr.›</a:t>
            </a:fld>
            <a:endParaRPr lang="nl-NL" altLang="nl-NL">
              <a:solidFill>
                <a:srgbClr val="000000"/>
              </a:solidFill>
            </a:endParaRPr>
          </a:p>
        </p:txBody>
      </p:sp>
      <p:sp>
        <p:nvSpPr>
          <p:cNvPr id="7" name="shpTitel"/>
          <p:cNvSpPr>
            <a:spLocks noGrp="1" noChangeArrowheads="1"/>
          </p:cNvSpPr>
          <p:nvPr>
            <p:ph type="dt" sz="half" idx="12"/>
          </p:nvPr>
        </p:nvSpPr>
        <p:spPr>
          <a:ln/>
        </p:spPr>
        <p:txBody>
          <a:bodyPr/>
          <a:lstStyle>
            <a:lvl1pPr>
              <a:defRPr/>
            </a:lvl1pPr>
          </a:lstStyle>
          <a:p>
            <a:pPr>
              <a:defRPr/>
            </a:pPr>
            <a:fld id="{93DC426F-A809-487C-96F4-57B7B2C2947E}" type="datetime4">
              <a:rPr lang="nl-NL" altLang="nl-NL">
                <a:solidFill>
                  <a:srgbClr val="000000"/>
                </a:solidFill>
              </a:rPr>
              <a:pPr>
                <a:defRPr/>
              </a:pPr>
              <a:t>25 april 2023</a:t>
            </a:fld>
            <a:endParaRPr lang="nl-NL" altLang="nl-NL">
              <a:solidFill>
                <a:srgbClr val="000000"/>
              </a:solidFill>
            </a:endParaRPr>
          </a:p>
        </p:txBody>
      </p:sp>
    </p:spTree>
    <p:extLst>
      <p:ext uri="{BB962C8B-B14F-4D97-AF65-F5344CB8AC3E}">
        <p14:creationId xmlns:p14="http://schemas.microsoft.com/office/powerpoint/2010/main" val="6068158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Rectangle 6"/>
          <p:cNvSpPr>
            <a:spLocks noGrp="1" noChangeArrowheads="1"/>
          </p:cNvSpPr>
          <p:nvPr>
            <p:ph type="ftr" sz="quarter" idx="10"/>
          </p:nvPr>
        </p:nvSpPr>
        <p:spPr>
          <a:ln/>
        </p:spPr>
        <p:txBody>
          <a:bodyPr/>
          <a:lstStyle>
            <a:lvl1pPr>
              <a:defRPr/>
            </a:lvl1pPr>
          </a:lstStyle>
          <a:p>
            <a:pPr>
              <a:defRPr/>
            </a:pPr>
            <a:r>
              <a:rPr lang="nl-NL" altLang="nl-NL">
                <a:solidFill>
                  <a:srgbClr val="000000"/>
                </a:solidFill>
              </a:rPr>
              <a:t>Algemene presentatie</a:t>
            </a:r>
          </a:p>
        </p:txBody>
      </p:sp>
      <p:sp>
        <p:nvSpPr>
          <p:cNvPr id="6" name="Rectangle 7"/>
          <p:cNvSpPr>
            <a:spLocks noGrp="1" noChangeArrowheads="1"/>
          </p:cNvSpPr>
          <p:nvPr>
            <p:ph type="sldNum" sz="quarter" idx="11"/>
          </p:nvPr>
        </p:nvSpPr>
        <p:spPr>
          <a:ln/>
        </p:spPr>
        <p:txBody>
          <a:bodyPr/>
          <a:lstStyle>
            <a:lvl1pPr>
              <a:defRPr/>
            </a:lvl1pPr>
          </a:lstStyle>
          <a:p>
            <a:fld id="{9A82F16A-6816-46B9-A2D9-84E0B5C866BF}" type="slidenum">
              <a:rPr lang="nl-NL" altLang="nl-NL">
                <a:solidFill>
                  <a:srgbClr val="000000"/>
                </a:solidFill>
              </a:rPr>
              <a:pPr/>
              <a:t>‹nr.›</a:t>
            </a:fld>
            <a:endParaRPr lang="nl-NL" altLang="nl-NL">
              <a:solidFill>
                <a:srgbClr val="000000"/>
              </a:solidFill>
            </a:endParaRPr>
          </a:p>
        </p:txBody>
      </p:sp>
      <p:sp>
        <p:nvSpPr>
          <p:cNvPr id="7" name="shpTitel"/>
          <p:cNvSpPr>
            <a:spLocks noGrp="1" noChangeArrowheads="1"/>
          </p:cNvSpPr>
          <p:nvPr>
            <p:ph type="dt" sz="half" idx="12"/>
          </p:nvPr>
        </p:nvSpPr>
        <p:spPr>
          <a:ln/>
        </p:spPr>
        <p:txBody>
          <a:bodyPr/>
          <a:lstStyle>
            <a:lvl1pPr>
              <a:defRPr/>
            </a:lvl1pPr>
          </a:lstStyle>
          <a:p>
            <a:pPr>
              <a:defRPr/>
            </a:pPr>
            <a:fld id="{5F0B10A8-A95F-4B52-90A6-B9E0CD318570}" type="datetime4">
              <a:rPr lang="nl-NL" altLang="nl-NL">
                <a:solidFill>
                  <a:srgbClr val="000000"/>
                </a:solidFill>
              </a:rPr>
              <a:pPr>
                <a:defRPr/>
              </a:pPr>
              <a:t>25 april 2023</a:t>
            </a:fld>
            <a:endParaRPr lang="nl-NL" altLang="nl-NL">
              <a:solidFill>
                <a:srgbClr val="000000"/>
              </a:solidFill>
            </a:endParaRPr>
          </a:p>
        </p:txBody>
      </p:sp>
    </p:spTree>
    <p:extLst>
      <p:ext uri="{BB962C8B-B14F-4D97-AF65-F5344CB8AC3E}">
        <p14:creationId xmlns:p14="http://schemas.microsoft.com/office/powerpoint/2010/main" val="571325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endParaRPr lang="nl-NL"/>
          </a:p>
        </p:txBody>
      </p:sp>
      <p:sp>
        <p:nvSpPr>
          <p:cNvPr id="3" name="Text Placeholder 2"/>
          <p:cNvSpPr>
            <a:spLocks noGrp="1"/>
          </p:cNvSpPr>
          <p:nvPr>
            <p:ph type="body" idx="1"/>
          </p:nvPr>
        </p:nvSpPr>
        <p:spPr>
          <a:xfrm>
            <a:off x="457200" y="1535114"/>
            <a:ext cx="4040188" cy="639763"/>
          </a:xfrm>
        </p:spPr>
        <p:txBody>
          <a:bodyPr anchor="b"/>
          <a:lstStyle>
            <a:lvl1pPr marL="0" indent="0">
              <a:buNone/>
              <a:defRPr sz="2700" b="1"/>
            </a:lvl1pPr>
            <a:lvl2pPr marL="512051" indent="0">
              <a:buNone/>
              <a:defRPr sz="2300" b="1"/>
            </a:lvl2pPr>
            <a:lvl3pPr marL="1024103" indent="0">
              <a:buNone/>
              <a:defRPr sz="2000" b="1"/>
            </a:lvl3pPr>
            <a:lvl4pPr marL="1536153" indent="0">
              <a:buNone/>
              <a:defRPr sz="1800" b="1"/>
            </a:lvl4pPr>
            <a:lvl5pPr marL="2048205" indent="0">
              <a:buNone/>
              <a:defRPr sz="1800" b="1"/>
            </a:lvl5pPr>
            <a:lvl6pPr marL="2560256" indent="0">
              <a:buNone/>
              <a:defRPr sz="1800" b="1"/>
            </a:lvl6pPr>
            <a:lvl7pPr marL="3072308" indent="0">
              <a:buNone/>
              <a:defRPr sz="1800" b="1"/>
            </a:lvl7pPr>
            <a:lvl8pPr marL="3584358" indent="0">
              <a:buNone/>
              <a:defRPr sz="1800" b="1"/>
            </a:lvl8pPr>
            <a:lvl9pPr marL="4096410" indent="0">
              <a:buNone/>
              <a:defRPr sz="18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7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p:cNvSpPr>
            <a:spLocks noGrp="1"/>
          </p:cNvSpPr>
          <p:nvPr>
            <p:ph type="body" sz="quarter" idx="3"/>
          </p:nvPr>
        </p:nvSpPr>
        <p:spPr>
          <a:xfrm>
            <a:off x="4645031" y="1535114"/>
            <a:ext cx="4041775" cy="639763"/>
          </a:xfrm>
        </p:spPr>
        <p:txBody>
          <a:bodyPr anchor="b"/>
          <a:lstStyle>
            <a:lvl1pPr marL="0" indent="0">
              <a:buNone/>
              <a:defRPr sz="2700" b="1"/>
            </a:lvl1pPr>
            <a:lvl2pPr marL="512051" indent="0">
              <a:buNone/>
              <a:defRPr sz="2300" b="1"/>
            </a:lvl2pPr>
            <a:lvl3pPr marL="1024103" indent="0">
              <a:buNone/>
              <a:defRPr sz="2000" b="1"/>
            </a:lvl3pPr>
            <a:lvl4pPr marL="1536153" indent="0">
              <a:buNone/>
              <a:defRPr sz="1800" b="1"/>
            </a:lvl4pPr>
            <a:lvl5pPr marL="2048205" indent="0">
              <a:buNone/>
              <a:defRPr sz="1800" b="1"/>
            </a:lvl5pPr>
            <a:lvl6pPr marL="2560256" indent="0">
              <a:buNone/>
              <a:defRPr sz="1800" b="1"/>
            </a:lvl6pPr>
            <a:lvl7pPr marL="3072308" indent="0">
              <a:buNone/>
              <a:defRPr sz="1800" b="1"/>
            </a:lvl7pPr>
            <a:lvl8pPr marL="3584358" indent="0">
              <a:buNone/>
              <a:defRPr sz="1800" b="1"/>
            </a:lvl8pPr>
            <a:lvl9pPr marL="4096410" indent="0">
              <a:buNone/>
              <a:defRPr sz="18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7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Rectangle 5"/>
          <p:cNvSpPr>
            <a:spLocks noGrp="1" noChangeArrowheads="1"/>
          </p:cNvSpPr>
          <p:nvPr>
            <p:ph type="dt" sz="half" idx="10"/>
          </p:nvPr>
        </p:nvSpPr>
        <p:spPr>
          <a:ln/>
        </p:spPr>
        <p:txBody>
          <a:bodyPr/>
          <a:lstStyle>
            <a:lvl1pPr>
              <a:defRPr/>
            </a:lvl1pPr>
          </a:lstStyle>
          <a:p>
            <a:pPr>
              <a:defRPr/>
            </a:pPr>
            <a:fld id="{9C966C00-4158-4925-BD5F-F54CC651A2A0}" type="datetime1">
              <a:rPr lang="nl-NL"/>
              <a:pPr>
                <a:defRPr/>
              </a:pPr>
              <a:t>25-4-2023</a:t>
            </a:fld>
            <a:endParaRPr lang="nl-NL"/>
          </a:p>
        </p:txBody>
      </p:sp>
      <p:sp>
        <p:nvSpPr>
          <p:cNvPr id="8" name="Rectangle 6"/>
          <p:cNvSpPr>
            <a:spLocks noGrp="1" noChangeArrowheads="1"/>
          </p:cNvSpPr>
          <p:nvPr>
            <p:ph type="ftr" sz="quarter" idx="11"/>
          </p:nvPr>
        </p:nvSpPr>
        <p:spPr>
          <a:ln/>
        </p:spPr>
        <p:txBody>
          <a:bodyPr/>
          <a:lstStyle>
            <a:lvl1pPr>
              <a:defRPr/>
            </a:lvl1pPr>
          </a:lstStyle>
          <a:p>
            <a:pPr>
              <a:defRPr/>
            </a:pPr>
            <a:r>
              <a:rPr lang="nl-NL"/>
              <a:t>Wachtschependag 2017</a:t>
            </a:r>
          </a:p>
        </p:txBody>
      </p:sp>
      <p:sp>
        <p:nvSpPr>
          <p:cNvPr id="9" name="Rectangle 7"/>
          <p:cNvSpPr>
            <a:spLocks noGrp="1" noChangeArrowheads="1"/>
          </p:cNvSpPr>
          <p:nvPr>
            <p:ph type="sldNum" sz="quarter" idx="12"/>
          </p:nvPr>
        </p:nvSpPr>
        <p:spPr>
          <a:ln/>
        </p:spPr>
        <p:txBody>
          <a:bodyPr/>
          <a:lstStyle>
            <a:lvl1pPr>
              <a:defRPr/>
            </a:lvl1pPr>
          </a:lstStyle>
          <a:p>
            <a:pPr>
              <a:defRPr/>
            </a:pPr>
            <a:fld id="{55714C5C-E81C-4B45-8E3D-7DACA1771E9A}" type="slidenum">
              <a:rPr lang="nl-NL"/>
              <a:pPr>
                <a:defRPr/>
              </a:pPr>
              <a:t>‹nr.›</a:t>
            </a:fld>
            <a:endParaRPr lang="nl-NL"/>
          </a:p>
        </p:txBody>
      </p:sp>
    </p:spTree>
    <p:extLst>
      <p:ext uri="{BB962C8B-B14F-4D97-AF65-F5344CB8AC3E}">
        <p14:creationId xmlns:p14="http://schemas.microsoft.com/office/powerpoint/2010/main" val="273898135"/>
      </p:ext>
    </p:extLst>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6"/>
          <p:cNvSpPr>
            <a:spLocks noGrp="1" noChangeArrowheads="1"/>
          </p:cNvSpPr>
          <p:nvPr>
            <p:ph type="ftr" sz="quarter" idx="10"/>
          </p:nvPr>
        </p:nvSpPr>
        <p:spPr>
          <a:ln/>
        </p:spPr>
        <p:txBody>
          <a:bodyPr/>
          <a:lstStyle>
            <a:lvl1pPr>
              <a:defRPr/>
            </a:lvl1pPr>
          </a:lstStyle>
          <a:p>
            <a:pPr>
              <a:defRPr/>
            </a:pPr>
            <a:r>
              <a:rPr lang="nl-NL" altLang="nl-NL">
                <a:solidFill>
                  <a:srgbClr val="000000"/>
                </a:solidFill>
              </a:rPr>
              <a:t>Algemene presentatie</a:t>
            </a:r>
          </a:p>
        </p:txBody>
      </p:sp>
      <p:sp>
        <p:nvSpPr>
          <p:cNvPr id="5" name="Rectangle 7"/>
          <p:cNvSpPr>
            <a:spLocks noGrp="1" noChangeArrowheads="1"/>
          </p:cNvSpPr>
          <p:nvPr>
            <p:ph type="sldNum" sz="quarter" idx="11"/>
          </p:nvPr>
        </p:nvSpPr>
        <p:spPr>
          <a:ln/>
        </p:spPr>
        <p:txBody>
          <a:bodyPr/>
          <a:lstStyle>
            <a:lvl1pPr>
              <a:defRPr/>
            </a:lvl1pPr>
          </a:lstStyle>
          <a:p>
            <a:fld id="{D67FC1C4-B9E3-4503-A465-23E813126990}" type="slidenum">
              <a:rPr lang="nl-NL" altLang="nl-NL">
                <a:solidFill>
                  <a:srgbClr val="000000"/>
                </a:solidFill>
              </a:rPr>
              <a:pPr/>
              <a:t>‹nr.›</a:t>
            </a:fld>
            <a:endParaRPr lang="nl-NL" altLang="nl-NL">
              <a:solidFill>
                <a:srgbClr val="000000"/>
              </a:solidFill>
            </a:endParaRPr>
          </a:p>
        </p:txBody>
      </p:sp>
      <p:sp>
        <p:nvSpPr>
          <p:cNvPr id="6" name="shpTitel"/>
          <p:cNvSpPr>
            <a:spLocks noGrp="1" noChangeArrowheads="1"/>
          </p:cNvSpPr>
          <p:nvPr>
            <p:ph type="dt" sz="half" idx="12"/>
          </p:nvPr>
        </p:nvSpPr>
        <p:spPr>
          <a:ln/>
        </p:spPr>
        <p:txBody>
          <a:bodyPr/>
          <a:lstStyle>
            <a:lvl1pPr>
              <a:defRPr/>
            </a:lvl1pPr>
          </a:lstStyle>
          <a:p>
            <a:pPr>
              <a:defRPr/>
            </a:pPr>
            <a:fld id="{205E7450-89E7-4F7E-9686-C7BA802B306B}" type="datetime4">
              <a:rPr lang="nl-NL" altLang="nl-NL">
                <a:solidFill>
                  <a:srgbClr val="000000"/>
                </a:solidFill>
              </a:rPr>
              <a:pPr>
                <a:defRPr/>
              </a:pPr>
              <a:t>25 april 2023</a:t>
            </a:fld>
            <a:endParaRPr lang="nl-NL" altLang="nl-NL">
              <a:solidFill>
                <a:srgbClr val="000000"/>
              </a:solidFill>
            </a:endParaRPr>
          </a:p>
        </p:txBody>
      </p:sp>
    </p:spTree>
    <p:extLst>
      <p:ext uri="{BB962C8B-B14F-4D97-AF65-F5344CB8AC3E}">
        <p14:creationId xmlns:p14="http://schemas.microsoft.com/office/powerpoint/2010/main" val="33349480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767513" y="1295400"/>
            <a:ext cx="2100262" cy="49117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66725" y="1295400"/>
            <a:ext cx="6148388" cy="49117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6"/>
          <p:cNvSpPr>
            <a:spLocks noGrp="1" noChangeArrowheads="1"/>
          </p:cNvSpPr>
          <p:nvPr>
            <p:ph type="ftr" sz="quarter" idx="10"/>
          </p:nvPr>
        </p:nvSpPr>
        <p:spPr>
          <a:ln/>
        </p:spPr>
        <p:txBody>
          <a:bodyPr/>
          <a:lstStyle>
            <a:lvl1pPr>
              <a:defRPr/>
            </a:lvl1pPr>
          </a:lstStyle>
          <a:p>
            <a:pPr>
              <a:defRPr/>
            </a:pPr>
            <a:r>
              <a:rPr lang="nl-NL" altLang="nl-NL">
                <a:solidFill>
                  <a:srgbClr val="000000"/>
                </a:solidFill>
              </a:rPr>
              <a:t>Algemene presentatie</a:t>
            </a:r>
          </a:p>
        </p:txBody>
      </p:sp>
      <p:sp>
        <p:nvSpPr>
          <p:cNvPr id="5" name="Rectangle 7"/>
          <p:cNvSpPr>
            <a:spLocks noGrp="1" noChangeArrowheads="1"/>
          </p:cNvSpPr>
          <p:nvPr>
            <p:ph type="sldNum" sz="quarter" idx="11"/>
          </p:nvPr>
        </p:nvSpPr>
        <p:spPr>
          <a:ln/>
        </p:spPr>
        <p:txBody>
          <a:bodyPr/>
          <a:lstStyle>
            <a:lvl1pPr>
              <a:defRPr/>
            </a:lvl1pPr>
          </a:lstStyle>
          <a:p>
            <a:fld id="{1EE1940F-A515-4B8B-B199-E88111017739}" type="slidenum">
              <a:rPr lang="nl-NL" altLang="nl-NL">
                <a:solidFill>
                  <a:srgbClr val="000000"/>
                </a:solidFill>
              </a:rPr>
              <a:pPr/>
              <a:t>‹nr.›</a:t>
            </a:fld>
            <a:endParaRPr lang="nl-NL" altLang="nl-NL">
              <a:solidFill>
                <a:srgbClr val="000000"/>
              </a:solidFill>
            </a:endParaRPr>
          </a:p>
        </p:txBody>
      </p:sp>
      <p:sp>
        <p:nvSpPr>
          <p:cNvPr id="6" name="shpTitel"/>
          <p:cNvSpPr>
            <a:spLocks noGrp="1" noChangeArrowheads="1"/>
          </p:cNvSpPr>
          <p:nvPr>
            <p:ph type="dt" sz="half" idx="12"/>
          </p:nvPr>
        </p:nvSpPr>
        <p:spPr>
          <a:ln/>
        </p:spPr>
        <p:txBody>
          <a:bodyPr/>
          <a:lstStyle>
            <a:lvl1pPr>
              <a:defRPr/>
            </a:lvl1pPr>
          </a:lstStyle>
          <a:p>
            <a:pPr>
              <a:defRPr/>
            </a:pPr>
            <a:fld id="{8210BF3A-212C-4D0F-9FB2-00ADB1433421}" type="datetime4">
              <a:rPr lang="nl-NL" altLang="nl-NL">
                <a:solidFill>
                  <a:srgbClr val="000000"/>
                </a:solidFill>
              </a:rPr>
              <a:pPr>
                <a:defRPr/>
              </a:pPr>
              <a:t>25 april 2023</a:t>
            </a:fld>
            <a:endParaRPr lang="nl-NL" altLang="nl-NL">
              <a:solidFill>
                <a:srgbClr val="000000"/>
              </a:solidFill>
            </a:endParaRPr>
          </a:p>
        </p:txBody>
      </p:sp>
    </p:spTree>
    <p:extLst>
      <p:ext uri="{BB962C8B-B14F-4D97-AF65-F5344CB8AC3E}">
        <p14:creationId xmlns:p14="http://schemas.microsoft.com/office/powerpoint/2010/main" val="681639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Rectangle 5"/>
          <p:cNvSpPr>
            <a:spLocks noGrp="1" noChangeArrowheads="1"/>
          </p:cNvSpPr>
          <p:nvPr>
            <p:ph type="dt" sz="half" idx="10"/>
          </p:nvPr>
        </p:nvSpPr>
        <p:spPr>
          <a:ln/>
        </p:spPr>
        <p:txBody>
          <a:bodyPr/>
          <a:lstStyle>
            <a:lvl1pPr>
              <a:defRPr/>
            </a:lvl1pPr>
          </a:lstStyle>
          <a:p>
            <a:pPr>
              <a:defRPr/>
            </a:pPr>
            <a:fld id="{5401FC1D-0386-4419-B4DF-F128BE0B75C3}" type="datetime1">
              <a:rPr lang="nl-NL"/>
              <a:pPr>
                <a:defRPr/>
              </a:pPr>
              <a:t>25-4-2023</a:t>
            </a:fld>
            <a:endParaRPr lang="nl-NL"/>
          </a:p>
        </p:txBody>
      </p:sp>
      <p:sp>
        <p:nvSpPr>
          <p:cNvPr id="4" name="Rectangle 6"/>
          <p:cNvSpPr>
            <a:spLocks noGrp="1" noChangeArrowheads="1"/>
          </p:cNvSpPr>
          <p:nvPr>
            <p:ph type="ftr" sz="quarter" idx="11"/>
          </p:nvPr>
        </p:nvSpPr>
        <p:spPr>
          <a:ln/>
        </p:spPr>
        <p:txBody>
          <a:bodyPr/>
          <a:lstStyle>
            <a:lvl1pPr>
              <a:defRPr/>
            </a:lvl1pPr>
          </a:lstStyle>
          <a:p>
            <a:pPr>
              <a:defRPr/>
            </a:pPr>
            <a:r>
              <a:rPr lang="nl-NL"/>
              <a:t>Wachtschependag 2017</a:t>
            </a:r>
          </a:p>
        </p:txBody>
      </p:sp>
      <p:sp>
        <p:nvSpPr>
          <p:cNvPr id="5" name="Rectangle 7"/>
          <p:cNvSpPr>
            <a:spLocks noGrp="1" noChangeArrowheads="1"/>
          </p:cNvSpPr>
          <p:nvPr>
            <p:ph type="sldNum" sz="quarter" idx="12"/>
          </p:nvPr>
        </p:nvSpPr>
        <p:spPr>
          <a:ln/>
        </p:spPr>
        <p:txBody>
          <a:bodyPr/>
          <a:lstStyle>
            <a:lvl1pPr>
              <a:defRPr/>
            </a:lvl1pPr>
          </a:lstStyle>
          <a:p>
            <a:pPr>
              <a:defRPr/>
            </a:pPr>
            <a:fld id="{A5CEF981-C3F2-4107-AA83-2C7264B8D244}" type="slidenum">
              <a:rPr lang="nl-NL"/>
              <a:pPr>
                <a:defRPr/>
              </a:pPr>
              <a:t>‹nr.›</a:t>
            </a:fld>
            <a:endParaRPr lang="nl-NL"/>
          </a:p>
        </p:txBody>
      </p:sp>
    </p:spTree>
    <p:extLst>
      <p:ext uri="{BB962C8B-B14F-4D97-AF65-F5344CB8AC3E}">
        <p14:creationId xmlns:p14="http://schemas.microsoft.com/office/powerpoint/2010/main" val="2091589319"/>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FAE3B89A-8FBF-4F0E-9F88-1EB0A4122F04}" type="datetime1">
              <a:rPr lang="nl-NL"/>
              <a:pPr>
                <a:defRPr/>
              </a:pPr>
              <a:t>25-4-2023</a:t>
            </a:fld>
            <a:endParaRPr lang="nl-NL"/>
          </a:p>
        </p:txBody>
      </p:sp>
      <p:sp>
        <p:nvSpPr>
          <p:cNvPr id="3" name="Rectangle 6"/>
          <p:cNvSpPr>
            <a:spLocks noGrp="1" noChangeArrowheads="1"/>
          </p:cNvSpPr>
          <p:nvPr>
            <p:ph type="ftr" sz="quarter" idx="11"/>
          </p:nvPr>
        </p:nvSpPr>
        <p:spPr>
          <a:ln/>
        </p:spPr>
        <p:txBody>
          <a:bodyPr/>
          <a:lstStyle>
            <a:lvl1pPr>
              <a:defRPr/>
            </a:lvl1pPr>
          </a:lstStyle>
          <a:p>
            <a:pPr>
              <a:defRPr/>
            </a:pPr>
            <a:r>
              <a:rPr lang="nl-NL"/>
              <a:t>Wachtschependag 2017</a:t>
            </a:r>
          </a:p>
        </p:txBody>
      </p:sp>
      <p:sp>
        <p:nvSpPr>
          <p:cNvPr id="4" name="Rectangle 7"/>
          <p:cNvSpPr>
            <a:spLocks noGrp="1" noChangeArrowheads="1"/>
          </p:cNvSpPr>
          <p:nvPr>
            <p:ph type="sldNum" sz="quarter" idx="12"/>
          </p:nvPr>
        </p:nvSpPr>
        <p:spPr>
          <a:ln/>
        </p:spPr>
        <p:txBody>
          <a:bodyPr/>
          <a:lstStyle>
            <a:lvl1pPr>
              <a:defRPr/>
            </a:lvl1pPr>
          </a:lstStyle>
          <a:p>
            <a:pPr>
              <a:defRPr/>
            </a:pPr>
            <a:fld id="{F2FB9683-E743-41C8-B3FD-C64CDCA8C27D}" type="slidenum">
              <a:rPr lang="nl-NL"/>
              <a:pPr>
                <a:defRPr/>
              </a:pPr>
              <a:t>‹nr.›</a:t>
            </a:fld>
            <a:endParaRPr lang="nl-NL"/>
          </a:p>
        </p:txBody>
      </p:sp>
    </p:spTree>
    <p:extLst>
      <p:ext uri="{BB962C8B-B14F-4D97-AF65-F5344CB8AC3E}">
        <p14:creationId xmlns:p14="http://schemas.microsoft.com/office/powerpoint/2010/main" val="2812768399"/>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49"/>
            <a:ext cx="3008313" cy="1162051"/>
          </a:xfrm>
        </p:spPr>
        <p:txBody>
          <a:bodyPr anchor="b"/>
          <a:lstStyle>
            <a:lvl1pPr algn="l">
              <a:defRPr sz="2300" b="1"/>
            </a:lvl1pPr>
          </a:lstStyle>
          <a:p>
            <a:r>
              <a:rPr lang="en-US"/>
              <a:t>Click to edit Master title style</a:t>
            </a:r>
            <a:endParaRPr lang="nl-NL"/>
          </a:p>
        </p:txBody>
      </p:sp>
      <p:sp>
        <p:nvSpPr>
          <p:cNvPr id="3" name="Content Placeholder 2"/>
          <p:cNvSpPr>
            <a:spLocks noGrp="1"/>
          </p:cNvSpPr>
          <p:nvPr>
            <p:ph idx="1"/>
          </p:nvPr>
        </p:nvSpPr>
        <p:spPr>
          <a:xfrm>
            <a:off x="3575050" y="273057"/>
            <a:ext cx="5111750" cy="5853114"/>
          </a:xfrm>
        </p:spPr>
        <p:txBody>
          <a:bodyPr/>
          <a:lstStyle>
            <a:lvl1pPr>
              <a:defRPr sz="3600"/>
            </a:lvl1pPr>
            <a:lvl2pPr>
              <a:defRPr sz="3100"/>
            </a:lvl2pPr>
            <a:lvl3pPr>
              <a:defRPr sz="27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p:cNvSpPr>
            <a:spLocks noGrp="1"/>
          </p:cNvSpPr>
          <p:nvPr>
            <p:ph type="body" sz="half" idx="2"/>
          </p:nvPr>
        </p:nvSpPr>
        <p:spPr>
          <a:xfrm>
            <a:off x="457203" y="1435105"/>
            <a:ext cx="3008313" cy="4691063"/>
          </a:xfrm>
        </p:spPr>
        <p:txBody>
          <a:bodyPr/>
          <a:lstStyle>
            <a:lvl1pPr marL="0" indent="0">
              <a:buNone/>
              <a:defRPr sz="1600"/>
            </a:lvl1pPr>
            <a:lvl2pPr marL="512051" indent="0">
              <a:buNone/>
              <a:defRPr sz="1300"/>
            </a:lvl2pPr>
            <a:lvl3pPr marL="1024103" indent="0">
              <a:buNone/>
              <a:defRPr sz="1100"/>
            </a:lvl3pPr>
            <a:lvl4pPr marL="1536153" indent="0">
              <a:buNone/>
              <a:defRPr sz="1000"/>
            </a:lvl4pPr>
            <a:lvl5pPr marL="2048205" indent="0">
              <a:buNone/>
              <a:defRPr sz="1000"/>
            </a:lvl5pPr>
            <a:lvl6pPr marL="2560256" indent="0">
              <a:buNone/>
              <a:defRPr sz="1000"/>
            </a:lvl6pPr>
            <a:lvl7pPr marL="3072308" indent="0">
              <a:buNone/>
              <a:defRPr sz="1000"/>
            </a:lvl7pPr>
            <a:lvl8pPr marL="3584358" indent="0">
              <a:buNone/>
              <a:defRPr sz="1000"/>
            </a:lvl8pPr>
            <a:lvl9pPr marL="4096410" indent="0">
              <a:buNone/>
              <a:defRPr sz="10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E35E476E-2B65-4BB1-92B6-7C9135432819}" type="datetime1">
              <a:rPr lang="nl-NL"/>
              <a:pPr>
                <a:defRPr/>
              </a:pPr>
              <a:t>25-4-2023</a:t>
            </a:fld>
            <a:endParaRPr lang="nl-NL"/>
          </a:p>
        </p:txBody>
      </p:sp>
      <p:sp>
        <p:nvSpPr>
          <p:cNvPr id="6" name="Rectangle 6"/>
          <p:cNvSpPr>
            <a:spLocks noGrp="1" noChangeArrowheads="1"/>
          </p:cNvSpPr>
          <p:nvPr>
            <p:ph type="ftr" sz="quarter" idx="11"/>
          </p:nvPr>
        </p:nvSpPr>
        <p:spPr>
          <a:ln/>
        </p:spPr>
        <p:txBody>
          <a:bodyPr/>
          <a:lstStyle>
            <a:lvl1pPr>
              <a:defRPr/>
            </a:lvl1pPr>
          </a:lstStyle>
          <a:p>
            <a:pPr>
              <a:defRPr/>
            </a:pPr>
            <a:r>
              <a:rPr lang="nl-NL"/>
              <a:t>Wachtschependag 2017</a:t>
            </a:r>
          </a:p>
        </p:txBody>
      </p:sp>
      <p:sp>
        <p:nvSpPr>
          <p:cNvPr id="7" name="Rectangle 7"/>
          <p:cNvSpPr>
            <a:spLocks noGrp="1" noChangeArrowheads="1"/>
          </p:cNvSpPr>
          <p:nvPr>
            <p:ph type="sldNum" sz="quarter" idx="12"/>
          </p:nvPr>
        </p:nvSpPr>
        <p:spPr>
          <a:ln/>
        </p:spPr>
        <p:txBody>
          <a:bodyPr/>
          <a:lstStyle>
            <a:lvl1pPr>
              <a:defRPr/>
            </a:lvl1pPr>
          </a:lstStyle>
          <a:p>
            <a:pPr>
              <a:defRPr/>
            </a:pPr>
            <a:fld id="{E76F657C-C8F1-4F89-8FCE-FDC61C09A43E}" type="slidenum">
              <a:rPr lang="nl-NL"/>
              <a:pPr>
                <a:defRPr/>
              </a:pPr>
              <a:t>‹nr.›</a:t>
            </a:fld>
            <a:endParaRPr lang="nl-NL"/>
          </a:p>
        </p:txBody>
      </p:sp>
    </p:spTree>
    <p:extLst>
      <p:ext uri="{BB962C8B-B14F-4D97-AF65-F5344CB8AC3E}">
        <p14:creationId xmlns:p14="http://schemas.microsoft.com/office/powerpoint/2010/main" val="2406092708"/>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300" b="1"/>
            </a:lvl1pPr>
          </a:lstStyle>
          <a:p>
            <a:r>
              <a:rPr lang="en-US"/>
              <a:t>Click to edit Master title style</a:t>
            </a:r>
            <a:endParaRPr lang="nl-NL"/>
          </a:p>
        </p:txBody>
      </p:sp>
      <p:sp>
        <p:nvSpPr>
          <p:cNvPr id="3" name="Picture Placeholder 2"/>
          <p:cNvSpPr>
            <a:spLocks noGrp="1"/>
          </p:cNvSpPr>
          <p:nvPr>
            <p:ph type="pic" idx="1"/>
          </p:nvPr>
        </p:nvSpPr>
        <p:spPr>
          <a:xfrm>
            <a:off x="1792288" y="612775"/>
            <a:ext cx="5486400" cy="4114800"/>
          </a:xfrm>
        </p:spPr>
        <p:txBody>
          <a:bodyPr/>
          <a:lstStyle>
            <a:lvl1pPr marL="0" indent="0">
              <a:buNone/>
              <a:defRPr sz="3600"/>
            </a:lvl1pPr>
            <a:lvl2pPr marL="512051" indent="0">
              <a:buNone/>
              <a:defRPr sz="3100"/>
            </a:lvl2pPr>
            <a:lvl3pPr marL="1024103" indent="0">
              <a:buNone/>
              <a:defRPr sz="2700"/>
            </a:lvl3pPr>
            <a:lvl4pPr marL="1536153" indent="0">
              <a:buNone/>
              <a:defRPr sz="2300"/>
            </a:lvl4pPr>
            <a:lvl5pPr marL="2048205" indent="0">
              <a:buNone/>
              <a:defRPr sz="2300"/>
            </a:lvl5pPr>
            <a:lvl6pPr marL="2560256" indent="0">
              <a:buNone/>
              <a:defRPr sz="2300"/>
            </a:lvl6pPr>
            <a:lvl7pPr marL="3072308" indent="0">
              <a:buNone/>
              <a:defRPr sz="2300"/>
            </a:lvl7pPr>
            <a:lvl8pPr marL="3584358" indent="0">
              <a:buNone/>
              <a:defRPr sz="2300"/>
            </a:lvl8pPr>
            <a:lvl9pPr marL="4096410" indent="0">
              <a:buNone/>
              <a:defRPr sz="2300"/>
            </a:lvl9pPr>
          </a:lstStyle>
          <a:p>
            <a:pPr lvl="0"/>
            <a:endParaRPr lang="nl-NL"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600"/>
            </a:lvl1pPr>
            <a:lvl2pPr marL="512051" indent="0">
              <a:buNone/>
              <a:defRPr sz="1300"/>
            </a:lvl2pPr>
            <a:lvl3pPr marL="1024103" indent="0">
              <a:buNone/>
              <a:defRPr sz="1100"/>
            </a:lvl3pPr>
            <a:lvl4pPr marL="1536153" indent="0">
              <a:buNone/>
              <a:defRPr sz="1000"/>
            </a:lvl4pPr>
            <a:lvl5pPr marL="2048205" indent="0">
              <a:buNone/>
              <a:defRPr sz="1000"/>
            </a:lvl5pPr>
            <a:lvl6pPr marL="2560256" indent="0">
              <a:buNone/>
              <a:defRPr sz="1000"/>
            </a:lvl6pPr>
            <a:lvl7pPr marL="3072308" indent="0">
              <a:buNone/>
              <a:defRPr sz="1000"/>
            </a:lvl7pPr>
            <a:lvl8pPr marL="3584358" indent="0">
              <a:buNone/>
              <a:defRPr sz="1000"/>
            </a:lvl8pPr>
            <a:lvl9pPr marL="4096410" indent="0">
              <a:buNone/>
              <a:defRPr sz="10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BCA29446-C7BE-4205-A690-C2FA4B8C3DA4}" type="datetime1">
              <a:rPr lang="nl-NL"/>
              <a:pPr>
                <a:defRPr/>
              </a:pPr>
              <a:t>25-4-2023</a:t>
            </a:fld>
            <a:endParaRPr lang="nl-NL"/>
          </a:p>
        </p:txBody>
      </p:sp>
      <p:sp>
        <p:nvSpPr>
          <p:cNvPr id="6" name="Rectangle 6"/>
          <p:cNvSpPr>
            <a:spLocks noGrp="1" noChangeArrowheads="1"/>
          </p:cNvSpPr>
          <p:nvPr>
            <p:ph type="ftr" sz="quarter" idx="11"/>
          </p:nvPr>
        </p:nvSpPr>
        <p:spPr>
          <a:ln/>
        </p:spPr>
        <p:txBody>
          <a:bodyPr/>
          <a:lstStyle>
            <a:lvl1pPr>
              <a:defRPr/>
            </a:lvl1pPr>
          </a:lstStyle>
          <a:p>
            <a:pPr>
              <a:defRPr/>
            </a:pPr>
            <a:r>
              <a:rPr lang="nl-NL"/>
              <a:t>Wachtschependag 2017</a:t>
            </a:r>
          </a:p>
        </p:txBody>
      </p:sp>
      <p:sp>
        <p:nvSpPr>
          <p:cNvPr id="7" name="Rectangle 7"/>
          <p:cNvSpPr>
            <a:spLocks noGrp="1" noChangeArrowheads="1"/>
          </p:cNvSpPr>
          <p:nvPr>
            <p:ph type="sldNum" sz="quarter" idx="12"/>
          </p:nvPr>
        </p:nvSpPr>
        <p:spPr>
          <a:ln/>
        </p:spPr>
        <p:txBody>
          <a:bodyPr/>
          <a:lstStyle>
            <a:lvl1pPr>
              <a:defRPr/>
            </a:lvl1pPr>
          </a:lstStyle>
          <a:p>
            <a:pPr>
              <a:defRPr/>
            </a:pPr>
            <a:fld id="{05B2EF8F-16A4-48A5-A862-454913B0972B}" type="slidenum">
              <a:rPr lang="nl-NL"/>
              <a:pPr>
                <a:defRPr/>
              </a:pPr>
              <a:t>‹nr.›</a:t>
            </a:fld>
            <a:endParaRPr lang="nl-NL"/>
          </a:p>
        </p:txBody>
      </p:sp>
    </p:spTree>
    <p:extLst>
      <p:ext uri="{BB962C8B-B14F-4D97-AF65-F5344CB8AC3E}">
        <p14:creationId xmlns:p14="http://schemas.microsoft.com/office/powerpoint/2010/main" val="3785209496"/>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theme" Target="../theme/theme1.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 /><Relationship Id="rId2" Type="http://schemas.openxmlformats.org/officeDocument/2006/relationships/theme" Target="../theme/theme2.xml" /><Relationship Id="rId1" Type="http://schemas.openxmlformats.org/officeDocument/2006/relationships/slideLayout" Target="../slideLayouts/slideLayout13.xml" /></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 /><Relationship Id="rId13" Type="http://schemas.openxmlformats.org/officeDocument/2006/relationships/slideLayout" Target="../slideLayouts/slideLayout26.xml" /><Relationship Id="rId18" Type="http://schemas.openxmlformats.org/officeDocument/2006/relationships/image" Target="../media/image2.jpeg" /><Relationship Id="rId3" Type="http://schemas.openxmlformats.org/officeDocument/2006/relationships/slideLayout" Target="../slideLayouts/slideLayout16.xml" /><Relationship Id="rId7" Type="http://schemas.openxmlformats.org/officeDocument/2006/relationships/slideLayout" Target="../slideLayouts/slideLayout20.xml" /><Relationship Id="rId12" Type="http://schemas.openxmlformats.org/officeDocument/2006/relationships/slideLayout" Target="../slideLayouts/slideLayout25.xml" /><Relationship Id="rId17" Type="http://schemas.openxmlformats.org/officeDocument/2006/relationships/theme" Target="../theme/theme3.xml" /><Relationship Id="rId2" Type="http://schemas.openxmlformats.org/officeDocument/2006/relationships/slideLayout" Target="../slideLayouts/slideLayout15.xml" /><Relationship Id="rId16" Type="http://schemas.openxmlformats.org/officeDocument/2006/relationships/slideLayout" Target="../slideLayouts/slideLayout29.xml" /><Relationship Id="rId1" Type="http://schemas.openxmlformats.org/officeDocument/2006/relationships/slideLayout" Target="../slideLayouts/slideLayout14.xml" /><Relationship Id="rId6" Type="http://schemas.openxmlformats.org/officeDocument/2006/relationships/slideLayout" Target="../slideLayouts/slideLayout19.xml" /><Relationship Id="rId11" Type="http://schemas.openxmlformats.org/officeDocument/2006/relationships/slideLayout" Target="../slideLayouts/slideLayout24.xml" /><Relationship Id="rId5" Type="http://schemas.openxmlformats.org/officeDocument/2006/relationships/slideLayout" Target="../slideLayouts/slideLayout18.xml" /><Relationship Id="rId15" Type="http://schemas.openxmlformats.org/officeDocument/2006/relationships/slideLayout" Target="../slideLayouts/slideLayout28.xml" /><Relationship Id="rId10" Type="http://schemas.openxmlformats.org/officeDocument/2006/relationships/slideLayout" Target="../slideLayouts/slideLayout23.xml" /><Relationship Id="rId4" Type="http://schemas.openxmlformats.org/officeDocument/2006/relationships/slideLayout" Target="../slideLayouts/slideLayout17.xml" /><Relationship Id="rId9" Type="http://schemas.openxmlformats.org/officeDocument/2006/relationships/slideLayout" Target="../slideLayouts/slideLayout22.xml" /><Relationship Id="rId14" Type="http://schemas.openxmlformats.org/officeDocument/2006/relationships/slideLayout" Target="../slideLayouts/slideLayout27.xml" /></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 /><Relationship Id="rId3" Type="http://schemas.openxmlformats.org/officeDocument/2006/relationships/slideLayout" Target="../slideLayouts/slideLayout32.xml" /><Relationship Id="rId7" Type="http://schemas.openxmlformats.org/officeDocument/2006/relationships/slideLayout" Target="../slideLayouts/slideLayout36.xml" /><Relationship Id="rId12" Type="http://schemas.openxmlformats.org/officeDocument/2006/relationships/theme" Target="../theme/theme4.xml" /><Relationship Id="rId2" Type="http://schemas.openxmlformats.org/officeDocument/2006/relationships/slideLayout" Target="../slideLayouts/slideLayout31.xml" /><Relationship Id="rId1" Type="http://schemas.openxmlformats.org/officeDocument/2006/relationships/slideLayout" Target="../slideLayouts/slideLayout30.xml" /><Relationship Id="rId6" Type="http://schemas.openxmlformats.org/officeDocument/2006/relationships/slideLayout" Target="../slideLayouts/slideLayout35.xml" /><Relationship Id="rId11" Type="http://schemas.openxmlformats.org/officeDocument/2006/relationships/slideLayout" Target="../slideLayouts/slideLayout40.xml" /><Relationship Id="rId5" Type="http://schemas.openxmlformats.org/officeDocument/2006/relationships/slideLayout" Target="../slideLayouts/slideLayout34.xml" /><Relationship Id="rId10" Type="http://schemas.openxmlformats.org/officeDocument/2006/relationships/slideLayout" Target="../slideLayouts/slideLayout39.xml" /><Relationship Id="rId4" Type="http://schemas.openxmlformats.org/officeDocument/2006/relationships/slideLayout" Target="../slideLayouts/slideLayout33.xml" /><Relationship Id="rId9" Type="http://schemas.openxmlformats.org/officeDocument/2006/relationships/slideLayout" Target="../slideLayouts/slideLayout38.xml" /></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 /><Relationship Id="rId13" Type="http://schemas.openxmlformats.org/officeDocument/2006/relationships/image" Target="../media/image6.png" /><Relationship Id="rId3" Type="http://schemas.openxmlformats.org/officeDocument/2006/relationships/slideLayout" Target="../slideLayouts/slideLayout43.xml" /><Relationship Id="rId7" Type="http://schemas.openxmlformats.org/officeDocument/2006/relationships/slideLayout" Target="../slideLayouts/slideLayout47.xml" /><Relationship Id="rId12" Type="http://schemas.openxmlformats.org/officeDocument/2006/relationships/theme" Target="../theme/theme5.xml" /><Relationship Id="rId2" Type="http://schemas.openxmlformats.org/officeDocument/2006/relationships/slideLayout" Target="../slideLayouts/slideLayout42.xml" /><Relationship Id="rId1" Type="http://schemas.openxmlformats.org/officeDocument/2006/relationships/slideLayout" Target="../slideLayouts/slideLayout41.xml" /><Relationship Id="rId6" Type="http://schemas.openxmlformats.org/officeDocument/2006/relationships/slideLayout" Target="../slideLayouts/slideLayout46.xml" /><Relationship Id="rId11" Type="http://schemas.openxmlformats.org/officeDocument/2006/relationships/slideLayout" Target="../slideLayouts/slideLayout51.xml" /><Relationship Id="rId5" Type="http://schemas.openxmlformats.org/officeDocument/2006/relationships/slideLayout" Target="../slideLayouts/slideLayout45.xml" /><Relationship Id="rId10" Type="http://schemas.openxmlformats.org/officeDocument/2006/relationships/slideLayout" Target="../slideLayouts/slideLayout50.xml" /><Relationship Id="rId4" Type="http://schemas.openxmlformats.org/officeDocument/2006/relationships/slideLayout" Target="../slideLayouts/slideLayout44.xml" /><Relationship Id="rId9" Type="http://schemas.openxmlformats.org/officeDocument/2006/relationships/slideLayout" Target="../slideLayouts/slideLayout49.xml" /></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684213" y="765175"/>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2398" tIns="51199" rIns="102398" bIns="51199" numCol="1" anchor="ctr" anchorCtr="0" compatLnSpc="1">
            <a:prstTxWarp prst="textNoShape">
              <a:avLst/>
            </a:prstTxWarp>
          </a:bodyPr>
          <a:lstStyle/>
          <a:p>
            <a:pPr lvl="0"/>
            <a:r>
              <a:rPr lang="nl-NL"/>
              <a:t>Klik om het opmaakprofiel van de modeltitel te bewerken</a:t>
            </a:r>
          </a:p>
        </p:txBody>
      </p:sp>
      <p:sp>
        <p:nvSpPr>
          <p:cNvPr id="1027" name="Rectangle 4"/>
          <p:cNvSpPr>
            <a:spLocks noGrp="1" noChangeArrowheads="1"/>
          </p:cNvSpPr>
          <p:nvPr>
            <p:ph type="body" idx="1"/>
          </p:nvPr>
        </p:nvSpPr>
        <p:spPr bwMode="auto">
          <a:xfrm>
            <a:off x="685800" y="2133600"/>
            <a:ext cx="77724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2398" tIns="51199" rIns="102398" bIns="51199" numCol="1" anchor="t" anchorCtr="0" compatLnSpc="1">
            <a:prstTxWarp prst="textNoShape">
              <a:avLst/>
            </a:prstTxWarp>
          </a:bodyPr>
          <a:lstStyle/>
          <a:p>
            <a:pPr lvl="0"/>
            <a:r>
              <a:rPr lang="nl-NL"/>
              <a:t>Klik om de opmaakprofielen van de modeltekst te bewerken</a:t>
            </a:r>
          </a:p>
          <a:p>
            <a:pPr lvl="1"/>
            <a:r>
              <a:rPr lang="nl-NL"/>
              <a:t>Tweede niveau</a:t>
            </a:r>
          </a:p>
          <a:p>
            <a:pPr lvl="2"/>
            <a:r>
              <a:rPr lang="nl-NL"/>
              <a:t>Derde niveau</a:t>
            </a:r>
          </a:p>
          <a:p>
            <a:pPr lvl="3"/>
            <a:r>
              <a:rPr lang="nl-NL"/>
              <a:t>Vierde niveau</a:t>
            </a:r>
          </a:p>
          <a:p>
            <a:pPr lvl="4"/>
            <a:r>
              <a:rPr lang="nl-NL"/>
              <a:t>Vijfde niveau</a:t>
            </a:r>
          </a:p>
        </p:txBody>
      </p:sp>
      <p:sp>
        <p:nvSpPr>
          <p:cNvPr id="50181" name="Rectangle 5"/>
          <p:cNvSpPr>
            <a:spLocks noGrp="1" noChangeArrowheads="1"/>
          </p:cNvSpPr>
          <p:nvPr>
            <p:ph type="dt" sz="half" idx="2"/>
          </p:nvPr>
        </p:nvSpPr>
        <p:spPr bwMode="auto">
          <a:xfrm>
            <a:off x="685800" y="6597651"/>
            <a:ext cx="1600200" cy="26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2398" tIns="51199" rIns="102398" bIns="51199" numCol="1" anchor="t" anchorCtr="0" compatLnSpc="1">
            <a:prstTxWarp prst="textNoShape">
              <a:avLst/>
            </a:prstTxWarp>
          </a:bodyPr>
          <a:lstStyle>
            <a:lvl1pPr algn="l">
              <a:defRPr sz="1300" b="1">
                <a:latin typeface="Trebuchet MS" pitchFamily="34" charset="0"/>
              </a:defRPr>
            </a:lvl1pPr>
          </a:lstStyle>
          <a:p>
            <a:pPr>
              <a:defRPr/>
            </a:pPr>
            <a:fld id="{C5CA5675-410C-42C6-AFAF-6E905F43EAA4}" type="datetime1">
              <a:rPr lang="nl-NL"/>
              <a:pPr>
                <a:defRPr/>
              </a:pPr>
              <a:t>25-4-2023</a:t>
            </a:fld>
            <a:endParaRPr lang="nl-NL"/>
          </a:p>
        </p:txBody>
      </p:sp>
      <p:sp>
        <p:nvSpPr>
          <p:cNvPr id="50182" name="Rectangle 6"/>
          <p:cNvSpPr>
            <a:spLocks noGrp="1" noChangeArrowheads="1"/>
          </p:cNvSpPr>
          <p:nvPr>
            <p:ph type="ftr" sz="quarter" idx="3"/>
          </p:nvPr>
        </p:nvSpPr>
        <p:spPr bwMode="auto">
          <a:xfrm>
            <a:off x="2438400" y="6597651"/>
            <a:ext cx="4725988" cy="26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2398" tIns="51199" rIns="102398" bIns="51199" numCol="1" anchor="t" anchorCtr="0" compatLnSpc="1">
            <a:prstTxWarp prst="textNoShape">
              <a:avLst/>
            </a:prstTxWarp>
          </a:bodyPr>
          <a:lstStyle>
            <a:lvl1pPr>
              <a:defRPr sz="1300">
                <a:latin typeface="Trebuchet MS" pitchFamily="34" charset="0"/>
              </a:defRPr>
            </a:lvl1pPr>
          </a:lstStyle>
          <a:p>
            <a:pPr>
              <a:defRPr/>
            </a:pPr>
            <a:r>
              <a:rPr lang="nl-NL"/>
              <a:t>Wachtschependag 2017</a:t>
            </a:r>
          </a:p>
        </p:txBody>
      </p:sp>
      <p:sp>
        <p:nvSpPr>
          <p:cNvPr id="50183" name="Rectangle 7"/>
          <p:cNvSpPr>
            <a:spLocks noGrp="1" noChangeArrowheads="1"/>
          </p:cNvSpPr>
          <p:nvPr>
            <p:ph type="sldNum" sz="quarter" idx="4"/>
          </p:nvPr>
        </p:nvSpPr>
        <p:spPr bwMode="auto">
          <a:xfrm>
            <a:off x="7308850" y="6597651"/>
            <a:ext cx="1143000" cy="26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2398" tIns="51199" rIns="102398" bIns="51199" numCol="1" anchor="t" anchorCtr="0" compatLnSpc="1">
            <a:prstTxWarp prst="textNoShape">
              <a:avLst/>
            </a:prstTxWarp>
          </a:bodyPr>
          <a:lstStyle>
            <a:lvl1pPr algn="r">
              <a:defRPr sz="1100" b="1"/>
            </a:lvl1pPr>
          </a:lstStyle>
          <a:p>
            <a:pPr>
              <a:defRPr/>
            </a:pPr>
            <a:fld id="{103D0A3A-90C7-4CD4-8DB2-E7EE510E7B88}" type="slidenum">
              <a:rPr lang="nl-NL"/>
              <a:pPr>
                <a:defRPr/>
              </a:pPr>
              <a:t>‹nr.›</a:t>
            </a:fld>
            <a:endParaRPr lang="nl-NL"/>
          </a:p>
        </p:txBody>
      </p:sp>
      <p:sp>
        <p:nvSpPr>
          <p:cNvPr id="1031" name="Rectangle 10"/>
          <p:cNvSpPr>
            <a:spLocks noChangeArrowheads="1"/>
          </p:cNvSpPr>
          <p:nvPr/>
        </p:nvSpPr>
        <p:spPr bwMode="auto">
          <a:xfrm>
            <a:off x="2128841" y="6334129"/>
            <a:ext cx="2043837" cy="272675"/>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98" tIns="51199" rIns="102398" bIns="51199">
            <a:spAutoFit/>
          </a:bodyPr>
          <a:lstStyle/>
          <a:p>
            <a:pPr algn="l"/>
            <a:r>
              <a:rPr lang="en-US" sz="1100" b="1">
                <a:solidFill>
                  <a:schemeClr val="bg1"/>
                </a:solidFill>
                <a:latin typeface="Trebuchet MS" pitchFamily="34" charset="0"/>
              </a:rPr>
              <a:t>Jules Verlinden </a:t>
            </a:r>
            <a:r>
              <a:rPr lang="en-US" sz="1100">
                <a:solidFill>
                  <a:schemeClr val="bg1"/>
                </a:solidFill>
                <a:latin typeface="Trebuchet MS" pitchFamily="34" charset="0"/>
              </a:rPr>
              <a:t>07-Jan-2010</a:t>
            </a:r>
          </a:p>
        </p:txBody>
      </p:sp>
    </p:spTree>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 id="2147483989" r:id="rId12"/>
  </p:sldLayoutIdLst>
  <p:transition spd="med">
    <p:fade/>
  </p:transition>
  <p:hf hdr="0" dt="0"/>
  <p:txStyles>
    <p:titleStyle>
      <a:lvl1pPr algn="l" rtl="0" eaLnBrk="0" fontAlgn="base" hangingPunct="0">
        <a:spcBef>
          <a:spcPct val="0"/>
        </a:spcBef>
        <a:spcAft>
          <a:spcPct val="0"/>
        </a:spcAft>
        <a:defRPr sz="3100">
          <a:solidFill>
            <a:schemeClr val="tx1"/>
          </a:solidFill>
          <a:latin typeface="+mj-lt"/>
          <a:ea typeface="+mj-ea"/>
          <a:cs typeface="+mj-cs"/>
        </a:defRPr>
      </a:lvl1pPr>
      <a:lvl2pPr algn="l" rtl="0" eaLnBrk="0" fontAlgn="base" hangingPunct="0">
        <a:spcBef>
          <a:spcPct val="0"/>
        </a:spcBef>
        <a:spcAft>
          <a:spcPct val="0"/>
        </a:spcAft>
        <a:defRPr sz="3100">
          <a:solidFill>
            <a:schemeClr val="tx1"/>
          </a:solidFill>
          <a:latin typeface="Trebuchet MS" pitchFamily="34" charset="0"/>
        </a:defRPr>
      </a:lvl2pPr>
      <a:lvl3pPr algn="l" rtl="0" eaLnBrk="0" fontAlgn="base" hangingPunct="0">
        <a:spcBef>
          <a:spcPct val="0"/>
        </a:spcBef>
        <a:spcAft>
          <a:spcPct val="0"/>
        </a:spcAft>
        <a:defRPr sz="3100">
          <a:solidFill>
            <a:schemeClr val="tx1"/>
          </a:solidFill>
          <a:latin typeface="Trebuchet MS" pitchFamily="34" charset="0"/>
        </a:defRPr>
      </a:lvl3pPr>
      <a:lvl4pPr algn="l" rtl="0" eaLnBrk="0" fontAlgn="base" hangingPunct="0">
        <a:spcBef>
          <a:spcPct val="0"/>
        </a:spcBef>
        <a:spcAft>
          <a:spcPct val="0"/>
        </a:spcAft>
        <a:defRPr sz="3100">
          <a:solidFill>
            <a:schemeClr val="tx1"/>
          </a:solidFill>
          <a:latin typeface="Trebuchet MS" pitchFamily="34" charset="0"/>
        </a:defRPr>
      </a:lvl4pPr>
      <a:lvl5pPr algn="l" rtl="0" eaLnBrk="0" fontAlgn="base" hangingPunct="0">
        <a:spcBef>
          <a:spcPct val="0"/>
        </a:spcBef>
        <a:spcAft>
          <a:spcPct val="0"/>
        </a:spcAft>
        <a:defRPr sz="3100">
          <a:solidFill>
            <a:schemeClr val="tx1"/>
          </a:solidFill>
          <a:latin typeface="Trebuchet MS" pitchFamily="34" charset="0"/>
        </a:defRPr>
      </a:lvl5pPr>
      <a:lvl6pPr marL="512051" algn="l" rtl="0" fontAlgn="base">
        <a:spcBef>
          <a:spcPct val="0"/>
        </a:spcBef>
        <a:spcAft>
          <a:spcPct val="0"/>
        </a:spcAft>
        <a:defRPr sz="3100">
          <a:solidFill>
            <a:schemeClr val="tx1"/>
          </a:solidFill>
          <a:latin typeface="Trebuchet MS" pitchFamily="34" charset="0"/>
        </a:defRPr>
      </a:lvl6pPr>
      <a:lvl7pPr marL="1024103" algn="l" rtl="0" fontAlgn="base">
        <a:spcBef>
          <a:spcPct val="0"/>
        </a:spcBef>
        <a:spcAft>
          <a:spcPct val="0"/>
        </a:spcAft>
        <a:defRPr sz="3100">
          <a:solidFill>
            <a:schemeClr val="tx1"/>
          </a:solidFill>
          <a:latin typeface="Trebuchet MS" pitchFamily="34" charset="0"/>
        </a:defRPr>
      </a:lvl7pPr>
      <a:lvl8pPr marL="1536153" algn="l" rtl="0" fontAlgn="base">
        <a:spcBef>
          <a:spcPct val="0"/>
        </a:spcBef>
        <a:spcAft>
          <a:spcPct val="0"/>
        </a:spcAft>
        <a:defRPr sz="3100">
          <a:solidFill>
            <a:schemeClr val="tx1"/>
          </a:solidFill>
          <a:latin typeface="Trebuchet MS" pitchFamily="34" charset="0"/>
        </a:defRPr>
      </a:lvl8pPr>
      <a:lvl9pPr marL="2048205" algn="l" rtl="0" fontAlgn="base">
        <a:spcBef>
          <a:spcPct val="0"/>
        </a:spcBef>
        <a:spcAft>
          <a:spcPct val="0"/>
        </a:spcAft>
        <a:defRPr sz="3100">
          <a:solidFill>
            <a:schemeClr val="tx1"/>
          </a:solidFill>
          <a:latin typeface="Trebuchet MS" pitchFamily="34" charset="0"/>
        </a:defRPr>
      </a:lvl9pPr>
    </p:titleStyle>
    <p:bodyStyle>
      <a:lvl1pPr marL="384039" indent="-384039" algn="l" rtl="0" eaLnBrk="0" fontAlgn="base" hangingPunct="0">
        <a:spcBef>
          <a:spcPct val="20000"/>
        </a:spcBef>
        <a:spcAft>
          <a:spcPct val="0"/>
        </a:spcAft>
        <a:buChar char="•"/>
        <a:defRPr b="1">
          <a:solidFill>
            <a:schemeClr val="tx1"/>
          </a:solidFill>
          <a:latin typeface="+mn-lt"/>
          <a:ea typeface="+mn-ea"/>
          <a:cs typeface="+mn-cs"/>
        </a:defRPr>
      </a:lvl1pPr>
      <a:lvl2pPr marL="832083" indent="-320032" algn="l" rtl="0" eaLnBrk="0" fontAlgn="base" hangingPunct="0">
        <a:spcBef>
          <a:spcPct val="20000"/>
        </a:spcBef>
        <a:spcAft>
          <a:spcPct val="0"/>
        </a:spcAft>
        <a:buChar char="–"/>
        <a:defRPr sz="2300">
          <a:solidFill>
            <a:schemeClr val="tx1"/>
          </a:solidFill>
          <a:latin typeface="+mn-lt"/>
        </a:defRPr>
      </a:lvl2pPr>
      <a:lvl3pPr marL="1280128" indent="-256025" algn="l" rtl="0" eaLnBrk="0" fontAlgn="base" hangingPunct="0">
        <a:spcBef>
          <a:spcPct val="20000"/>
        </a:spcBef>
        <a:spcAft>
          <a:spcPct val="0"/>
        </a:spcAft>
        <a:buChar char="•"/>
        <a:defRPr sz="1800" i="1">
          <a:solidFill>
            <a:schemeClr val="tx1"/>
          </a:solidFill>
          <a:latin typeface="+mn-lt"/>
        </a:defRPr>
      </a:lvl3pPr>
      <a:lvl4pPr marL="1792179" indent="-256025" algn="l" rtl="0" eaLnBrk="0" fontAlgn="base" hangingPunct="0">
        <a:spcBef>
          <a:spcPct val="20000"/>
        </a:spcBef>
        <a:spcAft>
          <a:spcPct val="0"/>
        </a:spcAft>
        <a:buChar char="–"/>
        <a:defRPr sz="1600" i="1">
          <a:solidFill>
            <a:schemeClr val="tx1"/>
          </a:solidFill>
          <a:latin typeface="+mn-lt"/>
        </a:defRPr>
      </a:lvl4pPr>
      <a:lvl5pPr marL="2304230" indent="-256025" algn="l" rtl="0" eaLnBrk="0" fontAlgn="base" hangingPunct="0">
        <a:spcBef>
          <a:spcPct val="20000"/>
        </a:spcBef>
        <a:spcAft>
          <a:spcPct val="0"/>
        </a:spcAft>
        <a:buChar char="»"/>
        <a:defRPr sz="1300">
          <a:solidFill>
            <a:schemeClr val="tx1"/>
          </a:solidFill>
          <a:latin typeface="+mn-lt"/>
        </a:defRPr>
      </a:lvl5pPr>
      <a:lvl6pPr marL="2816281" indent="-256025" algn="l" rtl="0" fontAlgn="base">
        <a:spcBef>
          <a:spcPct val="20000"/>
        </a:spcBef>
        <a:spcAft>
          <a:spcPct val="0"/>
        </a:spcAft>
        <a:buChar char="»"/>
        <a:defRPr sz="1300">
          <a:solidFill>
            <a:schemeClr val="tx1"/>
          </a:solidFill>
          <a:latin typeface="+mn-lt"/>
        </a:defRPr>
      </a:lvl6pPr>
      <a:lvl7pPr marL="3328333" indent="-256025" algn="l" rtl="0" fontAlgn="base">
        <a:spcBef>
          <a:spcPct val="20000"/>
        </a:spcBef>
        <a:spcAft>
          <a:spcPct val="0"/>
        </a:spcAft>
        <a:buChar char="»"/>
        <a:defRPr sz="1300">
          <a:solidFill>
            <a:schemeClr val="tx1"/>
          </a:solidFill>
          <a:latin typeface="+mn-lt"/>
        </a:defRPr>
      </a:lvl7pPr>
      <a:lvl8pPr marL="3840384" indent="-256025" algn="l" rtl="0" fontAlgn="base">
        <a:spcBef>
          <a:spcPct val="20000"/>
        </a:spcBef>
        <a:spcAft>
          <a:spcPct val="0"/>
        </a:spcAft>
        <a:buChar char="»"/>
        <a:defRPr sz="1300">
          <a:solidFill>
            <a:schemeClr val="tx1"/>
          </a:solidFill>
          <a:latin typeface="+mn-lt"/>
        </a:defRPr>
      </a:lvl8pPr>
      <a:lvl9pPr marL="4352435" indent="-256025" algn="l" rtl="0" fontAlgn="base">
        <a:spcBef>
          <a:spcPct val="20000"/>
        </a:spcBef>
        <a:spcAft>
          <a:spcPct val="0"/>
        </a:spcAft>
        <a:buChar char="»"/>
        <a:defRPr sz="1300">
          <a:solidFill>
            <a:schemeClr val="tx1"/>
          </a:solidFill>
          <a:latin typeface="+mn-lt"/>
        </a:defRPr>
      </a:lvl9pPr>
    </p:bodyStyle>
    <p:otherStyle>
      <a:defPPr>
        <a:defRPr lang="nl-NL"/>
      </a:defPPr>
      <a:lvl1pPr marL="0" algn="l" defTabSz="1024103" rtl="0" eaLnBrk="1" latinLnBrk="0" hangingPunct="1">
        <a:defRPr sz="2000" kern="1200">
          <a:solidFill>
            <a:schemeClr val="tx1"/>
          </a:solidFill>
          <a:latin typeface="+mn-lt"/>
          <a:ea typeface="+mn-ea"/>
          <a:cs typeface="+mn-cs"/>
        </a:defRPr>
      </a:lvl1pPr>
      <a:lvl2pPr marL="512051" algn="l" defTabSz="1024103" rtl="0" eaLnBrk="1" latinLnBrk="0" hangingPunct="1">
        <a:defRPr sz="2000" kern="1200">
          <a:solidFill>
            <a:schemeClr val="tx1"/>
          </a:solidFill>
          <a:latin typeface="+mn-lt"/>
          <a:ea typeface="+mn-ea"/>
          <a:cs typeface="+mn-cs"/>
        </a:defRPr>
      </a:lvl2pPr>
      <a:lvl3pPr marL="1024103" algn="l" defTabSz="1024103" rtl="0" eaLnBrk="1" latinLnBrk="0" hangingPunct="1">
        <a:defRPr sz="2000" kern="1200">
          <a:solidFill>
            <a:schemeClr val="tx1"/>
          </a:solidFill>
          <a:latin typeface="+mn-lt"/>
          <a:ea typeface="+mn-ea"/>
          <a:cs typeface="+mn-cs"/>
        </a:defRPr>
      </a:lvl3pPr>
      <a:lvl4pPr marL="1536153" algn="l" defTabSz="1024103" rtl="0" eaLnBrk="1" latinLnBrk="0" hangingPunct="1">
        <a:defRPr sz="2000" kern="1200">
          <a:solidFill>
            <a:schemeClr val="tx1"/>
          </a:solidFill>
          <a:latin typeface="+mn-lt"/>
          <a:ea typeface="+mn-ea"/>
          <a:cs typeface="+mn-cs"/>
        </a:defRPr>
      </a:lvl4pPr>
      <a:lvl5pPr marL="2048205" algn="l" defTabSz="1024103" rtl="0" eaLnBrk="1" latinLnBrk="0" hangingPunct="1">
        <a:defRPr sz="2000" kern="1200">
          <a:solidFill>
            <a:schemeClr val="tx1"/>
          </a:solidFill>
          <a:latin typeface="+mn-lt"/>
          <a:ea typeface="+mn-ea"/>
          <a:cs typeface="+mn-cs"/>
        </a:defRPr>
      </a:lvl5pPr>
      <a:lvl6pPr marL="2560256" algn="l" defTabSz="1024103" rtl="0" eaLnBrk="1" latinLnBrk="0" hangingPunct="1">
        <a:defRPr sz="2000" kern="1200">
          <a:solidFill>
            <a:schemeClr val="tx1"/>
          </a:solidFill>
          <a:latin typeface="+mn-lt"/>
          <a:ea typeface="+mn-ea"/>
          <a:cs typeface="+mn-cs"/>
        </a:defRPr>
      </a:lvl6pPr>
      <a:lvl7pPr marL="3072308" algn="l" defTabSz="1024103" rtl="0" eaLnBrk="1" latinLnBrk="0" hangingPunct="1">
        <a:defRPr sz="2000" kern="1200">
          <a:solidFill>
            <a:schemeClr val="tx1"/>
          </a:solidFill>
          <a:latin typeface="+mn-lt"/>
          <a:ea typeface="+mn-ea"/>
          <a:cs typeface="+mn-cs"/>
        </a:defRPr>
      </a:lvl7pPr>
      <a:lvl8pPr marL="3584358" algn="l" defTabSz="1024103" rtl="0" eaLnBrk="1" latinLnBrk="0" hangingPunct="1">
        <a:defRPr sz="2000" kern="1200">
          <a:solidFill>
            <a:schemeClr val="tx1"/>
          </a:solidFill>
          <a:latin typeface="+mn-lt"/>
          <a:ea typeface="+mn-ea"/>
          <a:cs typeface="+mn-cs"/>
        </a:defRPr>
      </a:lvl8pPr>
      <a:lvl9pPr marL="4096410" algn="l" defTabSz="1024103" rtl="0" eaLnBrk="1" latinLnBrk="0" hangingPunct="1">
        <a:defRPr sz="20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95536" y="1484784"/>
            <a:ext cx="8229600" cy="1143000"/>
          </a:xfrm>
          <a:prstGeom prst="rect">
            <a:avLst/>
          </a:prstGeom>
        </p:spPr>
        <p:txBody>
          <a:bodyPr vert="horz" lIns="91440" tIns="45720" rIns="91440" bIns="45720" rtlCol="0" anchor="ctr">
            <a:normAutofit/>
          </a:bodyPr>
          <a:lstStyle/>
          <a:p>
            <a:r>
              <a:rPr lang="nl-NL"/>
              <a:t>Klik om de stijl te bewerken</a:t>
            </a:r>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3CA2A954-8189-495A-BFA4-585D6FC09AA8}" type="datetimeFigureOut">
              <a:rPr lang="nl-NL" smtClean="0">
                <a:solidFill>
                  <a:prstClr val="black">
                    <a:tint val="75000"/>
                  </a:prstClr>
                </a:solidFill>
                <a:latin typeface="Calibri"/>
              </a:rPr>
              <a:pPr fontAlgn="auto">
                <a:spcBef>
                  <a:spcPts val="0"/>
                </a:spcBef>
                <a:spcAft>
                  <a:spcPts val="0"/>
                </a:spcAft>
              </a:pPr>
              <a:t>25-4-2023</a:t>
            </a:fld>
            <a:endParaRPr lang="nl-NL">
              <a:solidFill>
                <a:prstClr val="black">
                  <a:tint val="75000"/>
                </a:prstClr>
              </a:solidFill>
              <a:latin typeface="Calibri"/>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nl-NL">
              <a:solidFill>
                <a:prstClr val="black">
                  <a:tint val="75000"/>
                </a:prstClr>
              </a:solidFill>
              <a:latin typeface="Calibri"/>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65EBE19C-C0C9-43E9-B0BF-C7B5A49FD56C}" type="slidenum">
              <a:rPr lang="nl-NL" smtClean="0">
                <a:solidFill>
                  <a:prstClr val="black">
                    <a:tint val="75000"/>
                  </a:prstClr>
                </a:solidFill>
                <a:latin typeface="Calibri"/>
              </a:rPr>
              <a:pPr fontAlgn="auto">
                <a:spcBef>
                  <a:spcPts val="0"/>
                </a:spcBef>
                <a:spcAft>
                  <a:spcPts val="0"/>
                </a:spcAft>
              </a:pPr>
              <a:t>‹nr.›</a:t>
            </a:fld>
            <a:endParaRPr lang="nl-NL">
              <a:solidFill>
                <a:prstClr val="black">
                  <a:tint val="75000"/>
                </a:prstClr>
              </a:solidFill>
              <a:latin typeface="Calibri"/>
            </a:endParaRPr>
          </a:p>
        </p:txBody>
      </p:sp>
    </p:spTree>
    <p:extLst>
      <p:ext uri="{BB962C8B-B14F-4D97-AF65-F5344CB8AC3E}">
        <p14:creationId xmlns:p14="http://schemas.microsoft.com/office/powerpoint/2010/main" val="3538036885"/>
      </p:ext>
    </p:extLst>
  </p:cSld>
  <p:clrMap bg1="lt1" tx1="dk1" bg2="lt2" tx2="dk2" accent1="accent1" accent2="accent2" accent3="accent3" accent4="accent4" accent5="accent5" accent6="accent6" hlink="hlink" folHlink="folHlink"/>
  <p:sldLayoutIdLst>
    <p:sldLayoutId id="214748399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1062038" y="296652"/>
            <a:ext cx="7856934" cy="979729"/>
          </a:xfrm>
          <a:prstGeom prst="rect">
            <a:avLst/>
          </a:prstGeom>
        </p:spPr>
        <p:txBody>
          <a:bodyPr vert="horz" lIns="0" tIns="0" rIns="0" bIns="0" rtlCol="0" anchor="b" anchorCtr="0">
            <a:noAutofit/>
          </a:bodyPr>
          <a:lstStyle/>
          <a:p>
            <a:r>
              <a:rPr lang="nl-NL" dirty="0"/>
              <a:t>Klik om de stijl te bewerken</a:t>
            </a:r>
          </a:p>
        </p:txBody>
      </p:sp>
      <p:sp>
        <p:nvSpPr>
          <p:cNvPr id="3" name="Tijdelijke aanduiding voor tekst 2"/>
          <p:cNvSpPr>
            <a:spLocks noGrp="1"/>
          </p:cNvSpPr>
          <p:nvPr>
            <p:ph type="body" idx="1"/>
          </p:nvPr>
        </p:nvSpPr>
        <p:spPr>
          <a:xfrm>
            <a:off x="1062038" y="1671110"/>
            <a:ext cx="7856934" cy="4691546"/>
          </a:xfrm>
          <a:prstGeom prst="rect">
            <a:avLst/>
          </a:prstGeom>
        </p:spPr>
        <p:txBody>
          <a:bodyPr vert="horz" lIns="0" tIns="45720" rIns="91440" bIns="45720" rtlCol="0">
            <a:no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2"/>
          </p:nvPr>
        </p:nvSpPr>
        <p:spPr>
          <a:xfrm>
            <a:off x="1062038" y="6453337"/>
            <a:ext cx="2057400" cy="268139"/>
          </a:xfrm>
          <a:prstGeom prst="rect">
            <a:avLst/>
          </a:prstGeom>
        </p:spPr>
        <p:txBody>
          <a:bodyPr vert="horz" lIns="0" tIns="45720" rIns="0" bIns="45720" rtlCol="0" anchor="ctr"/>
          <a:lstStyle>
            <a:lvl1pPr algn="l">
              <a:defRPr sz="1050">
                <a:solidFill>
                  <a:schemeClr val="tx1"/>
                </a:solidFill>
              </a:defRPr>
            </a:lvl1pPr>
          </a:lstStyle>
          <a:p>
            <a:pPr fontAlgn="auto">
              <a:spcBef>
                <a:spcPts val="0"/>
              </a:spcBef>
              <a:spcAft>
                <a:spcPts val="0"/>
              </a:spcAft>
            </a:pPr>
            <a:fld id="{B29CC3B0-52CB-4DD5-A3F2-466364A32969}" type="datetimeFigureOut">
              <a:rPr lang="nl-NL" smtClean="0">
                <a:solidFill>
                  <a:prstClr val="black"/>
                </a:solidFill>
                <a:latin typeface="Verdana"/>
              </a:rPr>
              <a:pPr fontAlgn="auto">
                <a:spcBef>
                  <a:spcPts val="0"/>
                </a:spcBef>
                <a:spcAft>
                  <a:spcPts val="0"/>
                </a:spcAft>
              </a:pPr>
              <a:t>25-4-2023</a:t>
            </a:fld>
            <a:endParaRPr lang="nl-NL" dirty="0">
              <a:solidFill>
                <a:prstClr val="black"/>
              </a:solidFill>
              <a:latin typeface="Verdana"/>
            </a:endParaRPr>
          </a:p>
        </p:txBody>
      </p:sp>
      <p:sp>
        <p:nvSpPr>
          <p:cNvPr id="5" name="Tijdelijke aanduiding voor voettekst 4"/>
          <p:cNvSpPr>
            <a:spLocks noGrp="1"/>
          </p:cNvSpPr>
          <p:nvPr>
            <p:ph type="ftr" sz="quarter" idx="3"/>
          </p:nvPr>
        </p:nvSpPr>
        <p:spPr>
          <a:xfrm>
            <a:off x="3028950" y="6453337"/>
            <a:ext cx="3086100" cy="268139"/>
          </a:xfrm>
          <a:prstGeom prst="rect">
            <a:avLst/>
          </a:prstGeom>
        </p:spPr>
        <p:txBody>
          <a:bodyPr vert="horz" lIns="0" tIns="45720" rIns="0" bIns="45720" rtlCol="0" anchor="ctr"/>
          <a:lstStyle>
            <a:lvl1pPr algn="ctr">
              <a:defRPr sz="1050">
                <a:solidFill>
                  <a:schemeClr val="tx1"/>
                </a:solidFill>
              </a:defRPr>
            </a:lvl1pPr>
          </a:lstStyle>
          <a:p>
            <a:pPr fontAlgn="auto">
              <a:spcBef>
                <a:spcPts val="0"/>
              </a:spcBef>
              <a:spcAft>
                <a:spcPts val="0"/>
              </a:spcAft>
            </a:pPr>
            <a:endParaRPr lang="nl-NL" dirty="0">
              <a:solidFill>
                <a:prstClr val="black"/>
              </a:solidFill>
              <a:latin typeface="Verdana"/>
            </a:endParaRPr>
          </a:p>
        </p:txBody>
      </p:sp>
      <p:sp>
        <p:nvSpPr>
          <p:cNvPr id="6" name="Tijdelijke aanduiding voor dianummer 5"/>
          <p:cNvSpPr>
            <a:spLocks noGrp="1"/>
          </p:cNvSpPr>
          <p:nvPr>
            <p:ph type="sldNum" sz="quarter" idx="4"/>
          </p:nvPr>
        </p:nvSpPr>
        <p:spPr>
          <a:xfrm>
            <a:off x="6861572" y="6453337"/>
            <a:ext cx="2057400" cy="268139"/>
          </a:xfrm>
          <a:prstGeom prst="rect">
            <a:avLst/>
          </a:prstGeom>
        </p:spPr>
        <p:txBody>
          <a:bodyPr vert="horz" lIns="0" tIns="45720" rIns="0" bIns="45720" rtlCol="0" anchor="ctr"/>
          <a:lstStyle>
            <a:lvl1pPr algn="r">
              <a:defRPr sz="1050">
                <a:solidFill>
                  <a:schemeClr val="tx1"/>
                </a:solidFill>
              </a:defRPr>
            </a:lvl1pPr>
          </a:lstStyle>
          <a:p>
            <a:pPr fontAlgn="auto">
              <a:spcBef>
                <a:spcPts val="0"/>
              </a:spcBef>
              <a:spcAft>
                <a:spcPts val="0"/>
              </a:spcAft>
            </a:pPr>
            <a:fld id="{91E7D381-A6E2-44D3-B3D5-CCECB1289CCE}" type="slidenum">
              <a:rPr lang="nl-NL" smtClean="0">
                <a:solidFill>
                  <a:prstClr val="black"/>
                </a:solidFill>
                <a:latin typeface="Verdana"/>
              </a:rPr>
              <a:pPr fontAlgn="auto">
                <a:spcBef>
                  <a:spcPts val="0"/>
                </a:spcBef>
                <a:spcAft>
                  <a:spcPts val="0"/>
                </a:spcAft>
              </a:pPr>
              <a:t>‹nr.›</a:t>
            </a:fld>
            <a:endParaRPr lang="nl-NL" dirty="0">
              <a:solidFill>
                <a:prstClr val="black"/>
              </a:solidFill>
              <a:latin typeface="Verdana"/>
            </a:endParaRPr>
          </a:p>
        </p:txBody>
      </p:sp>
      <p:pic>
        <p:nvPicPr>
          <p:cNvPr id="8" name="Afbeelding 7"/>
          <p:cNvPicPr>
            <a:picLocks noChangeAspect="1"/>
          </p:cNvPicPr>
          <p:nvPr userDrawn="1"/>
        </p:nvPicPr>
        <p:blipFill>
          <a:blip r:embed="rId18" cstate="print">
            <a:extLst>
              <a:ext uri="{28A0092B-C50C-407E-A947-70E740481C1C}">
                <a14:useLocalDpi xmlns:a14="http://schemas.microsoft.com/office/drawing/2010/main"/>
              </a:ext>
            </a:extLst>
          </a:blip>
          <a:stretch>
            <a:fillRect/>
          </a:stretch>
        </p:blipFill>
        <p:spPr>
          <a:xfrm>
            <a:off x="0" y="296652"/>
            <a:ext cx="844053" cy="900323"/>
          </a:xfrm>
          <a:prstGeom prst="rect">
            <a:avLst/>
          </a:prstGeom>
        </p:spPr>
      </p:pic>
    </p:spTree>
    <p:extLst>
      <p:ext uri="{BB962C8B-B14F-4D97-AF65-F5344CB8AC3E}">
        <p14:creationId xmlns:p14="http://schemas.microsoft.com/office/powerpoint/2010/main" val="561112317"/>
      </p:ext>
    </p:extLst>
  </p:cSld>
  <p:clrMap bg1="lt1" tx1="dk1" bg2="lt2" tx2="dk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 id="2147484027" r:id="rId5"/>
    <p:sldLayoutId id="2147484028" r:id="rId6"/>
    <p:sldLayoutId id="2147484029" r:id="rId7"/>
    <p:sldLayoutId id="2147484030" r:id="rId8"/>
    <p:sldLayoutId id="2147484031" r:id="rId9"/>
    <p:sldLayoutId id="2147484032" r:id="rId10"/>
    <p:sldLayoutId id="2147484033" r:id="rId11"/>
    <p:sldLayoutId id="2147484034" r:id="rId12"/>
    <p:sldLayoutId id="2147484035" r:id="rId13"/>
    <p:sldLayoutId id="2147484036" r:id="rId14"/>
    <p:sldLayoutId id="2147484037" r:id="rId15"/>
    <p:sldLayoutId id="2147484038"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66700" indent="-266700" algn="l" defTabSz="914400" rtl="0" eaLnBrk="1" latinLnBrk="0" hangingPunct="1">
        <a:lnSpc>
          <a:spcPct val="105000"/>
        </a:lnSpc>
        <a:spcBef>
          <a:spcPts val="1000"/>
        </a:spcBef>
        <a:buClr>
          <a:schemeClr val="tx1"/>
        </a:buClr>
        <a:buFont typeface="Symbol" panose="05050102010706020507" pitchFamily="18" charset="2"/>
        <a:buChar char="·"/>
        <a:defRPr sz="2200" kern="1200">
          <a:solidFill>
            <a:schemeClr val="tx1"/>
          </a:solidFill>
          <a:latin typeface="+mn-lt"/>
          <a:ea typeface="+mn-ea"/>
          <a:cs typeface="+mn-cs"/>
        </a:defRPr>
      </a:lvl1pPr>
      <a:lvl2pPr marL="534988" indent="-271463" algn="l" defTabSz="914400" rtl="0" eaLnBrk="1" latinLnBrk="0" hangingPunct="1">
        <a:lnSpc>
          <a:spcPct val="105000"/>
        </a:lnSpc>
        <a:spcBef>
          <a:spcPts val="500"/>
        </a:spcBef>
        <a:buClr>
          <a:schemeClr val="tx1"/>
        </a:buClr>
        <a:buFont typeface="Symbol" panose="05050102010706020507" pitchFamily="18" charset="2"/>
        <a:buChar char="·"/>
        <a:defRPr sz="2000" kern="1200">
          <a:solidFill>
            <a:schemeClr val="tx1"/>
          </a:solidFill>
          <a:latin typeface="+mn-lt"/>
          <a:ea typeface="+mn-ea"/>
          <a:cs typeface="+mn-cs"/>
        </a:defRPr>
      </a:lvl2pPr>
      <a:lvl3pPr marL="801688" indent="-265113" algn="l" defTabSz="914400" rtl="0" eaLnBrk="1" latinLnBrk="0" hangingPunct="1">
        <a:lnSpc>
          <a:spcPct val="105000"/>
        </a:lnSpc>
        <a:spcBef>
          <a:spcPts val="500"/>
        </a:spcBef>
        <a:buClr>
          <a:schemeClr val="tx1"/>
        </a:buClr>
        <a:buFont typeface="Symbol" panose="05050102010706020507" pitchFamily="18" charset="2"/>
        <a:buChar char="·"/>
        <a:defRPr sz="1800" kern="1200">
          <a:solidFill>
            <a:schemeClr val="tx1"/>
          </a:solidFill>
          <a:latin typeface="+mn-lt"/>
          <a:ea typeface="+mn-ea"/>
          <a:cs typeface="+mn-cs"/>
        </a:defRPr>
      </a:lvl3pPr>
      <a:lvl4pPr marL="1077913" indent="-271463" algn="l" defTabSz="914400" rtl="0" eaLnBrk="1" latinLnBrk="0" hangingPunct="1">
        <a:lnSpc>
          <a:spcPct val="105000"/>
        </a:lnSpc>
        <a:spcBef>
          <a:spcPts val="500"/>
        </a:spcBef>
        <a:buClr>
          <a:schemeClr val="tx1"/>
        </a:buClr>
        <a:buFont typeface="Symbol" panose="05050102010706020507" pitchFamily="18" charset="2"/>
        <a:buChar char="·"/>
        <a:tabLst/>
        <a:defRPr sz="1600" kern="1200">
          <a:solidFill>
            <a:schemeClr val="tx1"/>
          </a:solidFill>
          <a:latin typeface="+mn-lt"/>
          <a:ea typeface="+mn-ea"/>
          <a:cs typeface="+mn-cs"/>
        </a:defRPr>
      </a:lvl4pPr>
      <a:lvl5pPr marL="1346200" indent="-260350" algn="l" defTabSz="914400" rtl="0" eaLnBrk="1" latinLnBrk="0" hangingPunct="1">
        <a:lnSpc>
          <a:spcPct val="105000"/>
        </a:lnSpc>
        <a:spcBef>
          <a:spcPts val="500"/>
        </a:spcBef>
        <a:buClr>
          <a:schemeClr val="tx1"/>
        </a:buClr>
        <a:buFont typeface="Symbol" panose="05050102010706020507" pitchFamily="18"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892" userDrawn="1">
          <p15:clr>
            <a:srgbClr val="F26B43"/>
          </p15:clr>
        </p15:guide>
        <p15:guide id="2" orient="horz" pos="935" userDrawn="1">
          <p15:clr>
            <a:srgbClr val="F26B43"/>
          </p15:clr>
        </p15:guide>
        <p15:guide id="3" orient="horz" pos="754" userDrawn="1">
          <p15:clr>
            <a:srgbClr val="F26B43"/>
          </p15:clr>
        </p15:guide>
        <p15:guide id="4" pos="3840" userDrawn="1">
          <p15:clr>
            <a:srgbClr val="F26B43"/>
          </p15:clr>
        </p15:guide>
        <p15:guide id="5" pos="6856" userDrawn="1">
          <p15:clr>
            <a:srgbClr val="F26B43"/>
          </p15:clr>
        </p15:guide>
        <p15:guide id="6" orient="horz" pos="187" userDrawn="1">
          <p15:clr>
            <a:srgbClr val="F26B43"/>
          </p15:clr>
        </p15:guide>
        <p15:guide id="7" orient="horz" pos="4133" userDrawn="1">
          <p15:clr>
            <a:srgbClr val="F26B43"/>
          </p15:clr>
        </p15:guide>
        <p15:guide id="8" pos="189" userDrawn="1">
          <p15:clr>
            <a:srgbClr val="F26B43"/>
          </p15:clr>
        </p15:guide>
        <p15:guide id="11" orient="horz" pos="1117" userDrawn="1">
          <p15:clr>
            <a:srgbClr val="F26B43"/>
          </p15:clr>
        </p15:guide>
        <p15:guide id="12" pos="7491"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EB98DDC7-B994-0F6D-892F-9B153D510D48}"/>
              </a:ext>
            </a:extLst>
          </p:cNvPr>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nl-NL"/>
              <a:t>Klik om stijl te bewerken</a:t>
            </a:r>
            <a:endParaRPr lang="en-US"/>
          </a:p>
        </p:txBody>
      </p:sp>
      <p:sp>
        <p:nvSpPr>
          <p:cNvPr id="3" name="Tijdelijke aanduiding voor tekst 2">
            <a:extLst>
              <a:ext uri="{FF2B5EF4-FFF2-40B4-BE49-F238E27FC236}">
                <a16:creationId xmlns:a16="http://schemas.microsoft.com/office/drawing/2014/main" id="{F86BA328-0ED9-E7AA-5B99-3BA32B4C435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a:extLst>
              <a:ext uri="{FF2B5EF4-FFF2-40B4-BE49-F238E27FC236}">
                <a16:creationId xmlns:a16="http://schemas.microsoft.com/office/drawing/2014/main" id="{9E9A74E3-CAC7-C5DE-BA9F-371245223580}"/>
              </a:ext>
            </a:extLst>
          </p:cNvPr>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681F0BA4-2A2A-4C5F-B28B-D97492113352}" type="datetimeFigureOut">
              <a:rPr lang="en-US" smtClean="0">
                <a:solidFill>
                  <a:prstClr val="black">
                    <a:tint val="75000"/>
                  </a:prstClr>
                </a:solidFill>
                <a:latin typeface="Calibri"/>
              </a:rPr>
              <a:pPr fontAlgn="auto">
                <a:spcBef>
                  <a:spcPts val="0"/>
                </a:spcBef>
                <a:spcAft>
                  <a:spcPts val="0"/>
                </a:spcAft>
              </a:pPr>
              <a:t>4/25/2023</a:t>
            </a:fld>
            <a:endParaRPr lang="en-US">
              <a:solidFill>
                <a:prstClr val="black">
                  <a:tint val="75000"/>
                </a:prstClr>
              </a:solidFill>
              <a:latin typeface="Calibri"/>
            </a:endParaRPr>
          </a:p>
        </p:txBody>
      </p:sp>
      <p:sp>
        <p:nvSpPr>
          <p:cNvPr id="5" name="Tijdelijke aanduiding voor voettekst 4">
            <a:extLst>
              <a:ext uri="{FF2B5EF4-FFF2-40B4-BE49-F238E27FC236}">
                <a16:creationId xmlns:a16="http://schemas.microsoft.com/office/drawing/2014/main" id="{0714B624-0D7B-C854-E1AD-BD3C151E91BE}"/>
              </a:ext>
            </a:extLst>
          </p:cNvPr>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Tijdelijke aanduiding voor dianummer 5">
            <a:extLst>
              <a:ext uri="{FF2B5EF4-FFF2-40B4-BE49-F238E27FC236}">
                <a16:creationId xmlns:a16="http://schemas.microsoft.com/office/drawing/2014/main" id="{4B78E47C-5D7D-7105-E742-F5699FA8EC18}"/>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7761C052-2B47-491D-B0AC-184E74ECA7FA}" type="slidenum">
              <a:rPr lang="en-US" smtClean="0">
                <a:solidFill>
                  <a:prstClr val="black">
                    <a:tint val="75000"/>
                  </a:prstClr>
                </a:solidFill>
                <a:latin typeface="Calibri"/>
              </a:rPr>
              <a:pPr fontAlgn="auto">
                <a:spcBef>
                  <a:spcPts val="0"/>
                </a:spcBef>
                <a:spcAft>
                  <a:spcPts val="0"/>
                </a:spcAft>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3810131537"/>
      </p:ext>
    </p:extLst>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 id="2147484047" r:id="rId8"/>
    <p:sldLayoutId id="2147484048" r:id="rId9"/>
    <p:sldLayoutId id="2147484049" r:id="rId10"/>
    <p:sldLayoutId id="214748405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44000" cy="1011238"/>
          </a:xfrm>
          <a:prstGeom prst="rect">
            <a:avLst/>
          </a:prstGeom>
          <a:solidFill>
            <a:srgbClr val="FBD32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l" eaLnBrk="1" hangingPunct="1">
              <a:defRPr/>
            </a:pPr>
            <a:endParaRPr lang="nl-NL" altLang="nl-NL">
              <a:solidFill>
                <a:srgbClr val="000000"/>
              </a:solidFill>
            </a:endParaRPr>
          </a:p>
        </p:txBody>
      </p:sp>
      <p:sp>
        <p:nvSpPr>
          <p:cNvPr id="1027" name="Rectangle 3"/>
          <p:cNvSpPr>
            <a:spLocks noChangeArrowheads="1"/>
          </p:cNvSpPr>
          <p:nvPr/>
        </p:nvSpPr>
        <p:spPr bwMode="auto">
          <a:xfrm>
            <a:off x="0" y="6350000"/>
            <a:ext cx="9144000" cy="508000"/>
          </a:xfrm>
          <a:prstGeom prst="rect">
            <a:avLst/>
          </a:prstGeom>
          <a:solidFill>
            <a:srgbClr val="FBD32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l" eaLnBrk="1" hangingPunct="1">
              <a:defRPr/>
            </a:pPr>
            <a:endParaRPr lang="nl-NL" altLang="nl-NL">
              <a:solidFill>
                <a:srgbClr val="000000"/>
              </a:solidFill>
            </a:endParaRPr>
          </a:p>
        </p:txBody>
      </p:sp>
      <p:sp>
        <p:nvSpPr>
          <p:cNvPr id="1028" name="Rectangle 4"/>
          <p:cNvSpPr>
            <a:spLocks noGrp="1" noChangeArrowheads="1"/>
          </p:cNvSpPr>
          <p:nvPr>
            <p:ph type="title"/>
          </p:nvPr>
        </p:nvSpPr>
        <p:spPr bwMode="auto">
          <a:xfrm>
            <a:off x="466725" y="1295400"/>
            <a:ext cx="8401050"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5717" numCol="1" anchor="ctr" anchorCtr="0" compatLnSpc="1">
            <a:prstTxWarp prst="textNoShape">
              <a:avLst/>
            </a:prstTxWarp>
          </a:bodyPr>
          <a:lstStyle/>
          <a:p>
            <a:pPr lvl="0"/>
            <a:r>
              <a:rPr lang="nl-NL" altLang="nl-NL"/>
              <a:t>Klik om het opmaakprofiel van de modeltitel te bewerken</a:t>
            </a:r>
          </a:p>
        </p:txBody>
      </p:sp>
      <p:sp>
        <p:nvSpPr>
          <p:cNvPr id="1029" name="Rectangle 5"/>
          <p:cNvSpPr>
            <a:spLocks noGrp="1" noChangeArrowheads="1"/>
          </p:cNvSpPr>
          <p:nvPr>
            <p:ph type="body" idx="1"/>
          </p:nvPr>
        </p:nvSpPr>
        <p:spPr bwMode="auto">
          <a:xfrm>
            <a:off x="466725" y="2068513"/>
            <a:ext cx="8401050" cy="4138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5717" numCol="1" anchor="t" anchorCtr="0" compatLnSpc="1">
            <a:prstTxWarp prst="textNoShape">
              <a:avLst/>
            </a:prstTxWarp>
          </a:bodyPr>
          <a:lstStyle/>
          <a:p>
            <a:pPr lvl="0"/>
            <a:r>
              <a:rPr lang="nl-NL" altLang="nl-NL"/>
              <a:t>Klik om de opmaakprofielen van de modeltekst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sp>
        <p:nvSpPr>
          <p:cNvPr id="3078" name="Rectangle 6"/>
          <p:cNvSpPr>
            <a:spLocks noGrp="1" noChangeArrowheads="1"/>
          </p:cNvSpPr>
          <p:nvPr>
            <p:ph type="ftr" sz="quarter" idx="3"/>
          </p:nvPr>
        </p:nvSpPr>
        <p:spPr bwMode="auto">
          <a:xfrm>
            <a:off x="5037138" y="6611938"/>
            <a:ext cx="2416175" cy="119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b" anchorCtr="0" compatLnSpc="1">
            <a:prstTxWarp prst="textNoShape">
              <a:avLst/>
            </a:prstTxWarp>
          </a:bodyPr>
          <a:lstStyle>
            <a:lvl1pPr defTabSz="608013" eaLnBrk="0" hangingPunct="0">
              <a:defRPr sz="1000">
                <a:latin typeface="+mn-lt"/>
                <a:cs typeface="Arial" charset="0"/>
              </a:defRPr>
            </a:lvl1pPr>
          </a:lstStyle>
          <a:p>
            <a:pPr algn="l">
              <a:defRPr/>
            </a:pPr>
            <a:r>
              <a:rPr lang="nl-NL" altLang="nl-NL">
                <a:solidFill>
                  <a:srgbClr val="000000"/>
                </a:solidFill>
              </a:rPr>
              <a:t>Algemene presentatie</a:t>
            </a:r>
          </a:p>
        </p:txBody>
      </p:sp>
      <p:sp>
        <p:nvSpPr>
          <p:cNvPr id="3079" name="Rectangle 7"/>
          <p:cNvSpPr>
            <a:spLocks noGrp="1" noChangeArrowheads="1"/>
          </p:cNvSpPr>
          <p:nvPr>
            <p:ph type="sldNum" sz="quarter" idx="4"/>
          </p:nvPr>
        </p:nvSpPr>
        <p:spPr bwMode="auto">
          <a:xfrm>
            <a:off x="466725" y="6611938"/>
            <a:ext cx="1905000" cy="119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sz="1000">
                <a:latin typeface="Verdana" panose="020B0604030504040204" pitchFamily="34" charset="0"/>
                <a:cs typeface="Arial" panose="020B0604020202020204" pitchFamily="34" charset="0"/>
              </a:defRPr>
            </a:lvl1pPr>
          </a:lstStyle>
          <a:p>
            <a:pPr algn="l"/>
            <a:fld id="{492A5C47-59BB-4B22-8487-FBF21D2C22E6}" type="slidenum">
              <a:rPr lang="nl-NL" altLang="nl-NL">
                <a:solidFill>
                  <a:srgbClr val="000000"/>
                </a:solidFill>
              </a:rPr>
              <a:pPr algn="l"/>
              <a:t>‹nr.›</a:t>
            </a:fld>
            <a:endParaRPr lang="nl-NL" altLang="nl-NL">
              <a:solidFill>
                <a:srgbClr val="000000"/>
              </a:solidFill>
            </a:endParaRPr>
          </a:p>
        </p:txBody>
      </p:sp>
      <p:sp>
        <p:nvSpPr>
          <p:cNvPr id="11" name="shpTitel"/>
          <p:cNvSpPr>
            <a:spLocks noGrp="1" noChangeArrowheads="1"/>
          </p:cNvSpPr>
          <p:nvPr>
            <p:ph type="dt" sz="half" idx="2"/>
          </p:nvPr>
        </p:nvSpPr>
        <p:spPr bwMode="auto">
          <a:xfrm>
            <a:off x="7264400" y="6611938"/>
            <a:ext cx="1508125" cy="11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r" defTabSz="608013" eaLnBrk="0" hangingPunct="0">
              <a:defRPr sz="1000">
                <a:latin typeface="+mn-lt"/>
                <a:cs typeface="Arial" charset="0"/>
              </a:defRPr>
            </a:lvl1pPr>
          </a:lstStyle>
          <a:p>
            <a:pPr>
              <a:defRPr/>
            </a:pPr>
            <a:fld id="{07963358-0AA6-4CF5-9935-A9A04A1B826A}" type="datetime4">
              <a:rPr lang="nl-NL" altLang="nl-NL">
                <a:solidFill>
                  <a:srgbClr val="000000"/>
                </a:solidFill>
              </a:rPr>
              <a:pPr>
                <a:defRPr/>
              </a:pPr>
              <a:t>25 april 2023</a:t>
            </a:fld>
            <a:endParaRPr lang="nl-NL" altLang="nl-NL">
              <a:solidFill>
                <a:srgbClr val="000000"/>
              </a:solidFill>
            </a:endParaRPr>
          </a:p>
        </p:txBody>
      </p:sp>
      <p:pic>
        <p:nvPicPr>
          <p:cNvPr id="1033" name="Picture 9" descr="RO_VW_diap"/>
          <p:cNvPicPr>
            <a:picLocks noChangeAspect="1" noChangeArrowheads="1"/>
          </p:cNvPicPr>
          <p:nvPr/>
        </p:nvPicPr>
        <p:blipFill>
          <a:blip r:embed="rId13" cstate="print">
            <a:extLst>
              <a:ext uri="{28A0092B-C50C-407E-A947-70E740481C1C}">
                <a14:useLocalDpi xmlns:a14="http://schemas.microsoft.com/office/drawing/2010/main" val="0"/>
              </a:ext>
            </a:extLst>
          </a:blip>
          <a:srcRect l="46451" t="15443" r="46289" b="20656"/>
          <a:stretch>
            <a:fillRect/>
          </a:stretch>
        </p:blipFill>
        <p:spPr bwMode="auto">
          <a:xfrm>
            <a:off x="4376738" y="0"/>
            <a:ext cx="3937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2" name="Rectangle 10"/>
          <p:cNvSpPr>
            <a:spLocks noChangeArrowheads="1"/>
          </p:cNvSpPr>
          <p:nvPr/>
        </p:nvSpPr>
        <p:spPr bwMode="auto">
          <a:xfrm>
            <a:off x="2271713" y="6434138"/>
            <a:ext cx="2414587" cy="119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608013">
              <a:defRPr>
                <a:solidFill>
                  <a:schemeClr val="tx1"/>
                </a:solidFill>
                <a:latin typeface="Arial" charset="0"/>
              </a:defRPr>
            </a:lvl1pPr>
            <a:lvl2pPr marL="303213" defTabSz="608013">
              <a:defRPr>
                <a:solidFill>
                  <a:schemeClr val="tx1"/>
                </a:solidFill>
                <a:latin typeface="Arial" charset="0"/>
              </a:defRPr>
            </a:lvl2pPr>
            <a:lvl3pPr marL="608013" defTabSz="608013">
              <a:defRPr>
                <a:solidFill>
                  <a:schemeClr val="tx1"/>
                </a:solidFill>
                <a:latin typeface="Arial" charset="0"/>
              </a:defRPr>
            </a:lvl3pPr>
            <a:lvl4pPr marL="911225" defTabSz="608013">
              <a:defRPr>
                <a:solidFill>
                  <a:schemeClr val="tx1"/>
                </a:solidFill>
                <a:latin typeface="Arial" charset="0"/>
              </a:defRPr>
            </a:lvl4pPr>
            <a:lvl5pPr marL="1214438" defTabSz="608013">
              <a:defRPr>
                <a:solidFill>
                  <a:schemeClr val="tx1"/>
                </a:solidFill>
                <a:latin typeface="Arial" charset="0"/>
              </a:defRPr>
            </a:lvl5pPr>
            <a:lvl6pPr marL="1671638" defTabSz="608013" fontAlgn="base">
              <a:spcBef>
                <a:spcPct val="0"/>
              </a:spcBef>
              <a:spcAft>
                <a:spcPct val="0"/>
              </a:spcAft>
              <a:defRPr>
                <a:solidFill>
                  <a:schemeClr val="tx1"/>
                </a:solidFill>
                <a:latin typeface="Arial" charset="0"/>
              </a:defRPr>
            </a:lvl6pPr>
            <a:lvl7pPr marL="2128838" defTabSz="608013" fontAlgn="base">
              <a:spcBef>
                <a:spcPct val="0"/>
              </a:spcBef>
              <a:spcAft>
                <a:spcPct val="0"/>
              </a:spcAft>
              <a:defRPr>
                <a:solidFill>
                  <a:schemeClr val="tx1"/>
                </a:solidFill>
                <a:latin typeface="Arial" charset="0"/>
              </a:defRPr>
            </a:lvl7pPr>
            <a:lvl8pPr marL="2586038" defTabSz="608013" fontAlgn="base">
              <a:spcBef>
                <a:spcPct val="0"/>
              </a:spcBef>
              <a:spcAft>
                <a:spcPct val="0"/>
              </a:spcAft>
              <a:defRPr>
                <a:solidFill>
                  <a:schemeClr val="tx1"/>
                </a:solidFill>
                <a:latin typeface="Arial" charset="0"/>
              </a:defRPr>
            </a:lvl8pPr>
            <a:lvl9pPr marL="3043238" defTabSz="608013" fontAlgn="base">
              <a:spcBef>
                <a:spcPct val="0"/>
              </a:spcBef>
              <a:spcAft>
                <a:spcPct val="0"/>
              </a:spcAft>
              <a:defRPr>
                <a:solidFill>
                  <a:schemeClr val="tx1"/>
                </a:solidFill>
                <a:latin typeface="Arial" charset="0"/>
              </a:defRPr>
            </a:lvl9pPr>
          </a:lstStyle>
          <a:p>
            <a:pPr algn="l" eaLnBrk="0" hangingPunct="0">
              <a:defRPr/>
            </a:pPr>
            <a:endParaRPr lang="en-US" altLang="nl-NL" sz="1000">
              <a:solidFill>
                <a:srgbClr val="FFFFFF"/>
              </a:solidFill>
              <a:latin typeface="Verdana" pitchFamily="34" charset="0"/>
              <a:cs typeface="Arial" charset="0"/>
            </a:endParaRPr>
          </a:p>
        </p:txBody>
      </p:sp>
      <p:sp>
        <p:nvSpPr>
          <p:cNvPr id="3083" name="Text Box 11"/>
          <p:cNvSpPr txBox="1">
            <a:spLocks noChangeArrowheads="1"/>
          </p:cNvSpPr>
          <p:nvPr/>
        </p:nvSpPr>
        <p:spPr bwMode="auto">
          <a:xfrm>
            <a:off x="5037138" y="6423025"/>
            <a:ext cx="3154362" cy="119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608013">
              <a:defRPr>
                <a:solidFill>
                  <a:schemeClr val="tx1"/>
                </a:solidFill>
                <a:latin typeface="Arial" charset="0"/>
              </a:defRPr>
            </a:lvl1pPr>
            <a:lvl2pPr marL="303213" defTabSz="608013">
              <a:defRPr>
                <a:solidFill>
                  <a:schemeClr val="tx1"/>
                </a:solidFill>
                <a:latin typeface="Arial" charset="0"/>
              </a:defRPr>
            </a:lvl2pPr>
            <a:lvl3pPr marL="608013" defTabSz="608013">
              <a:defRPr>
                <a:solidFill>
                  <a:schemeClr val="tx1"/>
                </a:solidFill>
                <a:latin typeface="Arial" charset="0"/>
              </a:defRPr>
            </a:lvl3pPr>
            <a:lvl4pPr marL="911225" defTabSz="608013">
              <a:defRPr>
                <a:solidFill>
                  <a:schemeClr val="tx1"/>
                </a:solidFill>
                <a:latin typeface="Arial" charset="0"/>
              </a:defRPr>
            </a:lvl4pPr>
            <a:lvl5pPr marL="1214438" defTabSz="608013">
              <a:defRPr>
                <a:solidFill>
                  <a:schemeClr val="tx1"/>
                </a:solidFill>
                <a:latin typeface="Arial" charset="0"/>
              </a:defRPr>
            </a:lvl5pPr>
            <a:lvl6pPr marL="1671638" defTabSz="608013" fontAlgn="base">
              <a:spcBef>
                <a:spcPct val="0"/>
              </a:spcBef>
              <a:spcAft>
                <a:spcPct val="0"/>
              </a:spcAft>
              <a:defRPr>
                <a:solidFill>
                  <a:schemeClr val="tx1"/>
                </a:solidFill>
                <a:latin typeface="Arial" charset="0"/>
              </a:defRPr>
            </a:lvl6pPr>
            <a:lvl7pPr marL="2128838" defTabSz="608013" fontAlgn="base">
              <a:spcBef>
                <a:spcPct val="0"/>
              </a:spcBef>
              <a:spcAft>
                <a:spcPct val="0"/>
              </a:spcAft>
              <a:defRPr>
                <a:solidFill>
                  <a:schemeClr val="tx1"/>
                </a:solidFill>
                <a:latin typeface="Arial" charset="0"/>
              </a:defRPr>
            </a:lvl7pPr>
            <a:lvl8pPr marL="2586038" defTabSz="608013" fontAlgn="base">
              <a:spcBef>
                <a:spcPct val="0"/>
              </a:spcBef>
              <a:spcAft>
                <a:spcPct val="0"/>
              </a:spcAft>
              <a:defRPr>
                <a:solidFill>
                  <a:schemeClr val="tx1"/>
                </a:solidFill>
                <a:latin typeface="Arial" charset="0"/>
              </a:defRPr>
            </a:lvl8pPr>
            <a:lvl9pPr marL="3043238" defTabSz="608013" fontAlgn="base">
              <a:spcBef>
                <a:spcPct val="0"/>
              </a:spcBef>
              <a:spcAft>
                <a:spcPct val="0"/>
              </a:spcAft>
              <a:defRPr>
                <a:solidFill>
                  <a:schemeClr val="tx1"/>
                </a:solidFill>
                <a:latin typeface="Arial" charset="0"/>
              </a:defRPr>
            </a:lvl9pPr>
          </a:lstStyle>
          <a:p>
            <a:pPr algn="l" eaLnBrk="0" hangingPunct="0">
              <a:defRPr/>
            </a:pPr>
            <a:r>
              <a:rPr lang="nl-NL" altLang="nl-NL" sz="1000">
                <a:solidFill>
                  <a:srgbClr val="000000"/>
                </a:solidFill>
                <a:latin typeface="Verdana" pitchFamily="34" charset="0"/>
                <a:cs typeface="Arial" charset="0"/>
              </a:rPr>
              <a:t>Rijkswaterstaat</a:t>
            </a:r>
          </a:p>
        </p:txBody>
      </p:sp>
    </p:spTree>
    <p:extLst>
      <p:ext uri="{BB962C8B-B14F-4D97-AF65-F5344CB8AC3E}">
        <p14:creationId xmlns:p14="http://schemas.microsoft.com/office/powerpoint/2010/main" val="4109274185"/>
      </p:ext>
    </p:extLst>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Lst>
  <p:hf hdr="0"/>
  <p:txStyles>
    <p:titleStyle>
      <a:lvl1pPr algn="l" rtl="0" eaLnBrk="0" fontAlgn="base" hangingPunct="0">
        <a:spcBef>
          <a:spcPct val="0"/>
        </a:spcBef>
        <a:spcAft>
          <a:spcPct val="0"/>
        </a:spcAft>
        <a:defRPr sz="2600">
          <a:solidFill>
            <a:schemeClr val="bg2"/>
          </a:solidFill>
          <a:latin typeface="+mj-lt"/>
          <a:ea typeface="+mj-ea"/>
          <a:cs typeface="+mj-cs"/>
        </a:defRPr>
      </a:lvl1pPr>
      <a:lvl2pPr algn="l" rtl="0" eaLnBrk="0" fontAlgn="base" hangingPunct="0">
        <a:spcBef>
          <a:spcPct val="0"/>
        </a:spcBef>
        <a:spcAft>
          <a:spcPct val="0"/>
        </a:spcAft>
        <a:defRPr sz="2600">
          <a:solidFill>
            <a:schemeClr val="bg2"/>
          </a:solidFill>
          <a:latin typeface="Verdana" pitchFamily="34" charset="0"/>
        </a:defRPr>
      </a:lvl2pPr>
      <a:lvl3pPr algn="l" rtl="0" eaLnBrk="0" fontAlgn="base" hangingPunct="0">
        <a:spcBef>
          <a:spcPct val="0"/>
        </a:spcBef>
        <a:spcAft>
          <a:spcPct val="0"/>
        </a:spcAft>
        <a:defRPr sz="2600">
          <a:solidFill>
            <a:schemeClr val="bg2"/>
          </a:solidFill>
          <a:latin typeface="Verdana" pitchFamily="34" charset="0"/>
        </a:defRPr>
      </a:lvl3pPr>
      <a:lvl4pPr algn="l" rtl="0" eaLnBrk="0" fontAlgn="base" hangingPunct="0">
        <a:spcBef>
          <a:spcPct val="0"/>
        </a:spcBef>
        <a:spcAft>
          <a:spcPct val="0"/>
        </a:spcAft>
        <a:defRPr sz="2600">
          <a:solidFill>
            <a:schemeClr val="bg2"/>
          </a:solidFill>
          <a:latin typeface="Verdana" pitchFamily="34" charset="0"/>
        </a:defRPr>
      </a:lvl4pPr>
      <a:lvl5pPr algn="l" rtl="0" eaLnBrk="0" fontAlgn="base" hangingPunct="0">
        <a:spcBef>
          <a:spcPct val="0"/>
        </a:spcBef>
        <a:spcAft>
          <a:spcPct val="0"/>
        </a:spcAft>
        <a:defRPr sz="2600">
          <a:solidFill>
            <a:schemeClr val="bg2"/>
          </a:solidFill>
          <a:latin typeface="Verdana" pitchFamily="34" charset="0"/>
        </a:defRPr>
      </a:lvl5pPr>
      <a:lvl6pPr marL="457200" algn="l" rtl="0" fontAlgn="base">
        <a:spcBef>
          <a:spcPct val="0"/>
        </a:spcBef>
        <a:spcAft>
          <a:spcPct val="0"/>
        </a:spcAft>
        <a:defRPr sz="2600">
          <a:solidFill>
            <a:schemeClr val="bg2"/>
          </a:solidFill>
          <a:latin typeface="Verdana" pitchFamily="34" charset="0"/>
        </a:defRPr>
      </a:lvl6pPr>
      <a:lvl7pPr marL="914400" algn="l" rtl="0" fontAlgn="base">
        <a:spcBef>
          <a:spcPct val="0"/>
        </a:spcBef>
        <a:spcAft>
          <a:spcPct val="0"/>
        </a:spcAft>
        <a:defRPr sz="2600">
          <a:solidFill>
            <a:schemeClr val="bg2"/>
          </a:solidFill>
          <a:latin typeface="Verdana" pitchFamily="34" charset="0"/>
        </a:defRPr>
      </a:lvl7pPr>
      <a:lvl8pPr marL="1371600" algn="l" rtl="0" fontAlgn="base">
        <a:spcBef>
          <a:spcPct val="0"/>
        </a:spcBef>
        <a:spcAft>
          <a:spcPct val="0"/>
        </a:spcAft>
        <a:defRPr sz="2600">
          <a:solidFill>
            <a:schemeClr val="bg2"/>
          </a:solidFill>
          <a:latin typeface="Verdana" pitchFamily="34" charset="0"/>
        </a:defRPr>
      </a:lvl8pPr>
      <a:lvl9pPr marL="1828800" algn="l" rtl="0" fontAlgn="base">
        <a:spcBef>
          <a:spcPct val="0"/>
        </a:spcBef>
        <a:spcAft>
          <a:spcPct val="0"/>
        </a:spcAft>
        <a:defRPr sz="2600">
          <a:solidFill>
            <a:schemeClr val="bg2"/>
          </a:solidFill>
          <a:latin typeface="Verdana" pitchFamily="34" charset="0"/>
        </a:defRPr>
      </a:lvl9pPr>
    </p:titleStyle>
    <p:bodyStyle>
      <a:lvl1pPr marL="342900" indent="-342900" algn="l" rtl="0" eaLnBrk="0" fontAlgn="base" hangingPunct="0">
        <a:spcBef>
          <a:spcPct val="20000"/>
        </a:spcBef>
        <a:spcAft>
          <a:spcPct val="0"/>
        </a:spcAft>
        <a:buChar char="•"/>
        <a:defRPr>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 /><Relationship Id="rId2" Type="http://schemas.openxmlformats.org/officeDocument/2006/relationships/notesSlide" Target="../notesSlides/notesSlide1.xml" /><Relationship Id="rId1" Type="http://schemas.openxmlformats.org/officeDocument/2006/relationships/slideLayout" Target="../slideLayouts/slideLayout7.xml" /><Relationship Id="rId5" Type="http://schemas.openxmlformats.org/officeDocument/2006/relationships/image" Target="../media/image10.png" /><Relationship Id="rId4" Type="http://schemas.openxmlformats.org/officeDocument/2006/relationships/image" Target="../media/image9.png" /></Relationships>
</file>

<file path=ppt/slides/_rels/slide10.xml.rels><?xml version="1.0" encoding="UTF-8" standalone="yes"?>
<Relationships xmlns="http://schemas.openxmlformats.org/package/2006/relationships"><Relationship Id="rId3" Type="http://schemas.openxmlformats.org/officeDocument/2006/relationships/image" Target="../media/image11.jpeg" /><Relationship Id="rId2" Type="http://schemas.openxmlformats.org/officeDocument/2006/relationships/notesSlide" Target="../notesSlides/notesSlide10.xml" /><Relationship Id="rId1" Type="http://schemas.openxmlformats.org/officeDocument/2006/relationships/slideLayout" Target="../slideLayouts/slideLayout7.xml" /><Relationship Id="rId5" Type="http://schemas.openxmlformats.org/officeDocument/2006/relationships/image" Target="../media/image13.png" /><Relationship Id="rId4" Type="http://schemas.openxmlformats.org/officeDocument/2006/relationships/image" Target="../media/image12.wmf" /></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2.xml" /></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2.xml" /></Relationships>
</file>

<file path=ppt/slides/_rels/slide102.xml.rels><?xml version="1.0" encoding="UTF-8" standalone="yes"?>
<Relationships xmlns="http://schemas.openxmlformats.org/package/2006/relationships"><Relationship Id="rId2" Type="http://schemas.openxmlformats.org/officeDocument/2006/relationships/image" Target="../media/image105.png" /><Relationship Id="rId1" Type="http://schemas.openxmlformats.org/officeDocument/2006/relationships/slideLayout" Target="../slideLayouts/slideLayout42.xml" /></Relationships>
</file>

<file path=ppt/slides/_rels/slide103.xml.rels><?xml version="1.0" encoding="UTF-8" standalone="yes"?>
<Relationships xmlns="http://schemas.openxmlformats.org/package/2006/relationships"><Relationship Id="rId2" Type="http://schemas.openxmlformats.org/officeDocument/2006/relationships/image" Target="../media/image106.png" /><Relationship Id="rId1" Type="http://schemas.openxmlformats.org/officeDocument/2006/relationships/slideLayout" Target="../slideLayouts/slideLayout42.xml" /></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1.xml" /></Relationships>
</file>

<file path=ppt/slides/_rels/slide105.xml.rels><?xml version="1.0" encoding="UTF-8" standalone="yes"?>
<Relationships xmlns="http://schemas.openxmlformats.org/package/2006/relationships"><Relationship Id="rId3" Type="http://schemas.microsoft.com/office/2007/relationships/hdphoto" Target="../media/hdphoto1.wdp" /><Relationship Id="rId2" Type="http://schemas.openxmlformats.org/officeDocument/2006/relationships/image" Target="../media/image107.png" /><Relationship Id="rId1" Type="http://schemas.openxmlformats.org/officeDocument/2006/relationships/slideLayout" Target="../slideLayouts/slideLayout30.xml" /><Relationship Id="rId4" Type="http://schemas.openxmlformats.org/officeDocument/2006/relationships/image" Target="../media/image108.png" /></Relationships>
</file>

<file path=ppt/slides/_rels/slide106.xml.rels><?xml version="1.0" encoding="UTF-8" standalone="yes"?>
<Relationships xmlns="http://schemas.openxmlformats.org/package/2006/relationships"><Relationship Id="rId3" Type="http://schemas.openxmlformats.org/officeDocument/2006/relationships/image" Target="../media/image109.png" /><Relationship Id="rId2" Type="http://schemas.openxmlformats.org/officeDocument/2006/relationships/notesSlide" Target="../notesSlides/notesSlide42.xml" /><Relationship Id="rId1" Type="http://schemas.openxmlformats.org/officeDocument/2006/relationships/slideLayout" Target="../slideLayouts/slideLayout31.xml" /></Relationships>
</file>

<file path=ppt/slides/_rels/slide107.xml.rels><?xml version="1.0" encoding="UTF-8" standalone="yes"?>
<Relationships xmlns="http://schemas.openxmlformats.org/package/2006/relationships"><Relationship Id="rId3" Type="http://schemas.openxmlformats.org/officeDocument/2006/relationships/image" Target="../media/image110.png" /><Relationship Id="rId2" Type="http://schemas.openxmlformats.org/officeDocument/2006/relationships/notesSlide" Target="../notesSlides/notesSlide43.xml" /><Relationship Id="rId1" Type="http://schemas.openxmlformats.org/officeDocument/2006/relationships/slideLayout" Target="../slideLayouts/slideLayout31.xml" /></Relationships>
</file>

<file path=ppt/slides/_rels/slide108.xml.rels><?xml version="1.0" encoding="UTF-8" standalone="yes"?>
<Relationships xmlns="http://schemas.openxmlformats.org/package/2006/relationships"><Relationship Id="rId8" Type="http://schemas.openxmlformats.org/officeDocument/2006/relationships/diagramColors" Target="../diagrams/colors1.xml" /><Relationship Id="rId3" Type="http://schemas.openxmlformats.org/officeDocument/2006/relationships/image" Target="../media/image111.jpeg" /><Relationship Id="rId7" Type="http://schemas.openxmlformats.org/officeDocument/2006/relationships/diagramQuickStyle" Target="../diagrams/quickStyle1.xml" /><Relationship Id="rId2" Type="http://schemas.openxmlformats.org/officeDocument/2006/relationships/notesSlide" Target="../notesSlides/notesSlide44.xml" /><Relationship Id="rId1" Type="http://schemas.openxmlformats.org/officeDocument/2006/relationships/slideLayout" Target="../slideLayouts/slideLayout31.xml" /><Relationship Id="rId6" Type="http://schemas.openxmlformats.org/officeDocument/2006/relationships/diagramLayout" Target="../diagrams/layout1.xml" /><Relationship Id="rId5" Type="http://schemas.openxmlformats.org/officeDocument/2006/relationships/diagramData" Target="../diagrams/data1.xml" /><Relationship Id="rId4" Type="http://schemas.openxmlformats.org/officeDocument/2006/relationships/image" Target="../media/image112.jpeg" /><Relationship Id="rId9" Type="http://schemas.microsoft.com/office/2007/relationships/diagramDrawing" Target="../diagrams/drawing1.xml" /></Relationships>
</file>

<file path=ppt/slides/_rels/slide109.xml.rels><?xml version="1.0" encoding="UTF-8" standalone="yes"?>
<Relationships xmlns="http://schemas.openxmlformats.org/package/2006/relationships"><Relationship Id="rId3" Type="http://schemas.openxmlformats.org/officeDocument/2006/relationships/image" Target="../media/image113.jpeg" /><Relationship Id="rId2" Type="http://schemas.openxmlformats.org/officeDocument/2006/relationships/notesSlide" Target="../notesSlides/notesSlide45.xml" /><Relationship Id="rId1" Type="http://schemas.openxmlformats.org/officeDocument/2006/relationships/slideLayout" Target="../slideLayouts/slideLayout31.xml" /></Relationships>
</file>

<file path=ppt/slides/_rels/slide11.xml.rels><?xml version="1.0" encoding="UTF-8" standalone="yes"?>
<Relationships xmlns="http://schemas.openxmlformats.org/package/2006/relationships"><Relationship Id="rId3" Type="http://schemas.openxmlformats.org/officeDocument/2006/relationships/image" Target="../media/image11.jpeg" /><Relationship Id="rId2" Type="http://schemas.openxmlformats.org/officeDocument/2006/relationships/notesSlide" Target="../notesSlides/notesSlide11.xml" /><Relationship Id="rId1" Type="http://schemas.openxmlformats.org/officeDocument/2006/relationships/slideLayout" Target="../slideLayouts/slideLayout7.xml" /><Relationship Id="rId5" Type="http://schemas.openxmlformats.org/officeDocument/2006/relationships/image" Target="../media/image13.png" /><Relationship Id="rId4" Type="http://schemas.openxmlformats.org/officeDocument/2006/relationships/image" Target="../media/image12.wmf" /></Relationships>
</file>

<file path=ppt/slides/_rels/slide110.xml.rels><?xml version="1.0" encoding="UTF-8" standalone="yes"?>
<Relationships xmlns="http://schemas.openxmlformats.org/package/2006/relationships"><Relationship Id="rId3" Type="http://schemas.openxmlformats.org/officeDocument/2006/relationships/image" Target="../media/image114.png" /><Relationship Id="rId2" Type="http://schemas.openxmlformats.org/officeDocument/2006/relationships/notesSlide" Target="../notesSlides/notesSlide46.xml" /><Relationship Id="rId1" Type="http://schemas.openxmlformats.org/officeDocument/2006/relationships/slideLayout" Target="../slideLayouts/slideLayout31.xml" /></Relationships>
</file>

<file path=ppt/slides/_rels/slide111.xml.rels><?xml version="1.0" encoding="UTF-8" standalone="yes"?>
<Relationships xmlns="http://schemas.openxmlformats.org/package/2006/relationships"><Relationship Id="rId3" Type="http://schemas.openxmlformats.org/officeDocument/2006/relationships/image" Target="../media/image115.png" /><Relationship Id="rId2" Type="http://schemas.openxmlformats.org/officeDocument/2006/relationships/notesSlide" Target="../notesSlides/notesSlide47.xml" /><Relationship Id="rId1" Type="http://schemas.openxmlformats.org/officeDocument/2006/relationships/slideLayout" Target="../slideLayouts/slideLayout31.xml" /></Relationships>
</file>

<file path=ppt/slides/_rels/slide112.xml.rels><?xml version="1.0" encoding="UTF-8" standalone="yes"?>
<Relationships xmlns="http://schemas.openxmlformats.org/package/2006/relationships"><Relationship Id="rId8" Type="http://schemas.openxmlformats.org/officeDocument/2006/relationships/image" Target="../media/image116.png" /><Relationship Id="rId3" Type="http://schemas.openxmlformats.org/officeDocument/2006/relationships/diagramData" Target="../diagrams/data2.xml" /><Relationship Id="rId7" Type="http://schemas.microsoft.com/office/2007/relationships/diagramDrawing" Target="../diagrams/drawing2.xml" /><Relationship Id="rId2" Type="http://schemas.openxmlformats.org/officeDocument/2006/relationships/notesSlide" Target="../notesSlides/notesSlide48.xml" /><Relationship Id="rId1" Type="http://schemas.openxmlformats.org/officeDocument/2006/relationships/slideLayout" Target="../slideLayouts/slideLayout31.xml" /><Relationship Id="rId6" Type="http://schemas.openxmlformats.org/officeDocument/2006/relationships/diagramColors" Target="../diagrams/colors2.xml" /><Relationship Id="rId5" Type="http://schemas.openxmlformats.org/officeDocument/2006/relationships/diagramQuickStyle" Target="../diagrams/quickStyle2.xml" /><Relationship Id="rId4" Type="http://schemas.openxmlformats.org/officeDocument/2006/relationships/diagramLayout" Target="../diagrams/layout2.xml" /></Relationships>
</file>

<file path=ppt/slides/_rels/slide113.xml.rels><?xml version="1.0" encoding="UTF-8" standalone="yes"?>
<Relationships xmlns="http://schemas.openxmlformats.org/package/2006/relationships"><Relationship Id="rId8" Type="http://schemas.openxmlformats.org/officeDocument/2006/relationships/image" Target="../media/image117.png" /><Relationship Id="rId3" Type="http://schemas.openxmlformats.org/officeDocument/2006/relationships/diagramData" Target="../diagrams/data3.xml" /><Relationship Id="rId7" Type="http://schemas.microsoft.com/office/2007/relationships/diagramDrawing" Target="../diagrams/drawing3.xml" /><Relationship Id="rId2" Type="http://schemas.openxmlformats.org/officeDocument/2006/relationships/notesSlide" Target="../notesSlides/notesSlide49.xml" /><Relationship Id="rId1" Type="http://schemas.openxmlformats.org/officeDocument/2006/relationships/slideLayout" Target="../slideLayouts/slideLayout31.xml" /><Relationship Id="rId6" Type="http://schemas.openxmlformats.org/officeDocument/2006/relationships/diagramColors" Target="../diagrams/colors3.xml" /><Relationship Id="rId5" Type="http://schemas.openxmlformats.org/officeDocument/2006/relationships/diagramQuickStyle" Target="../diagrams/quickStyle3.xml" /><Relationship Id="rId4" Type="http://schemas.openxmlformats.org/officeDocument/2006/relationships/diagramLayout" Target="../diagrams/layout3.xml" /></Relationships>
</file>

<file path=ppt/slides/_rels/slide114.xml.rels><?xml version="1.0" encoding="UTF-8" standalone="yes"?>
<Relationships xmlns="http://schemas.openxmlformats.org/package/2006/relationships"><Relationship Id="rId8" Type="http://schemas.openxmlformats.org/officeDocument/2006/relationships/image" Target="../media/image118.jpg" /><Relationship Id="rId3" Type="http://schemas.openxmlformats.org/officeDocument/2006/relationships/diagramData" Target="../diagrams/data4.xml" /><Relationship Id="rId7" Type="http://schemas.microsoft.com/office/2007/relationships/diagramDrawing" Target="../diagrams/drawing4.xml" /><Relationship Id="rId2" Type="http://schemas.openxmlformats.org/officeDocument/2006/relationships/notesSlide" Target="../notesSlides/notesSlide50.xml" /><Relationship Id="rId1" Type="http://schemas.openxmlformats.org/officeDocument/2006/relationships/slideLayout" Target="../slideLayouts/slideLayout31.xml" /><Relationship Id="rId6" Type="http://schemas.openxmlformats.org/officeDocument/2006/relationships/diagramColors" Target="../diagrams/colors4.xml" /><Relationship Id="rId5" Type="http://schemas.openxmlformats.org/officeDocument/2006/relationships/diagramQuickStyle" Target="../diagrams/quickStyle4.xml" /><Relationship Id="rId4" Type="http://schemas.openxmlformats.org/officeDocument/2006/relationships/diagramLayout" Target="../diagrams/layout4.xml" /></Relationships>
</file>

<file path=ppt/slides/_rels/slide115.xml.rels><?xml version="1.0" encoding="UTF-8" standalone="yes"?>
<Relationships xmlns="http://schemas.openxmlformats.org/package/2006/relationships"><Relationship Id="rId8" Type="http://schemas.microsoft.com/office/2007/relationships/diagramDrawing" Target="../diagrams/drawing5.xml" /><Relationship Id="rId3" Type="http://schemas.openxmlformats.org/officeDocument/2006/relationships/image" Target="../media/image119.jpeg" /><Relationship Id="rId7" Type="http://schemas.openxmlformats.org/officeDocument/2006/relationships/diagramColors" Target="../diagrams/colors5.xml" /><Relationship Id="rId2" Type="http://schemas.openxmlformats.org/officeDocument/2006/relationships/notesSlide" Target="../notesSlides/notesSlide51.xml" /><Relationship Id="rId1" Type="http://schemas.openxmlformats.org/officeDocument/2006/relationships/slideLayout" Target="../slideLayouts/slideLayout31.xml" /><Relationship Id="rId6" Type="http://schemas.openxmlformats.org/officeDocument/2006/relationships/diagramQuickStyle" Target="../diagrams/quickStyle5.xml" /><Relationship Id="rId5" Type="http://schemas.openxmlformats.org/officeDocument/2006/relationships/diagramLayout" Target="../diagrams/layout5.xml" /><Relationship Id="rId4" Type="http://schemas.openxmlformats.org/officeDocument/2006/relationships/diagramData" Target="../diagrams/data5.xml" /></Relationships>
</file>

<file path=ppt/slides/_rels/slide116.xml.rels><?xml version="1.0" encoding="UTF-8" standalone="yes"?>
<Relationships xmlns="http://schemas.openxmlformats.org/package/2006/relationships"><Relationship Id="rId8" Type="http://schemas.openxmlformats.org/officeDocument/2006/relationships/image" Target="../media/image120.png" /><Relationship Id="rId3" Type="http://schemas.openxmlformats.org/officeDocument/2006/relationships/diagramData" Target="../diagrams/data6.xml" /><Relationship Id="rId7" Type="http://schemas.microsoft.com/office/2007/relationships/diagramDrawing" Target="../diagrams/drawing6.xml" /><Relationship Id="rId2" Type="http://schemas.openxmlformats.org/officeDocument/2006/relationships/notesSlide" Target="../notesSlides/notesSlide52.xml" /><Relationship Id="rId1" Type="http://schemas.openxmlformats.org/officeDocument/2006/relationships/slideLayout" Target="../slideLayouts/slideLayout31.xml" /><Relationship Id="rId6" Type="http://schemas.openxmlformats.org/officeDocument/2006/relationships/diagramColors" Target="../diagrams/colors6.xml" /><Relationship Id="rId5" Type="http://schemas.openxmlformats.org/officeDocument/2006/relationships/diagramQuickStyle" Target="../diagrams/quickStyle6.xml" /><Relationship Id="rId4" Type="http://schemas.openxmlformats.org/officeDocument/2006/relationships/diagramLayout" Target="../diagrams/layout6.xml" /></Relationships>
</file>

<file path=ppt/slides/_rels/slide117.xml.rels><?xml version="1.0" encoding="UTF-8" standalone="yes"?>
<Relationships xmlns="http://schemas.openxmlformats.org/package/2006/relationships"><Relationship Id="rId8" Type="http://schemas.openxmlformats.org/officeDocument/2006/relationships/image" Target="../media/image118.jpg" /><Relationship Id="rId3" Type="http://schemas.openxmlformats.org/officeDocument/2006/relationships/diagramData" Target="../diagrams/data7.xml" /><Relationship Id="rId7" Type="http://schemas.microsoft.com/office/2007/relationships/diagramDrawing" Target="../diagrams/drawing7.xml" /><Relationship Id="rId2" Type="http://schemas.openxmlformats.org/officeDocument/2006/relationships/notesSlide" Target="../notesSlides/notesSlide53.xml" /><Relationship Id="rId1" Type="http://schemas.openxmlformats.org/officeDocument/2006/relationships/slideLayout" Target="../slideLayouts/slideLayout31.xml" /><Relationship Id="rId6" Type="http://schemas.openxmlformats.org/officeDocument/2006/relationships/diagramColors" Target="../diagrams/colors7.xml" /><Relationship Id="rId5" Type="http://schemas.openxmlformats.org/officeDocument/2006/relationships/diagramQuickStyle" Target="../diagrams/quickStyle7.xml" /><Relationship Id="rId4" Type="http://schemas.openxmlformats.org/officeDocument/2006/relationships/diagramLayout" Target="../diagrams/layout7.xml" /></Relationships>
</file>

<file path=ppt/slides/_rels/slide118.xml.rels><?xml version="1.0" encoding="UTF-8" standalone="yes"?>
<Relationships xmlns="http://schemas.openxmlformats.org/package/2006/relationships"><Relationship Id="rId8" Type="http://schemas.openxmlformats.org/officeDocument/2006/relationships/image" Target="../media/image121.jpeg" /><Relationship Id="rId3" Type="http://schemas.openxmlformats.org/officeDocument/2006/relationships/diagramData" Target="../diagrams/data8.xml" /><Relationship Id="rId7" Type="http://schemas.microsoft.com/office/2007/relationships/diagramDrawing" Target="../diagrams/drawing8.xml" /><Relationship Id="rId2" Type="http://schemas.openxmlformats.org/officeDocument/2006/relationships/notesSlide" Target="../notesSlides/notesSlide54.xml" /><Relationship Id="rId1" Type="http://schemas.openxmlformats.org/officeDocument/2006/relationships/slideLayout" Target="../slideLayouts/slideLayout31.xml" /><Relationship Id="rId6" Type="http://schemas.openxmlformats.org/officeDocument/2006/relationships/diagramColors" Target="../diagrams/colors8.xml" /><Relationship Id="rId5" Type="http://schemas.openxmlformats.org/officeDocument/2006/relationships/diagramQuickStyle" Target="../diagrams/quickStyle8.xml" /><Relationship Id="rId4" Type="http://schemas.openxmlformats.org/officeDocument/2006/relationships/diagramLayout" Target="../diagrams/layout8.xml" /></Relationships>
</file>

<file path=ppt/slides/_rels/slide119.xml.rels><?xml version="1.0" encoding="UTF-8" standalone="yes"?>
<Relationships xmlns="http://schemas.openxmlformats.org/package/2006/relationships"><Relationship Id="rId8" Type="http://schemas.openxmlformats.org/officeDocument/2006/relationships/image" Target="../media/image121.jpeg" /><Relationship Id="rId3" Type="http://schemas.openxmlformats.org/officeDocument/2006/relationships/diagramData" Target="../diagrams/data9.xml" /><Relationship Id="rId7" Type="http://schemas.microsoft.com/office/2007/relationships/diagramDrawing" Target="../diagrams/drawing9.xml" /><Relationship Id="rId2" Type="http://schemas.openxmlformats.org/officeDocument/2006/relationships/notesSlide" Target="../notesSlides/notesSlide55.xml" /><Relationship Id="rId1" Type="http://schemas.openxmlformats.org/officeDocument/2006/relationships/slideLayout" Target="../slideLayouts/slideLayout31.xml" /><Relationship Id="rId6" Type="http://schemas.openxmlformats.org/officeDocument/2006/relationships/diagramColors" Target="../diagrams/colors9.xml" /><Relationship Id="rId5" Type="http://schemas.openxmlformats.org/officeDocument/2006/relationships/diagramQuickStyle" Target="../diagrams/quickStyle9.xml" /><Relationship Id="rId4" Type="http://schemas.openxmlformats.org/officeDocument/2006/relationships/diagramLayout" Target="../diagrams/layout9.xml" /></Relationships>
</file>

<file path=ppt/slides/_rels/slide12.xml.rels><?xml version="1.0" encoding="UTF-8" standalone="yes"?>
<Relationships xmlns="http://schemas.openxmlformats.org/package/2006/relationships"><Relationship Id="rId3" Type="http://schemas.openxmlformats.org/officeDocument/2006/relationships/image" Target="../media/image11.jpeg" /><Relationship Id="rId2" Type="http://schemas.openxmlformats.org/officeDocument/2006/relationships/notesSlide" Target="../notesSlides/notesSlide12.xml" /><Relationship Id="rId1" Type="http://schemas.openxmlformats.org/officeDocument/2006/relationships/slideLayout" Target="../slideLayouts/slideLayout7.xml" /><Relationship Id="rId6" Type="http://schemas.openxmlformats.org/officeDocument/2006/relationships/image" Target="../media/image19.jpeg" /><Relationship Id="rId5" Type="http://schemas.openxmlformats.org/officeDocument/2006/relationships/image" Target="../media/image13.png" /><Relationship Id="rId4" Type="http://schemas.openxmlformats.org/officeDocument/2006/relationships/image" Target="../media/image12.wmf" /></Relationships>
</file>

<file path=ppt/slides/_rels/slide120.xml.rels><?xml version="1.0" encoding="UTF-8" standalone="yes"?>
<Relationships xmlns="http://schemas.openxmlformats.org/package/2006/relationships"><Relationship Id="rId8" Type="http://schemas.openxmlformats.org/officeDocument/2006/relationships/image" Target="../media/image122.jpeg" /><Relationship Id="rId3" Type="http://schemas.openxmlformats.org/officeDocument/2006/relationships/diagramData" Target="../diagrams/data10.xml" /><Relationship Id="rId7" Type="http://schemas.microsoft.com/office/2007/relationships/diagramDrawing" Target="../diagrams/drawing10.xml" /><Relationship Id="rId2" Type="http://schemas.openxmlformats.org/officeDocument/2006/relationships/notesSlide" Target="../notesSlides/notesSlide56.xml" /><Relationship Id="rId1" Type="http://schemas.openxmlformats.org/officeDocument/2006/relationships/slideLayout" Target="../slideLayouts/slideLayout31.xml" /><Relationship Id="rId6" Type="http://schemas.openxmlformats.org/officeDocument/2006/relationships/diagramColors" Target="../diagrams/colors10.xml" /><Relationship Id="rId5" Type="http://schemas.openxmlformats.org/officeDocument/2006/relationships/diagramQuickStyle" Target="../diagrams/quickStyle10.xml" /><Relationship Id="rId4" Type="http://schemas.openxmlformats.org/officeDocument/2006/relationships/diagramLayout" Target="../diagrams/layout10.xml" /></Relationships>
</file>

<file path=ppt/slides/_rels/slide121.xml.rels><?xml version="1.0" encoding="UTF-8" standalone="yes"?>
<Relationships xmlns="http://schemas.openxmlformats.org/package/2006/relationships"><Relationship Id="rId8" Type="http://schemas.openxmlformats.org/officeDocument/2006/relationships/image" Target="../media/image123.jpeg" /><Relationship Id="rId3" Type="http://schemas.openxmlformats.org/officeDocument/2006/relationships/diagramData" Target="../diagrams/data11.xml" /><Relationship Id="rId7" Type="http://schemas.microsoft.com/office/2007/relationships/diagramDrawing" Target="../diagrams/drawing11.xml" /><Relationship Id="rId2" Type="http://schemas.openxmlformats.org/officeDocument/2006/relationships/notesSlide" Target="../notesSlides/notesSlide57.xml" /><Relationship Id="rId1" Type="http://schemas.openxmlformats.org/officeDocument/2006/relationships/slideLayout" Target="../slideLayouts/slideLayout31.xml" /><Relationship Id="rId6" Type="http://schemas.openxmlformats.org/officeDocument/2006/relationships/diagramColors" Target="../diagrams/colors11.xml" /><Relationship Id="rId5" Type="http://schemas.openxmlformats.org/officeDocument/2006/relationships/diagramQuickStyle" Target="../diagrams/quickStyle11.xml" /><Relationship Id="rId4" Type="http://schemas.openxmlformats.org/officeDocument/2006/relationships/diagramLayout" Target="../diagrams/layout11.xml" /></Relationships>
</file>

<file path=ppt/slides/_rels/slide122.xml.rels><?xml version="1.0" encoding="UTF-8" standalone="yes"?>
<Relationships xmlns="http://schemas.openxmlformats.org/package/2006/relationships"><Relationship Id="rId8" Type="http://schemas.openxmlformats.org/officeDocument/2006/relationships/image" Target="../media/image124.jpeg" /><Relationship Id="rId3" Type="http://schemas.openxmlformats.org/officeDocument/2006/relationships/diagramData" Target="../diagrams/data12.xml" /><Relationship Id="rId7" Type="http://schemas.microsoft.com/office/2007/relationships/diagramDrawing" Target="../diagrams/drawing12.xml" /><Relationship Id="rId2" Type="http://schemas.openxmlformats.org/officeDocument/2006/relationships/notesSlide" Target="../notesSlides/notesSlide58.xml" /><Relationship Id="rId1" Type="http://schemas.openxmlformats.org/officeDocument/2006/relationships/slideLayout" Target="../slideLayouts/slideLayout31.xml" /><Relationship Id="rId6" Type="http://schemas.openxmlformats.org/officeDocument/2006/relationships/diagramColors" Target="../diagrams/colors12.xml" /><Relationship Id="rId5" Type="http://schemas.openxmlformats.org/officeDocument/2006/relationships/diagramQuickStyle" Target="../diagrams/quickStyle12.xml" /><Relationship Id="rId4" Type="http://schemas.openxmlformats.org/officeDocument/2006/relationships/diagramLayout" Target="../diagrams/layout12.xml" /></Relationships>
</file>

<file path=ppt/slides/_rels/slide123.xml.rels><?xml version="1.0" encoding="UTF-8" standalone="yes"?>
<Relationships xmlns="http://schemas.openxmlformats.org/package/2006/relationships"><Relationship Id="rId8" Type="http://schemas.openxmlformats.org/officeDocument/2006/relationships/image" Target="../media/image125.png" /><Relationship Id="rId3" Type="http://schemas.openxmlformats.org/officeDocument/2006/relationships/diagramData" Target="../diagrams/data13.xml" /><Relationship Id="rId7" Type="http://schemas.microsoft.com/office/2007/relationships/diagramDrawing" Target="../diagrams/drawing13.xml" /><Relationship Id="rId2" Type="http://schemas.openxmlformats.org/officeDocument/2006/relationships/notesSlide" Target="../notesSlides/notesSlide59.xml" /><Relationship Id="rId1" Type="http://schemas.openxmlformats.org/officeDocument/2006/relationships/slideLayout" Target="../slideLayouts/slideLayout31.xml" /><Relationship Id="rId6" Type="http://schemas.openxmlformats.org/officeDocument/2006/relationships/diagramColors" Target="../diagrams/colors13.xml" /><Relationship Id="rId5" Type="http://schemas.openxmlformats.org/officeDocument/2006/relationships/diagramQuickStyle" Target="../diagrams/quickStyle13.xml" /><Relationship Id="rId4" Type="http://schemas.openxmlformats.org/officeDocument/2006/relationships/diagramLayout" Target="../diagrams/layout13.xml" /><Relationship Id="rId9" Type="http://schemas.openxmlformats.org/officeDocument/2006/relationships/image" Target="../media/image126.jpeg" /></Relationships>
</file>

<file path=ppt/slides/_rels/slide124.xml.rels><?xml version="1.0" encoding="UTF-8" standalone="yes"?>
<Relationships xmlns="http://schemas.openxmlformats.org/package/2006/relationships"><Relationship Id="rId3" Type="http://schemas.openxmlformats.org/officeDocument/2006/relationships/image" Target="../media/image128.JPG" /><Relationship Id="rId2" Type="http://schemas.openxmlformats.org/officeDocument/2006/relationships/image" Target="../media/image127.png" /><Relationship Id="rId1" Type="http://schemas.openxmlformats.org/officeDocument/2006/relationships/slideLayout" Target="../slideLayouts/slideLayout31.xml" /></Relationships>
</file>

<file path=ppt/slides/_rels/slide125.xml.rels><?xml version="1.0" encoding="UTF-8" standalone="yes"?>
<Relationships xmlns="http://schemas.openxmlformats.org/package/2006/relationships"><Relationship Id="rId2" Type="http://schemas.openxmlformats.org/officeDocument/2006/relationships/image" Target="../media/image129.JPG" /><Relationship Id="rId1" Type="http://schemas.openxmlformats.org/officeDocument/2006/relationships/slideLayout" Target="../slideLayouts/slideLayout31.xml" /></Relationships>
</file>

<file path=ppt/slides/_rels/slide126.xml.rels><?xml version="1.0" encoding="UTF-8" standalone="yes"?>
<Relationships xmlns="http://schemas.openxmlformats.org/package/2006/relationships"><Relationship Id="rId3" Type="http://schemas.openxmlformats.org/officeDocument/2006/relationships/image" Target="../media/image131.png" /><Relationship Id="rId2" Type="http://schemas.openxmlformats.org/officeDocument/2006/relationships/image" Target="../media/image130.png" /><Relationship Id="rId1" Type="http://schemas.openxmlformats.org/officeDocument/2006/relationships/slideLayout" Target="../slideLayouts/slideLayout31.xml" /></Relationships>
</file>

<file path=ppt/slides/_rels/slide127.xml.rels><?xml version="1.0" encoding="UTF-8" standalone="yes"?>
<Relationships xmlns="http://schemas.openxmlformats.org/package/2006/relationships"><Relationship Id="rId2" Type="http://schemas.openxmlformats.org/officeDocument/2006/relationships/image" Target="../media/image132.png" /><Relationship Id="rId1" Type="http://schemas.openxmlformats.org/officeDocument/2006/relationships/slideLayout" Target="../slideLayouts/slideLayout31.xml" /></Relationships>
</file>

<file path=ppt/slides/_rels/slide128.xml.rels><?xml version="1.0" encoding="UTF-8" standalone="yes"?>
<Relationships xmlns="http://schemas.openxmlformats.org/package/2006/relationships"><Relationship Id="rId2" Type="http://schemas.openxmlformats.org/officeDocument/2006/relationships/image" Target="../media/image133.png" /><Relationship Id="rId1" Type="http://schemas.openxmlformats.org/officeDocument/2006/relationships/slideLayout" Target="../slideLayouts/slideLayout30.xml" /></Relationships>
</file>

<file path=ppt/slides/_rels/slide129.xml.rels><?xml version="1.0" encoding="UTF-8" standalone="yes"?>
<Relationships xmlns="http://schemas.openxmlformats.org/package/2006/relationships"><Relationship Id="rId3" Type="http://schemas.openxmlformats.org/officeDocument/2006/relationships/image" Target="../media/image11.jpeg" /><Relationship Id="rId2" Type="http://schemas.openxmlformats.org/officeDocument/2006/relationships/notesSlide" Target="../notesSlides/notesSlide60.xml" /><Relationship Id="rId1" Type="http://schemas.openxmlformats.org/officeDocument/2006/relationships/slideLayout" Target="../slideLayouts/slideLayout12.xml" /><Relationship Id="rId6" Type="http://schemas.openxmlformats.org/officeDocument/2006/relationships/image" Target="../media/image134.emf" /><Relationship Id="rId5" Type="http://schemas.openxmlformats.org/officeDocument/2006/relationships/image" Target="../media/image29.png" /><Relationship Id="rId4" Type="http://schemas.openxmlformats.org/officeDocument/2006/relationships/image" Target="../media/image12.wmf" /></Relationships>
</file>

<file path=ppt/slides/_rels/slide13.xml.rels><?xml version="1.0" encoding="UTF-8" standalone="yes"?>
<Relationships xmlns="http://schemas.openxmlformats.org/package/2006/relationships"><Relationship Id="rId3" Type="http://schemas.openxmlformats.org/officeDocument/2006/relationships/image" Target="../media/image11.jpeg" /><Relationship Id="rId2" Type="http://schemas.openxmlformats.org/officeDocument/2006/relationships/notesSlide" Target="../notesSlides/notesSlide13.xml" /><Relationship Id="rId1" Type="http://schemas.openxmlformats.org/officeDocument/2006/relationships/slideLayout" Target="../slideLayouts/slideLayout7.xml" /><Relationship Id="rId6" Type="http://schemas.openxmlformats.org/officeDocument/2006/relationships/image" Target="../media/image20.jpeg" /><Relationship Id="rId5" Type="http://schemas.openxmlformats.org/officeDocument/2006/relationships/image" Target="../media/image13.png" /><Relationship Id="rId4" Type="http://schemas.openxmlformats.org/officeDocument/2006/relationships/image" Target="../media/image12.wmf" /></Relationships>
</file>

<file path=ppt/slides/_rels/slide130.xml.rels><?xml version="1.0" encoding="UTF-8" standalone="yes"?>
<Relationships xmlns="http://schemas.openxmlformats.org/package/2006/relationships"><Relationship Id="rId3" Type="http://schemas.openxmlformats.org/officeDocument/2006/relationships/image" Target="../media/image11.jpeg" /><Relationship Id="rId2" Type="http://schemas.openxmlformats.org/officeDocument/2006/relationships/notesSlide" Target="../notesSlides/notesSlide61.xml" /><Relationship Id="rId1" Type="http://schemas.openxmlformats.org/officeDocument/2006/relationships/slideLayout" Target="../slideLayouts/slideLayout12.xml" /><Relationship Id="rId6" Type="http://schemas.openxmlformats.org/officeDocument/2006/relationships/image" Target="../media/image135.png" /><Relationship Id="rId5" Type="http://schemas.openxmlformats.org/officeDocument/2006/relationships/image" Target="../media/image29.png" /><Relationship Id="rId4" Type="http://schemas.openxmlformats.org/officeDocument/2006/relationships/image" Target="../media/image12.wmf" /></Relationships>
</file>

<file path=ppt/slides/_rels/slide131.xml.rels><?xml version="1.0" encoding="UTF-8" standalone="yes"?>
<Relationships xmlns="http://schemas.openxmlformats.org/package/2006/relationships"><Relationship Id="rId3" Type="http://schemas.openxmlformats.org/officeDocument/2006/relationships/image" Target="../media/image11.jpeg" /><Relationship Id="rId2" Type="http://schemas.openxmlformats.org/officeDocument/2006/relationships/notesSlide" Target="../notesSlides/notesSlide62.xml" /><Relationship Id="rId1" Type="http://schemas.openxmlformats.org/officeDocument/2006/relationships/slideLayout" Target="../slideLayouts/slideLayout12.xml" /><Relationship Id="rId6" Type="http://schemas.openxmlformats.org/officeDocument/2006/relationships/image" Target="../media/image136.png" /><Relationship Id="rId5" Type="http://schemas.openxmlformats.org/officeDocument/2006/relationships/image" Target="../media/image29.png" /><Relationship Id="rId4" Type="http://schemas.openxmlformats.org/officeDocument/2006/relationships/image" Target="../media/image12.wmf" /></Relationships>
</file>

<file path=ppt/slides/_rels/slide132.xml.rels><?xml version="1.0" encoding="UTF-8" standalone="yes"?>
<Relationships xmlns="http://schemas.openxmlformats.org/package/2006/relationships"><Relationship Id="rId3" Type="http://schemas.openxmlformats.org/officeDocument/2006/relationships/image" Target="../media/image11.jpeg" /><Relationship Id="rId2" Type="http://schemas.openxmlformats.org/officeDocument/2006/relationships/notesSlide" Target="../notesSlides/notesSlide63.xml" /><Relationship Id="rId1" Type="http://schemas.openxmlformats.org/officeDocument/2006/relationships/slideLayout" Target="../slideLayouts/slideLayout12.xml" /><Relationship Id="rId6" Type="http://schemas.openxmlformats.org/officeDocument/2006/relationships/image" Target="../media/image137.png" /><Relationship Id="rId5" Type="http://schemas.openxmlformats.org/officeDocument/2006/relationships/image" Target="../media/image29.png" /><Relationship Id="rId4" Type="http://schemas.openxmlformats.org/officeDocument/2006/relationships/image" Target="../media/image12.wmf" /></Relationships>
</file>

<file path=ppt/slides/_rels/slide133.xml.rels><?xml version="1.0" encoding="UTF-8" standalone="yes"?>
<Relationships xmlns="http://schemas.openxmlformats.org/package/2006/relationships"><Relationship Id="rId3" Type="http://schemas.openxmlformats.org/officeDocument/2006/relationships/image" Target="../media/image11.jpeg" /><Relationship Id="rId2" Type="http://schemas.openxmlformats.org/officeDocument/2006/relationships/notesSlide" Target="../notesSlides/notesSlide64.xml" /><Relationship Id="rId1" Type="http://schemas.openxmlformats.org/officeDocument/2006/relationships/slideLayout" Target="../slideLayouts/slideLayout12.xml" /><Relationship Id="rId6" Type="http://schemas.openxmlformats.org/officeDocument/2006/relationships/image" Target="../media/image138.png" /><Relationship Id="rId5" Type="http://schemas.openxmlformats.org/officeDocument/2006/relationships/image" Target="../media/image29.png" /><Relationship Id="rId4" Type="http://schemas.openxmlformats.org/officeDocument/2006/relationships/image" Target="../media/image12.wmf" /></Relationships>
</file>

<file path=ppt/slides/_rels/slide134.xml.rels><?xml version="1.0" encoding="UTF-8" standalone="yes"?>
<Relationships xmlns="http://schemas.openxmlformats.org/package/2006/relationships"><Relationship Id="rId3" Type="http://schemas.openxmlformats.org/officeDocument/2006/relationships/image" Target="../media/image11.jpeg" /><Relationship Id="rId2" Type="http://schemas.openxmlformats.org/officeDocument/2006/relationships/notesSlide" Target="../notesSlides/notesSlide65.xml" /><Relationship Id="rId1" Type="http://schemas.openxmlformats.org/officeDocument/2006/relationships/slideLayout" Target="../slideLayouts/slideLayout12.xml" /><Relationship Id="rId6" Type="http://schemas.openxmlformats.org/officeDocument/2006/relationships/image" Target="../media/image139.png" /><Relationship Id="rId5" Type="http://schemas.openxmlformats.org/officeDocument/2006/relationships/image" Target="../media/image29.png" /><Relationship Id="rId4" Type="http://schemas.openxmlformats.org/officeDocument/2006/relationships/image" Target="../media/image12.wmf" /></Relationships>
</file>

<file path=ppt/slides/_rels/slide135.xml.rels><?xml version="1.0" encoding="UTF-8" standalone="yes"?>
<Relationships xmlns="http://schemas.openxmlformats.org/package/2006/relationships"><Relationship Id="rId3" Type="http://schemas.openxmlformats.org/officeDocument/2006/relationships/image" Target="../media/image11.jpeg" /><Relationship Id="rId2" Type="http://schemas.openxmlformats.org/officeDocument/2006/relationships/notesSlide" Target="../notesSlides/notesSlide66.xml" /><Relationship Id="rId1" Type="http://schemas.openxmlformats.org/officeDocument/2006/relationships/slideLayout" Target="../slideLayouts/slideLayout12.xml" /><Relationship Id="rId6" Type="http://schemas.openxmlformats.org/officeDocument/2006/relationships/image" Target="../media/image140.png" /><Relationship Id="rId5" Type="http://schemas.openxmlformats.org/officeDocument/2006/relationships/image" Target="../media/image29.png" /><Relationship Id="rId4" Type="http://schemas.openxmlformats.org/officeDocument/2006/relationships/image" Target="../media/image12.wmf" /></Relationships>
</file>

<file path=ppt/slides/_rels/slide136.xml.rels><?xml version="1.0" encoding="UTF-8" standalone="yes"?>
<Relationships xmlns="http://schemas.openxmlformats.org/package/2006/relationships"><Relationship Id="rId3" Type="http://schemas.openxmlformats.org/officeDocument/2006/relationships/image" Target="../media/image11.jpeg" /><Relationship Id="rId2" Type="http://schemas.openxmlformats.org/officeDocument/2006/relationships/notesSlide" Target="../notesSlides/notesSlide67.xml" /><Relationship Id="rId1" Type="http://schemas.openxmlformats.org/officeDocument/2006/relationships/slideLayout" Target="../slideLayouts/slideLayout12.xml" /><Relationship Id="rId6" Type="http://schemas.openxmlformats.org/officeDocument/2006/relationships/image" Target="../media/image141.png" /><Relationship Id="rId5" Type="http://schemas.openxmlformats.org/officeDocument/2006/relationships/image" Target="../media/image29.png" /><Relationship Id="rId4" Type="http://schemas.openxmlformats.org/officeDocument/2006/relationships/image" Target="../media/image12.wmf" /></Relationships>
</file>

<file path=ppt/slides/_rels/slide137.xml.rels><?xml version="1.0" encoding="UTF-8" standalone="yes"?>
<Relationships xmlns="http://schemas.openxmlformats.org/package/2006/relationships"><Relationship Id="rId3" Type="http://schemas.openxmlformats.org/officeDocument/2006/relationships/image" Target="../media/image11.jpeg" /><Relationship Id="rId2" Type="http://schemas.openxmlformats.org/officeDocument/2006/relationships/notesSlide" Target="../notesSlides/notesSlide68.xml" /><Relationship Id="rId1" Type="http://schemas.openxmlformats.org/officeDocument/2006/relationships/slideLayout" Target="../slideLayouts/slideLayout12.xml" /><Relationship Id="rId6" Type="http://schemas.openxmlformats.org/officeDocument/2006/relationships/image" Target="../media/image142.png" /><Relationship Id="rId5" Type="http://schemas.openxmlformats.org/officeDocument/2006/relationships/image" Target="../media/image29.png" /><Relationship Id="rId4" Type="http://schemas.openxmlformats.org/officeDocument/2006/relationships/image" Target="../media/image12.wmf" /></Relationships>
</file>

<file path=ppt/slides/_rels/slide138.xml.rels><?xml version="1.0" encoding="UTF-8" standalone="yes"?>
<Relationships xmlns="http://schemas.openxmlformats.org/package/2006/relationships"><Relationship Id="rId3" Type="http://schemas.openxmlformats.org/officeDocument/2006/relationships/image" Target="../media/image11.jpeg" /><Relationship Id="rId2" Type="http://schemas.openxmlformats.org/officeDocument/2006/relationships/notesSlide" Target="../notesSlides/notesSlide69.xml" /><Relationship Id="rId1" Type="http://schemas.openxmlformats.org/officeDocument/2006/relationships/slideLayout" Target="../slideLayouts/slideLayout12.xml" /><Relationship Id="rId6" Type="http://schemas.openxmlformats.org/officeDocument/2006/relationships/image" Target="../media/image143.png" /><Relationship Id="rId5" Type="http://schemas.openxmlformats.org/officeDocument/2006/relationships/image" Target="../media/image29.png" /><Relationship Id="rId4" Type="http://schemas.openxmlformats.org/officeDocument/2006/relationships/image" Target="../media/image12.wmf" /></Relationships>
</file>

<file path=ppt/slides/_rels/slide139.xml.rels><?xml version="1.0" encoding="UTF-8" standalone="yes"?>
<Relationships xmlns="http://schemas.openxmlformats.org/package/2006/relationships"><Relationship Id="rId3" Type="http://schemas.openxmlformats.org/officeDocument/2006/relationships/image" Target="../media/image11.jpeg" /><Relationship Id="rId2" Type="http://schemas.openxmlformats.org/officeDocument/2006/relationships/notesSlide" Target="../notesSlides/notesSlide70.xml" /><Relationship Id="rId1" Type="http://schemas.openxmlformats.org/officeDocument/2006/relationships/slideLayout" Target="../slideLayouts/slideLayout12.xml" /><Relationship Id="rId6" Type="http://schemas.openxmlformats.org/officeDocument/2006/relationships/image" Target="../media/image144.png" /><Relationship Id="rId5" Type="http://schemas.openxmlformats.org/officeDocument/2006/relationships/image" Target="../media/image29.png" /><Relationship Id="rId4" Type="http://schemas.openxmlformats.org/officeDocument/2006/relationships/image" Target="../media/image12.wmf" /></Relationships>
</file>

<file path=ppt/slides/_rels/slide14.xml.rels><?xml version="1.0" encoding="UTF-8" standalone="yes"?>
<Relationships xmlns="http://schemas.openxmlformats.org/package/2006/relationships"><Relationship Id="rId3" Type="http://schemas.openxmlformats.org/officeDocument/2006/relationships/image" Target="../media/image11.jpeg" /><Relationship Id="rId2" Type="http://schemas.openxmlformats.org/officeDocument/2006/relationships/notesSlide" Target="../notesSlides/notesSlide14.xml" /><Relationship Id="rId1" Type="http://schemas.openxmlformats.org/officeDocument/2006/relationships/slideLayout" Target="../slideLayouts/slideLayout7.xml" /><Relationship Id="rId6" Type="http://schemas.openxmlformats.org/officeDocument/2006/relationships/image" Target="../media/image21.png" /><Relationship Id="rId5" Type="http://schemas.openxmlformats.org/officeDocument/2006/relationships/image" Target="../media/image13.png" /><Relationship Id="rId4" Type="http://schemas.openxmlformats.org/officeDocument/2006/relationships/image" Target="../media/image12.wmf" /></Relationships>
</file>

<file path=ppt/slides/_rels/slide140.xml.rels><?xml version="1.0" encoding="UTF-8" standalone="yes"?>
<Relationships xmlns="http://schemas.openxmlformats.org/package/2006/relationships"><Relationship Id="rId3" Type="http://schemas.openxmlformats.org/officeDocument/2006/relationships/image" Target="../media/image11.jpeg" /><Relationship Id="rId2" Type="http://schemas.openxmlformats.org/officeDocument/2006/relationships/notesSlide" Target="../notesSlides/notesSlide71.xml" /><Relationship Id="rId1" Type="http://schemas.openxmlformats.org/officeDocument/2006/relationships/slideLayout" Target="../slideLayouts/slideLayout12.xml" /><Relationship Id="rId6" Type="http://schemas.openxmlformats.org/officeDocument/2006/relationships/image" Target="../media/image145.png" /><Relationship Id="rId5" Type="http://schemas.openxmlformats.org/officeDocument/2006/relationships/image" Target="../media/image29.png" /><Relationship Id="rId4" Type="http://schemas.openxmlformats.org/officeDocument/2006/relationships/image" Target="../media/image12.wmf" /></Relationships>
</file>

<file path=ppt/slides/_rels/slide141.xml.rels><?xml version="1.0" encoding="UTF-8" standalone="yes"?>
<Relationships xmlns="http://schemas.openxmlformats.org/package/2006/relationships"><Relationship Id="rId3" Type="http://schemas.openxmlformats.org/officeDocument/2006/relationships/image" Target="../media/image11.jpeg" /><Relationship Id="rId2" Type="http://schemas.openxmlformats.org/officeDocument/2006/relationships/notesSlide" Target="../notesSlides/notesSlide72.xml" /><Relationship Id="rId1" Type="http://schemas.openxmlformats.org/officeDocument/2006/relationships/slideLayout" Target="../slideLayouts/slideLayout12.xml" /><Relationship Id="rId6" Type="http://schemas.openxmlformats.org/officeDocument/2006/relationships/image" Target="../media/image146.png" /><Relationship Id="rId5" Type="http://schemas.openxmlformats.org/officeDocument/2006/relationships/image" Target="../media/image29.png" /><Relationship Id="rId4" Type="http://schemas.openxmlformats.org/officeDocument/2006/relationships/image" Target="../media/image12.wmf" /></Relationships>
</file>

<file path=ppt/slides/_rels/slide142.xml.rels><?xml version="1.0" encoding="UTF-8" standalone="yes"?>
<Relationships xmlns="http://schemas.openxmlformats.org/package/2006/relationships"><Relationship Id="rId3" Type="http://schemas.openxmlformats.org/officeDocument/2006/relationships/image" Target="../media/image11.jpeg" /><Relationship Id="rId2" Type="http://schemas.openxmlformats.org/officeDocument/2006/relationships/notesSlide" Target="../notesSlides/notesSlide73.xml" /><Relationship Id="rId1" Type="http://schemas.openxmlformats.org/officeDocument/2006/relationships/slideLayout" Target="../slideLayouts/slideLayout12.xml" /><Relationship Id="rId5" Type="http://schemas.openxmlformats.org/officeDocument/2006/relationships/image" Target="../media/image29.png" /><Relationship Id="rId4" Type="http://schemas.openxmlformats.org/officeDocument/2006/relationships/image" Target="../media/image12.wmf" /></Relationships>
</file>

<file path=ppt/slides/_rels/slide143.xml.rels><?xml version="1.0" encoding="UTF-8" standalone="yes"?>
<Relationships xmlns="http://schemas.openxmlformats.org/package/2006/relationships"><Relationship Id="rId3" Type="http://schemas.openxmlformats.org/officeDocument/2006/relationships/image" Target="../media/image11.jpeg" /><Relationship Id="rId2" Type="http://schemas.openxmlformats.org/officeDocument/2006/relationships/notesSlide" Target="../notesSlides/notesSlide74.xml" /><Relationship Id="rId1" Type="http://schemas.openxmlformats.org/officeDocument/2006/relationships/slideLayout" Target="../slideLayouts/slideLayout12.xml" /><Relationship Id="rId5" Type="http://schemas.openxmlformats.org/officeDocument/2006/relationships/image" Target="../media/image29.png" /><Relationship Id="rId4" Type="http://schemas.openxmlformats.org/officeDocument/2006/relationships/image" Target="../media/image12.wmf" /></Relationships>
</file>

<file path=ppt/slides/_rels/slide144.xml.rels><?xml version="1.0" encoding="UTF-8" standalone="yes"?>
<Relationships xmlns="http://schemas.openxmlformats.org/package/2006/relationships"><Relationship Id="rId3" Type="http://schemas.openxmlformats.org/officeDocument/2006/relationships/image" Target="../media/image11.jpeg" /><Relationship Id="rId2" Type="http://schemas.openxmlformats.org/officeDocument/2006/relationships/notesSlide" Target="../notesSlides/notesSlide75.xml" /><Relationship Id="rId1" Type="http://schemas.openxmlformats.org/officeDocument/2006/relationships/slideLayout" Target="../slideLayouts/slideLayout12.xml" /><Relationship Id="rId5" Type="http://schemas.openxmlformats.org/officeDocument/2006/relationships/image" Target="../media/image29.png" /><Relationship Id="rId4" Type="http://schemas.openxmlformats.org/officeDocument/2006/relationships/image" Target="../media/image12.wmf" /></Relationships>
</file>

<file path=ppt/slides/_rels/slide145.xml.rels><?xml version="1.0" encoding="UTF-8" standalone="yes"?>
<Relationships xmlns="http://schemas.openxmlformats.org/package/2006/relationships"><Relationship Id="rId3" Type="http://schemas.openxmlformats.org/officeDocument/2006/relationships/image" Target="../media/image11.jpeg" /><Relationship Id="rId2" Type="http://schemas.openxmlformats.org/officeDocument/2006/relationships/notesSlide" Target="../notesSlides/notesSlide76.xml" /><Relationship Id="rId1" Type="http://schemas.openxmlformats.org/officeDocument/2006/relationships/slideLayout" Target="../slideLayouts/slideLayout12.xml" /><Relationship Id="rId5" Type="http://schemas.openxmlformats.org/officeDocument/2006/relationships/image" Target="../media/image29.png" /><Relationship Id="rId4" Type="http://schemas.openxmlformats.org/officeDocument/2006/relationships/image" Target="../media/image12.wmf" /></Relationships>
</file>

<file path=ppt/slides/_rels/slide146.xml.rels><?xml version="1.0" encoding="UTF-8" standalone="yes"?>
<Relationships xmlns="http://schemas.openxmlformats.org/package/2006/relationships"><Relationship Id="rId3" Type="http://schemas.openxmlformats.org/officeDocument/2006/relationships/image" Target="../media/image11.jpeg" /><Relationship Id="rId2" Type="http://schemas.openxmlformats.org/officeDocument/2006/relationships/notesSlide" Target="../notesSlides/notesSlide77.xml" /><Relationship Id="rId1" Type="http://schemas.openxmlformats.org/officeDocument/2006/relationships/slideLayout" Target="../slideLayouts/slideLayout12.xml" /><Relationship Id="rId5" Type="http://schemas.openxmlformats.org/officeDocument/2006/relationships/image" Target="../media/image29.png" /><Relationship Id="rId4" Type="http://schemas.openxmlformats.org/officeDocument/2006/relationships/image" Target="../media/image12.wmf" /></Relationships>
</file>

<file path=ppt/slides/_rels/slide147.xml.rels><?xml version="1.0" encoding="UTF-8" standalone="yes"?>
<Relationships xmlns="http://schemas.openxmlformats.org/package/2006/relationships"><Relationship Id="rId3" Type="http://schemas.openxmlformats.org/officeDocument/2006/relationships/image" Target="../media/image11.jpeg" /><Relationship Id="rId2" Type="http://schemas.openxmlformats.org/officeDocument/2006/relationships/notesSlide" Target="../notesSlides/notesSlide78.xml" /><Relationship Id="rId1" Type="http://schemas.openxmlformats.org/officeDocument/2006/relationships/slideLayout" Target="../slideLayouts/slideLayout12.xml" /><Relationship Id="rId5" Type="http://schemas.openxmlformats.org/officeDocument/2006/relationships/image" Target="../media/image29.png" /><Relationship Id="rId4" Type="http://schemas.openxmlformats.org/officeDocument/2006/relationships/image" Target="../media/image12.wmf" /></Relationships>
</file>

<file path=ppt/slides/_rels/slide148.xml.rels><?xml version="1.0" encoding="UTF-8" standalone="yes"?>
<Relationships xmlns="http://schemas.openxmlformats.org/package/2006/relationships"><Relationship Id="rId3" Type="http://schemas.openxmlformats.org/officeDocument/2006/relationships/image" Target="../media/image11.jpeg" /><Relationship Id="rId2" Type="http://schemas.openxmlformats.org/officeDocument/2006/relationships/notesSlide" Target="../notesSlides/notesSlide79.xml" /><Relationship Id="rId1" Type="http://schemas.openxmlformats.org/officeDocument/2006/relationships/slideLayout" Target="../slideLayouts/slideLayout12.xml" /><Relationship Id="rId6" Type="http://schemas.openxmlformats.org/officeDocument/2006/relationships/image" Target="../media/image147.png" /><Relationship Id="rId5" Type="http://schemas.openxmlformats.org/officeDocument/2006/relationships/image" Target="../media/image29.png" /><Relationship Id="rId4" Type="http://schemas.openxmlformats.org/officeDocument/2006/relationships/image" Target="../media/image12.wmf" /></Relationships>
</file>

<file path=ppt/slides/_rels/slide149.xml.rels><?xml version="1.0" encoding="UTF-8" standalone="yes"?>
<Relationships xmlns="http://schemas.openxmlformats.org/package/2006/relationships"><Relationship Id="rId3" Type="http://schemas.openxmlformats.org/officeDocument/2006/relationships/image" Target="../media/image11.jpeg" /><Relationship Id="rId2" Type="http://schemas.openxmlformats.org/officeDocument/2006/relationships/notesSlide" Target="../notesSlides/notesSlide80.xml" /><Relationship Id="rId1" Type="http://schemas.openxmlformats.org/officeDocument/2006/relationships/slideLayout" Target="../slideLayouts/slideLayout12.xml" /><Relationship Id="rId6" Type="http://schemas.openxmlformats.org/officeDocument/2006/relationships/image" Target="../media/image148.png" /><Relationship Id="rId5" Type="http://schemas.openxmlformats.org/officeDocument/2006/relationships/image" Target="../media/image29.png" /><Relationship Id="rId4" Type="http://schemas.openxmlformats.org/officeDocument/2006/relationships/image" Target="../media/image12.wmf" /></Relationships>
</file>

<file path=ppt/slides/_rels/slide15.xml.rels><?xml version="1.0" encoding="UTF-8" standalone="yes"?>
<Relationships xmlns="http://schemas.openxmlformats.org/package/2006/relationships"><Relationship Id="rId3" Type="http://schemas.openxmlformats.org/officeDocument/2006/relationships/image" Target="../media/image11.jpeg" /><Relationship Id="rId2" Type="http://schemas.openxmlformats.org/officeDocument/2006/relationships/notesSlide" Target="../notesSlides/notesSlide15.xml" /><Relationship Id="rId1" Type="http://schemas.openxmlformats.org/officeDocument/2006/relationships/slideLayout" Target="../slideLayouts/slideLayout7.xml" /><Relationship Id="rId6" Type="http://schemas.openxmlformats.org/officeDocument/2006/relationships/image" Target="../media/image22.png" /><Relationship Id="rId5" Type="http://schemas.openxmlformats.org/officeDocument/2006/relationships/image" Target="../media/image13.png" /><Relationship Id="rId4" Type="http://schemas.openxmlformats.org/officeDocument/2006/relationships/image" Target="../media/image12.wmf" /></Relationships>
</file>

<file path=ppt/slides/_rels/slide150.xml.rels><?xml version="1.0" encoding="UTF-8" standalone="yes"?>
<Relationships xmlns="http://schemas.openxmlformats.org/package/2006/relationships"><Relationship Id="rId3" Type="http://schemas.openxmlformats.org/officeDocument/2006/relationships/image" Target="../media/image11.jpeg" /><Relationship Id="rId2" Type="http://schemas.openxmlformats.org/officeDocument/2006/relationships/notesSlide" Target="../notesSlides/notesSlide81.xml" /><Relationship Id="rId1" Type="http://schemas.openxmlformats.org/officeDocument/2006/relationships/slideLayout" Target="../slideLayouts/slideLayout12.xml" /><Relationship Id="rId5" Type="http://schemas.openxmlformats.org/officeDocument/2006/relationships/image" Target="../media/image29.png" /><Relationship Id="rId4" Type="http://schemas.openxmlformats.org/officeDocument/2006/relationships/image" Target="../media/image12.wmf" /></Relationships>
</file>

<file path=ppt/slides/_rels/slide151.xml.rels><?xml version="1.0" encoding="UTF-8" standalone="yes"?>
<Relationships xmlns="http://schemas.openxmlformats.org/package/2006/relationships"><Relationship Id="rId3" Type="http://schemas.openxmlformats.org/officeDocument/2006/relationships/image" Target="../media/image11.jpeg" /><Relationship Id="rId2" Type="http://schemas.openxmlformats.org/officeDocument/2006/relationships/notesSlide" Target="../notesSlides/notesSlide82.xml" /><Relationship Id="rId1" Type="http://schemas.openxmlformats.org/officeDocument/2006/relationships/slideLayout" Target="../slideLayouts/slideLayout12.xml" /><Relationship Id="rId5" Type="http://schemas.openxmlformats.org/officeDocument/2006/relationships/image" Target="../media/image29.png" /><Relationship Id="rId4" Type="http://schemas.openxmlformats.org/officeDocument/2006/relationships/image" Target="../media/image12.wmf" /></Relationships>
</file>

<file path=ppt/slides/_rels/slide152.xml.rels><?xml version="1.0" encoding="UTF-8" standalone="yes"?>
<Relationships xmlns="http://schemas.openxmlformats.org/package/2006/relationships"><Relationship Id="rId3" Type="http://schemas.openxmlformats.org/officeDocument/2006/relationships/image" Target="../media/image11.jpeg" /><Relationship Id="rId2" Type="http://schemas.openxmlformats.org/officeDocument/2006/relationships/notesSlide" Target="../notesSlides/notesSlide83.xml" /><Relationship Id="rId1" Type="http://schemas.openxmlformats.org/officeDocument/2006/relationships/slideLayout" Target="../slideLayouts/slideLayout12.xml" /><Relationship Id="rId5" Type="http://schemas.openxmlformats.org/officeDocument/2006/relationships/image" Target="../media/image29.png" /><Relationship Id="rId4" Type="http://schemas.openxmlformats.org/officeDocument/2006/relationships/image" Target="../media/image12.wmf" /></Relationships>
</file>

<file path=ppt/slides/_rels/slide153.xml.rels><?xml version="1.0" encoding="UTF-8" standalone="yes"?>
<Relationships xmlns="http://schemas.openxmlformats.org/package/2006/relationships"><Relationship Id="rId3" Type="http://schemas.openxmlformats.org/officeDocument/2006/relationships/image" Target="../media/image11.jpeg" /><Relationship Id="rId2" Type="http://schemas.openxmlformats.org/officeDocument/2006/relationships/notesSlide" Target="../notesSlides/notesSlide84.xml" /><Relationship Id="rId1" Type="http://schemas.openxmlformats.org/officeDocument/2006/relationships/slideLayout" Target="../slideLayouts/slideLayout12.xml" /><Relationship Id="rId5" Type="http://schemas.openxmlformats.org/officeDocument/2006/relationships/image" Target="../media/image29.png" /><Relationship Id="rId4" Type="http://schemas.openxmlformats.org/officeDocument/2006/relationships/image" Target="../media/image12.wmf" /></Relationships>
</file>

<file path=ppt/slides/_rels/slide154.xml.rels><?xml version="1.0" encoding="UTF-8" standalone="yes"?>
<Relationships xmlns="http://schemas.openxmlformats.org/package/2006/relationships"><Relationship Id="rId3" Type="http://schemas.openxmlformats.org/officeDocument/2006/relationships/image" Target="../media/image11.jpeg" /><Relationship Id="rId2" Type="http://schemas.openxmlformats.org/officeDocument/2006/relationships/notesSlide" Target="../notesSlides/notesSlide85.xml" /><Relationship Id="rId1" Type="http://schemas.openxmlformats.org/officeDocument/2006/relationships/slideLayout" Target="../slideLayouts/slideLayout12.xml" /><Relationship Id="rId6" Type="http://schemas.openxmlformats.org/officeDocument/2006/relationships/image" Target="../media/image149.emf" /><Relationship Id="rId5" Type="http://schemas.openxmlformats.org/officeDocument/2006/relationships/image" Target="../media/image29.png" /><Relationship Id="rId4" Type="http://schemas.openxmlformats.org/officeDocument/2006/relationships/image" Target="../media/image12.wmf" /></Relationships>
</file>

<file path=ppt/slides/_rels/slide155.xml.rels><?xml version="1.0" encoding="UTF-8" standalone="yes"?>
<Relationships xmlns="http://schemas.openxmlformats.org/package/2006/relationships"><Relationship Id="rId3" Type="http://schemas.openxmlformats.org/officeDocument/2006/relationships/image" Target="../media/image11.jpeg" /><Relationship Id="rId2" Type="http://schemas.openxmlformats.org/officeDocument/2006/relationships/notesSlide" Target="../notesSlides/notesSlide86.xml" /><Relationship Id="rId1" Type="http://schemas.openxmlformats.org/officeDocument/2006/relationships/slideLayout" Target="../slideLayouts/slideLayout12.xml" /><Relationship Id="rId5" Type="http://schemas.openxmlformats.org/officeDocument/2006/relationships/image" Target="../media/image29.png" /><Relationship Id="rId4" Type="http://schemas.openxmlformats.org/officeDocument/2006/relationships/image" Target="../media/image12.wmf" /></Relationships>
</file>

<file path=ppt/slides/_rels/slide156.xml.rels><?xml version="1.0" encoding="UTF-8" standalone="yes"?>
<Relationships xmlns="http://schemas.openxmlformats.org/package/2006/relationships"><Relationship Id="rId3" Type="http://schemas.openxmlformats.org/officeDocument/2006/relationships/image" Target="../media/image11.jpeg" /><Relationship Id="rId2" Type="http://schemas.openxmlformats.org/officeDocument/2006/relationships/notesSlide" Target="../notesSlides/notesSlide87.xml" /><Relationship Id="rId1" Type="http://schemas.openxmlformats.org/officeDocument/2006/relationships/slideLayout" Target="../slideLayouts/slideLayout12.xml" /><Relationship Id="rId6" Type="http://schemas.openxmlformats.org/officeDocument/2006/relationships/image" Target="../media/image150.emf" /><Relationship Id="rId5" Type="http://schemas.openxmlformats.org/officeDocument/2006/relationships/image" Target="../media/image29.png" /><Relationship Id="rId4" Type="http://schemas.openxmlformats.org/officeDocument/2006/relationships/image" Target="../media/image12.wmf" /></Relationships>
</file>

<file path=ppt/slides/_rels/slide157.xml.rels><?xml version="1.0" encoding="UTF-8" standalone="yes"?>
<Relationships xmlns="http://schemas.openxmlformats.org/package/2006/relationships"><Relationship Id="rId3" Type="http://schemas.openxmlformats.org/officeDocument/2006/relationships/image" Target="../media/image11.jpeg" /><Relationship Id="rId2" Type="http://schemas.openxmlformats.org/officeDocument/2006/relationships/notesSlide" Target="../notesSlides/notesSlide88.xml" /><Relationship Id="rId1" Type="http://schemas.openxmlformats.org/officeDocument/2006/relationships/slideLayout" Target="../slideLayouts/slideLayout12.xml" /><Relationship Id="rId5" Type="http://schemas.openxmlformats.org/officeDocument/2006/relationships/image" Target="../media/image29.png" /><Relationship Id="rId4" Type="http://schemas.openxmlformats.org/officeDocument/2006/relationships/image" Target="../media/image12.wmf" /></Relationships>
</file>

<file path=ppt/slides/_rels/slide16.xml.rels><?xml version="1.0" encoding="UTF-8" standalone="yes"?>
<Relationships xmlns="http://schemas.openxmlformats.org/package/2006/relationships"><Relationship Id="rId3" Type="http://schemas.openxmlformats.org/officeDocument/2006/relationships/image" Target="../media/image11.jpeg" /><Relationship Id="rId2" Type="http://schemas.openxmlformats.org/officeDocument/2006/relationships/notesSlide" Target="../notesSlides/notesSlide16.xml" /><Relationship Id="rId1" Type="http://schemas.openxmlformats.org/officeDocument/2006/relationships/slideLayout" Target="../slideLayouts/slideLayout7.xml" /><Relationship Id="rId6" Type="http://schemas.openxmlformats.org/officeDocument/2006/relationships/image" Target="../media/image23.png" /><Relationship Id="rId5" Type="http://schemas.openxmlformats.org/officeDocument/2006/relationships/image" Target="../media/image13.png" /><Relationship Id="rId4" Type="http://schemas.openxmlformats.org/officeDocument/2006/relationships/image" Target="../media/image12.wmf" /></Relationships>
</file>

<file path=ppt/slides/_rels/slide17.xml.rels><?xml version="1.0" encoding="UTF-8" standalone="yes"?>
<Relationships xmlns="http://schemas.openxmlformats.org/package/2006/relationships"><Relationship Id="rId3" Type="http://schemas.openxmlformats.org/officeDocument/2006/relationships/image" Target="../media/image11.jpeg" /><Relationship Id="rId2" Type="http://schemas.openxmlformats.org/officeDocument/2006/relationships/notesSlide" Target="../notesSlides/notesSlide17.xml" /><Relationship Id="rId1" Type="http://schemas.openxmlformats.org/officeDocument/2006/relationships/slideLayout" Target="../slideLayouts/slideLayout7.xml" /><Relationship Id="rId5" Type="http://schemas.openxmlformats.org/officeDocument/2006/relationships/image" Target="../media/image13.png" /><Relationship Id="rId4" Type="http://schemas.openxmlformats.org/officeDocument/2006/relationships/image" Target="../media/image12.wmf" /></Relationships>
</file>

<file path=ppt/slides/_rels/slide18.xml.rels><?xml version="1.0" encoding="UTF-8" standalone="yes"?>
<Relationships xmlns="http://schemas.openxmlformats.org/package/2006/relationships"><Relationship Id="rId3" Type="http://schemas.openxmlformats.org/officeDocument/2006/relationships/image" Target="../media/image11.jpeg" /><Relationship Id="rId7" Type="http://schemas.openxmlformats.org/officeDocument/2006/relationships/image" Target="../media/image25.emf" /><Relationship Id="rId2" Type="http://schemas.openxmlformats.org/officeDocument/2006/relationships/notesSlide" Target="../notesSlides/notesSlide18.xml" /><Relationship Id="rId1" Type="http://schemas.openxmlformats.org/officeDocument/2006/relationships/slideLayout" Target="../slideLayouts/slideLayout7.xml" /><Relationship Id="rId6" Type="http://schemas.openxmlformats.org/officeDocument/2006/relationships/image" Target="../media/image24.png" /><Relationship Id="rId5" Type="http://schemas.openxmlformats.org/officeDocument/2006/relationships/image" Target="../media/image13.png" /><Relationship Id="rId4" Type="http://schemas.openxmlformats.org/officeDocument/2006/relationships/image" Target="../media/image12.wmf" /></Relationships>
</file>

<file path=ppt/slides/_rels/slide19.xml.rels><?xml version="1.0" encoding="UTF-8" standalone="yes"?>
<Relationships xmlns="http://schemas.openxmlformats.org/package/2006/relationships"><Relationship Id="rId3" Type="http://schemas.openxmlformats.org/officeDocument/2006/relationships/image" Target="../media/image11.jpeg" /><Relationship Id="rId2" Type="http://schemas.openxmlformats.org/officeDocument/2006/relationships/notesSlide" Target="../notesSlides/notesSlide19.xml" /><Relationship Id="rId1" Type="http://schemas.openxmlformats.org/officeDocument/2006/relationships/slideLayout" Target="../slideLayouts/slideLayout7.xml" /><Relationship Id="rId5" Type="http://schemas.openxmlformats.org/officeDocument/2006/relationships/image" Target="../media/image13.png" /><Relationship Id="rId4" Type="http://schemas.openxmlformats.org/officeDocument/2006/relationships/image" Target="../media/image12.wmf" /></Relationships>
</file>

<file path=ppt/slides/_rels/slide2.xml.rels><?xml version="1.0" encoding="UTF-8" standalone="yes"?>
<Relationships xmlns="http://schemas.openxmlformats.org/package/2006/relationships"><Relationship Id="rId3" Type="http://schemas.openxmlformats.org/officeDocument/2006/relationships/image" Target="../media/image11.jpeg" /><Relationship Id="rId2" Type="http://schemas.openxmlformats.org/officeDocument/2006/relationships/notesSlide" Target="../notesSlides/notesSlide2.xml" /><Relationship Id="rId1" Type="http://schemas.openxmlformats.org/officeDocument/2006/relationships/slideLayout" Target="../slideLayouts/slideLayout12.xml" /><Relationship Id="rId5" Type="http://schemas.openxmlformats.org/officeDocument/2006/relationships/image" Target="../media/image13.png" /><Relationship Id="rId4" Type="http://schemas.openxmlformats.org/officeDocument/2006/relationships/image" Target="../media/image12.wmf" /></Relationships>
</file>

<file path=ppt/slides/_rels/slide20.xml.rels><?xml version="1.0" encoding="UTF-8" standalone="yes"?>
<Relationships xmlns="http://schemas.openxmlformats.org/package/2006/relationships"><Relationship Id="rId3" Type="http://schemas.openxmlformats.org/officeDocument/2006/relationships/image" Target="../media/image11.jpeg" /><Relationship Id="rId2" Type="http://schemas.openxmlformats.org/officeDocument/2006/relationships/notesSlide" Target="../notesSlides/notesSlide20.xml" /><Relationship Id="rId1" Type="http://schemas.openxmlformats.org/officeDocument/2006/relationships/slideLayout" Target="../slideLayouts/slideLayout7.xml" /><Relationship Id="rId6" Type="http://schemas.openxmlformats.org/officeDocument/2006/relationships/image" Target="../media/image26.jpeg" /><Relationship Id="rId5" Type="http://schemas.openxmlformats.org/officeDocument/2006/relationships/image" Target="../media/image13.png" /><Relationship Id="rId4" Type="http://schemas.openxmlformats.org/officeDocument/2006/relationships/image" Target="../media/image12.wmf" /></Relationships>
</file>

<file path=ppt/slides/_rels/slide21.xml.rels><?xml version="1.0" encoding="UTF-8" standalone="yes"?>
<Relationships xmlns="http://schemas.openxmlformats.org/package/2006/relationships"><Relationship Id="rId3" Type="http://schemas.openxmlformats.org/officeDocument/2006/relationships/image" Target="../media/image11.jpeg" /><Relationship Id="rId2" Type="http://schemas.openxmlformats.org/officeDocument/2006/relationships/notesSlide" Target="../notesSlides/notesSlide21.xml" /><Relationship Id="rId1" Type="http://schemas.openxmlformats.org/officeDocument/2006/relationships/slideLayout" Target="../slideLayouts/slideLayout7.xml" /><Relationship Id="rId6" Type="http://schemas.openxmlformats.org/officeDocument/2006/relationships/image" Target="../media/image27.jpeg" /><Relationship Id="rId5" Type="http://schemas.openxmlformats.org/officeDocument/2006/relationships/image" Target="../media/image13.png" /><Relationship Id="rId4" Type="http://schemas.openxmlformats.org/officeDocument/2006/relationships/image" Target="../media/image12.wmf" /></Relationships>
</file>

<file path=ppt/slides/_rels/slide22.xml.rels><?xml version="1.0" encoding="UTF-8" standalone="yes"?>
<Relationships xmlns="http://schemas.openxmlformats.org/package/2006/relationships"><Relationship Id="rId3" Type="http://schemas.openxmlformats.org/officeDocument/2006/relationships/image" Target="../media/image11.jpeg" /><Relationship Id="rId2" Type="http://schemas.openxmlformats.org/officeDocument/2006/relationships/notesSlide" Target="../notesSlides/notesSlide22.xml" /><Relationship Id="rId1" Type="http://schemas.openxmlformats.org/officeDocument/2006/relationships/slideLayout" Target="../slideLayouts/slideLayout7.xml" /><Relationship Id="rId5" Type="http://schemas.openxmlformats.org/officeDocument/2006/relationships/image" Target="../media/image13.png" /><Relationship Id="rId4" Type="http://schemas.openxmlformats.org/officeDocument/2006/relationships/image" Target="../media/image12.wmf" /></Relationships>
</file>

<file path=ppt/slides/_rels/slide23.xml.rels><?xml version="1.0" encoding="UTF-8" standalone="yes"?>
<Relationships xmlns="http://schemas.openxmlformats.org/package/2006/relationships"><Relationship Id="rId3" Type="http://schemas.openxmlformats.org/officeDocument/2006/relationships/image" Target="../media/image11.jpeg" /><Relationship Id="rId2" Type="http://schemas.openxmlformats.org/officeDocument/2006/relationships/notesSlide" Target="../notesSlides/notesSlide23.xml" /><Relationship Id="rId1" Type="http://schemas.openxmlformats.org/officeDocument/2006/relationships/slideLayout" Target="../slideLayouts/slideLayout7.xml" /><Relationship Id="rId6" Type="http://schemas.openxmlformats.org/officeDocument/2006/relationships/image" Target="../media/image28.emf" /><Relationship Id="rId5" Type="http://schemas.openxmlformats.org/officeDocument/2006/relationships/image" Target="../media/image13.png" /><Relationship Id="rId4" Type="http://schemas.openxmlformats.org/officeDocument/2006/relationships/image" Target="../media/image12.wmf" /></Relationships>
</file>

<file path=ppt/slides/_rels/slide24.xml.rels><?xml version="1.0" encoding="UTF-8" standalone="yes"?>
<Relationships xmlns="http://schemas.openxmlformats.org/package/2006/relationships"><Relationship Id="rId3" Type="http://schemas.openxmlformats.org/officeDocument/2006/relationships/image" Target="../media/image11.jpeg" /><Relationship Id="rId2" Type="http://schemas.openxmlformats.org/officeDocument/2006/relationships/notesSlide" Target="../notesSlides/notesSlide24.xml" /><Relationship Id="rId1" Type="http://schemas.openxmlformats.org/officeDocument/2006/relationships/slideLayout" Target="../slideLayouts/slideLayout12.xml" /><Relationship Id="rId5" Type="http://schemas.openxmlformats.org/officeDocument/2006/relationships/image" Target="../media/image29.png" /><Relationship Id="rId4" Type="http://schemas.openxmlformats.org/officeDocument/2006/relationships/image" Target="../media/image12.wmf" /></Relationships>
</file>

<file path=ppt/slides/_rels/slide25.xml.rels><?xml version="1.0" encoding="UTF-8" standalone="yes"?>
<Relationships xmlns="http://schemas.openxmlformats.org/package/2006/relationships"><Relationship Id="rId3" Type="http://schemas.openxmlformats.org/officeDocument/2006/relationships/image" Target="../media/image11.jpeg" /><Relationship Id="rId2" Type="http://schemas.openxmlformats.org/officeDocument/2006/relationships/notesSlide" Target="../notesSlides/notesSlide25.xml" /><Relationship Id="rId1" Type="http://schemas.openxmlformats.org/officeDocument/2006/relationships/slideLayout" Target="../slideLayouts/slideLayout12.xml" /><Relationship Id="rId6" Type="http://schemas.openxmlformats.org/officeDocument/2006/relationships/image" Target="../media/image30.emf" /><Relationship Id="rId5" Type="http://schemas.openxmlformats.org/officeDocument/2006/relationships/image" Target="../media/image29.png" /><Relationship Id="rId4" Type="http://schemas.openxmlformats.org/officeDocument/2006/relationships/image" Target="../media/image12.wmf" /></Relationships>
</file>

<file path=ppt/slides/_rels/slide26.xml.rels><?xml version="1.0" encoding="UTF-8" standalone="yes"?>
<Relationships xmlns="http://schemas.openxmlformats.org/package/2006/relationships"><Relationship Id="rId3" Type="http://schemas.openxmlformats.org/officeDocument/2006/relationships/image" Target="../media/image11.jpeg" /><Relationship Id="rId2" Type="http://schemas.openxmlformats.org/officeDocument/2006/relationships/notesSlide" Target="../notesSlides/notesSlide26.xml" /><Relationship Id="rId1" Type="http://schemas.openxmlformats.org/officeDocument/2006/relationships/slideLayout" Target="../slideLayouts/slideLayout12.xml" /><Relationship Id="rId5" Type="http://schemas.openxmlformats.org/officeDocument/2006/relationships/image" Target="../media/image29.png" /><Relationship Id="rId4" Type="http://schemas.openxmlformats.org/officeDocument/2006/relationships/image" Target="../media/image12.wmf" /></Relationships>
</file>

<file path=ppt/slides/_rels/slide27.xml.rels><?xml version="1.0" encoding="UTF-8" standalone="yes"?>
<Relationships xmlns="http://schemas.openxmlformats.org/package/2006/relationships"><Relationship Id="rId3" Type="http://schemas.openxmlformats.org/officeDocument/2006/relationships/image" Target="../media/image11.jpeg" /><Relationship Id="rId2" Type="http://schemas.openxmlformats.org/officeDocument/2006/relationships/notesSlide" Target="../notesSlides/notesSlide27.xml" /><Relationship Id="rId1" Type="http://schemas.openxmlformats.org/officeDocument/2006/relationships/slideLayout" Target="../slideLayouts/slideLayout12.xml" /><Relationship Id="rId6" Type="http://schemas.openxmlformats.org/officeDocument/2006/relationships/image" Target="../media/image31.png" /><Relationship Id="rId5" Type="http://schemas.openxmlformats.org/officeDocument/2006/relationships/image" Target="../media/image29.png" /><Relationship Id="rId4" Type="http://schemas.openxmlformats.org/officeDocument/2006/relationships/image" Target="../media/image12.wmf" /></Relationships>
</file>

<file path=ppt/slides/_rels/slide28.xml.rels><?xml version="1.0" encoding="UTF-8" standalone="yes"?>
<Relationships xmlns="http://schemas.openxmlformats.org/package/2006/relationships"><Relationship Id="rId3" Type="http://schemas.openxmlformats.org/officeDocument/2006/relationships/image" Target="../media/image11.jpeg" /><Relationship Id="rId2" Type="http://schemas.openxmlformats.org/officeDocument/2006/relationships/notesSlide" Target="../notesSlides/notesSlide28.xml" /><Relationship Id="rId1" Type="http://schemas.openxmlformats.org/officeDocument/2006/relationships/slideLayout" Target="../slideLayouts/slideLayout12.xml" /><Relationship Id="rId6" Type="http://schemas.openxmlformats.org/officeDocument/2006/relationships/image" Target="../media/image32.jpeg" /><Relationship Id="rId5" Type="http://schemas.openxmlformats.org/officeDocument/2006/relationships/image" Target="../media/image29.png" /><Relationship Id="rId4" Type="http://schemas.openxmlformats.org/officeDocument/2006/relationships/image" Target="../media/image12.wmf" /></Relationships>
</file>

<file path=ppt/slides/_rels/slide29.xml.rels><?xml version="1.0" encoding="UTF-8" standalone="yes"?>
<Relationships xmlns="http://schemas.openxmlformats.org/package/2006/relationships"><Relationship Id="rId3" Type="http://schemas.openxmlformats.org/officeDocument/2006/relationships/image" Target="../media/image11.jpeg" /><Relationship Id="rId2" Type="http://schemas.openxmlformats.org/officeDocument/2006/relationships/notesSlide" Target="../notesSlides/notesSlide29.xml" /><Relationship Id="rId1" Type="http://schemas.openxmlformats.org/officeDocument/2006/relationships/slideLayout" Target="../slideLayouts/slideLayout12.xml" /><Relationship Id="rId6" Type="http://schemas.openxmlformats.org/officeDocument/2006/relationships/image" Target="../media/image33.png" /><Relationship Id="rId5" Type="http://schemas.openxmlformats.org/officeDocument/2006/relationships/image" Target="../media/image29.png" /><Relationship Id="rId4" Type="http://schemas.openxmlformats.org/officeDocument/2006/relationships/image" Target="../media/image12.wmf" /></Relationships>
</file>

<file path=ppt/slides/_rels/slide3.xml.rels><?xml version="1.0" encoding="UTF-8" standalone="yes"?>
<Relationships xmlns="http://schemas.openxmlformats.org/package/2006/relationships"><Relationship Id="rId3" Type="http://schemas.openxmlformats.org/officeDocument/2006/relationships/image" Target="../media/image11.jpeg" /><Relationship Id="rId7" Type="http://schemas.openxmlformats.org/officeDocument/2006/relationships/image" Target="../media/image15.png" /><Relationship Id="rId2" Type="http://schemas.openxmlformats.org/officeDocument/2006/relationships/notesSlide" Target="../notesSlides/notesSlide3.xml" /><Relationship Id="rId1" Type="http://schemas.openxmlformats.org/officeDocument/2006/relationships/slideLayout" Target="../slideLayouts/slideLayout7.xml" /><Relationship Id="rId6" Type="http://schemas.openxmlformats.org/officeDocument/2006/relationships/image" Target="../media/image14.png" /><Relationship Id="rId5" Type="http://schemas.openxmlformats.org/officeDocument/2006/relationships/image" Target="../media/image13.png" /><Relationship Id="rId4" Type="http://schemas.openxmlformats.org/officeDocument/2006/relationships/image" Target="../media/image12.wmf" /></Relationships>
</file>

<file path=ppt/slides/_rels/slide30.xml.rels><?xml version="1.0" encoding="UTF-8" standalone="yes"?>
<Relationships xmlns="http://schemas.openxmlformats.org/package/2006/relationships"><Relationship Id="rId3" Type="http://schemas.openxmlformats.org/officeDocument/2006/relationships/image" Target="../media/image12.wmf" /><Relationship Id="rId2" Type="http://schemas.openxmlformats.org/officeDocument/2006/relationships/notesSlide" Target="../notesSlides/notesSlide30.xml" /><Relationship Id="rId1" Type="http://schemas.openxmlformats.org/officeDocument/2006/relationships/slideLayout" Target="../slideLayouts/slideLayout12.xml" /><Relationship Id="rId4" Type="http://schemas.openxmlformats.org/officeDocument/2006/relationships/image" Target="../media/image29.png" /></Relationships>
</file>

<file path=ppt/slides/_rels/slide31.xml.rels><?xml version="1.0" encoding="UTF-8" standalone="yes"?>
<Relationships xmlns="http://schemas.openxmlformats.org/package/2006/relationships"><Relationship Id="rId3" Type="http://schemas.openxmlformats.org/officeDocument/2006/relationships/image" Target="../media/image11.jpeg" /><Relationship Id="rId2" Type="http://schemas.openxmlformats.org/officeDocument/2006/relationships/notesSlide" Target="../notesSlides/notesSlide31.xml" /><Relationship Id="rId1" Type="http://schemas.openxmlformats.org/officeDocument/2006/relationships/slideLayout" Target="../slideLayouts/slideLayout7.xml" /><Relationship Id="rId5" Type="http://schemas.openxmlformats.org/officeDocument/2006/relationships/image" Target="../media/image13.png" /><Relationship Id="rId4" Type="http://schemas.openxmlformats.org/officeDocument/2006/relationships/image" Target="../media/image12.wmf" /></Relationships>
</file>

<file path=ppt/slides/_rels/slide32.xml.rels><?xml version="1.0" encoding="UTF-8" standalone="yes"?>
<Relationships xmlns="http://schemas.openxmlformats.org/package/2006/relationships"><Relationship Id="rId3" Type="http://schemas.openxmlformats.org/officeDocument/2006/relationships/image" Target="../media/image11.jpeg" /><Relationship Id="rId2" Type="http://schemas.openxmlformats.org/officeDocument/2006/relationships/notesSlide" Target="../notesSlides/notesSlide32.xml" /><Relationship Id="rId1" Type="http://schemas.openxmlformats.org/officeDocument/2006/relationships/slideLayout" Target="../slideLayouts/slideLayout7.xml" /><Relationship Id="rId5" Type="http://schemas.openxmlformats.org/officeDocument/2006/relationships/image" Target="../media/image13.png" /><Relationship Id="rId4" Type="http://schemas.openxmlformats.org/officeDocument/2006/relationships/image" Target="../media/image12.wmf" /></Relationships>
</file>

<file path=ppt/slides/_rels/slide33.xml.rels><?xml version="1.0" encoding="UTF-8" standalone="yes"?>
<Relationships xmlns="http://schemas.openxmlformats.org/package/2006/relationships"><Relationship Id="rId3" Type="http://schemas.openxmlformats.org/officeDocument/2006/relationships/image" Target="../media/image11.jpeg" /><Relationship Id="rId2" Type="http://schemas.openxmlformats.org/officeDocument/2006/relationships/notesSlide" Target="../notesSlides/notesSlide33.xml" /><Relationship Id="rId1" Type="http://schemas.openxmlformats.org/officeDocument/2006/relationships/slideLayout" Target="../slideLayouts/slideLayout7.xml" /><Relationship Id="rId6" Type="http://schemas.openxmlformats.org/officeDocument/2006/relationships/image" Target="../media/image34.emf" /><Relationship Id="rId5" Type="http://schemas.openxmlformats.org/officeDocument/2006/relationships/image" Target="../media/image13.png" /><Relationship Id="rId4" Type="http://schemas.openxmlformats.org/officeDocument/2006/relationships/image" Target="../media/image12.wmf" /></Relationships>
</file>

<file path=ppt/slides/_rels/slide34.xml.rels><?xml version="1.0" encoding="UTF-8" standalone="yes"?>
<Relationships xmlns="http://schemas.openxmlformats.org/package/2006/relationships"><Relationship Id="rId3" Type="http://schemas.openxmlformats.org/officeDocument/2006/relationships/image" Target="../media/image11.jpeg" /><Relationship Id="rId2" Type="http://schemas.openxmlformats.org/officeDocument/2006/relationships/notesSlide" Target="../notesSlides/notesSlide34.xml" /><Relationship Id="rId1" Type="http://schemas.openxmlformats.org/officeDocument/2006/relationships/slideLayout" Target="../slideLayouts/slideLayout7.xml" /><Relationship Id="rId6" Type="http://schemas.openxmlformats.org/officeDocument/2006/relationships/image" Target="../media/image35.png" /><Relationship Id="rId5" Type="http://schemas.openxmlformats.org/officeDocument/2006/relationships/image" Target="../media/image13.png" /><Relationship Id="rId4" Type="http://schemas.openxmlformats.org/officeDocument/2006/relationships/image" Target="../media/image12.wmf" /></Relationships>
</file>

<file path=ppt/slides/_rels/slide35.xml.rels><?xml version="1.0" encoding="UTF-8" standalone="yes"?>
<Relationships xmlns="http://schemas.openxmlformats.org/package/2006/relationships"><Relationship Id="rId3" Type="http://schemas.openxmlformats.org/officeDocument/2006/relationships/image" Target="../media/image11.jpeg" /><Relationship Id="rId2" Type="http://schemas.openxmlformats.org/officeDocument/2006/relationships/notesSlide" Target="../notesSlides/notesSlide35.xml" /><Relationship Id="rId1" Type="http://schemas.openxmlformats.org/officeDocument/2006/relationships/slideLayout" Target="../slideLayouts/slideLayout7.xml" /><Relationship Id="rId5" Type="http://schemas.openxmlformats.org/officeDocument/2006/relationships/image" Target="../media/image13.png" /><Relationship Id="rId4" Type="http://schemas.openxmlformats.org/officeDocument/2006/relationships/image" Target="../media/image12.wmf" /></Relationships>
</file>

<file path=ppt/slides/_rels/slide36.xml.rels><?xml version="1.0" encoding="UTF-8" standalone="yes"?>
<Relationships xmlns="http://schemas.openxmlformats.org/package/2006/relationships"><Relationship Id="rId3" Type="http://schemas.openxmlformats.org/officeDocument/2006/relationships/image" Target="../media/image11.jpeg" /><Relationship Id="rId2" Type="http://schemas.openxmlformats.org/officeDocument/2006/relationships/notesSlide" Target="../notesSlides/notesSlide36.xml" /><Relationship Id="rId1" Type="http://schemas.openxmlformats.org/officeDocument/2006/relationships/slideLayout" Target="../slideLayouts/slideLayout7.xml" /><Relationship Id="rId5" Type="http://schemas.openxmlformats.org/officeDocument/2006/relationships/image" Target="../media/image13.png" /><Relationship Id="rId4" Type="http://schemas.openxmlformats.org/officeDocument/2006/relationships/image" Target="../media/image12.wmf" /></Relationships>
</file>

<file path=ppt/slides/_rels/slide37.xml.rels><?xml version="1.0" encoding="UTF-8" standalone="yes"?>
<Relationships xmlns="http://schemas.openxmlformats.org/package/2006/relationships"><Relationship Id="rId3" Type="http://schemas.openxmlformats.org/officeDocument/2006/relationships/image" Target="../media/image11.jpeg" /><Relationship Id="rId7" Type="http://schemas.openxmlformats.org/officeDocument/2006/relationships/image" Target="../media/image37.emf" /><Relationship Id="rId2" Type="http://schemas.openxmlformats.org/officeDocument/2006/relationships/notesSlide" Target="../notesSlides/notesSlide37.xml" /><Relationship Id="rId1" Type="http://schemas.openxmlformats.org/officeDocument/2006/relationships/slideLayout" Target="../slideLayouts/slideLayout7.xml" /><Relationship Id="rId6" Type="http://schemas.openxmlformats.org/officeDocument/2006/relationships/image" Target="../media/image36.emf" /><Relationship Id="rId5" Type="http://schemas.openxmlformats.org/officeDocument/2006/relationships/image" Target="../media/image13.png" /><Relationship Id="rId4" Type="http://schemas.openxmlformats.org/officeDocument/2006/relationships/image" Target="../media/image12.wmf" /></Relationships>
</file>

<file path=ppt/slides/_rels/slide38.xml.rels><?xml version="1.0" encoding="UTF-8" standalone="yes"?>
<Relationships xmlns="http://schemas.openxmlformats.org/package/2006/relationships"><Relationship Id="rId3" Type="http://schemas.openxmlformats.org/officeDocument/2006/relationships/image" Target="../media/image11.jpeg" /><Relationship Id="rId2" Type="http://schemas.openxmlformats.org/officeDocument/2006/relationships/notesSlide" Target="../notesSlides/notesSlide38.xml" /><Relationship Id="rId1" Type="http://schemas.openxmlformats.org/officeDocument/2006/relationships/slideLayout" Target="../slideLayouts/slideLayout7.xml" /><Relationship Id="rId5" Type="http://schemas.openxmlformats.org/officeDocument/2006/relationships/image" Target="../media/image13.png" /><Relationship Id="rId4" Type="http://schemas.openxmlformats.org/officeDocument/2006/relationships/image" Target="../media/image12.wmf" /></Relationships>
</file>

<file path=ppt/slides/_rels/slide39.xml.rels><?xml version="1.0" encoding="UTF-8" standalone="yes"?>
<Relationships xmlns="http://schemas.openxmlformats.org/package/2006/relationships"><Relationship Id="rId2" Type="http://schemas.openxmlformats.org/officeDocument/2006/relationships/image" Target="../media/image38.jpg" /><Relationship Id="rId1" Type="http://schemas.openxmlformats.org/officeDocument/2006/relationships/slideLayout" Target="../slideLayouts/slideLayout18.xml" /></Relationships>
</file>

<file path=ppt/slides/_rels/slide4.xml.rels><?xml version="1.0" encoding="UTF-8" standalone="yes"?>
<Relationships xmlns="http://schemas.openxmlformats.org/package/2006/relationships"><Relationship Id="rId3" Type="http://schemas.openxmlformats.org/officeDocument/2006/relationships/image" Target="../media/image11.jpeg" /><Relationship Id="rId2" Type="http://schemas.openxmlformats.org/officeDocument/2006/relationships/notesSlide" Target="../notesSlides/notesSlide4.xml" /><Relationship Id="rId1" Type="http://schemas.openxmlformats.org/officeDocument/2006/relationships/slideLayout" Target="../slideLayouts/slideLayout7.xml" /><Relationship Id="rId5" Type="http://schemas.openxmlformats.org/officeDocument/2006/relationships/image" Target="../media/image13.png" /><Relationship Id="rId4" Type="http://schemas.openxmlformats.org/officeDocument/2006/relationships/image" Target="../media/image12.wmf" /></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 /></Relationships>
</file>

<file path=ppt/slides/_rels/slide41.xml.rels><?xml version="1.0" encoding="UTF-8" standalone="yes"?>
<Relationships xmlns="http://schemas.openxmlformats.org/package/2006/relationships"><Relationship Id="rId2" Type="http://schemas.openxmlformats.org/officeDocument/2006/relationships/image" Target="../media/image39.emf" /><Relationship Id="rId1" Type="http://schemas.openxmlformats.org/officeDocument/2006/relationships/slideLayout" Target="../slideLayouts/slideLayout29.xml" /></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 /></Relationships>
</file>

<file path=ppt/slides/_rels/slide43.xml.rels><?xml version="1.0" encoding="UTF-8" standalone="yes"?>
<Relationships xmlns="http://schemas.openxmlformats.org/package/2006/relationships"><Relationship Id="rId3" Type="http://schemas.openxmlformats.org/officeDocument/2006/relationships/image" Target="../media/image11.jpeg" /><Relationship Id="rId2" Type="http://schemas.openxmlformats.org/officeDocument/2006/relationships/notesSlide" Target="../notesSlides/notesSlide39.xml" /><Relationship Id="rId1" Type="http://schemas.openxmlformats.org/officeDocument/2006/relationships/slideLayout" Target="../slideLayouts/slideLayout12.xml" /><Relationship Id="rId5" Type="http://schemas.openxmlformats.org/officeDocument/2006/relationships/image" Target="../media/image29.png" /><Relationship Id="rId4" Type="http://schemas.openxmlformats.org/officeDocument/2006/relationships/image" Target="../media/image12.wmf" /></Relationships>
</file>

<file path=ppt/slides/_rels/slide44.xml.rels><?xml version="1.0" encoding="UTF-8" standalone="yes"?>
<Relationships xmlns="http://schemas.openxmlformats.org/package/2006/relationships"><Relationship Id="rId3" Type="http://schemas.openxmlformats.org/officeDocument/2006/relationships/image" Target="../media/image11.jpeg" /><Relationship Id="rId2" Type="http://schemas.openxmlformats.org/officeDocument/2006/relationships/notesSlide" Target="../notesSlides/notesSlide40.xml" /><Relationship Id="rId1" Type="http://schemas.openxmlformats.org/officeDocument/2006/relationships/slideLayout" Target="../slideLayouts/slideLayout12.xml" /><Relationship Id="rId5" Type="http://schemas.openxmlformats.org/officeDocument/2006/relationships/image" Target="../media/image29.png" /><Relationship Id="rId4" Type="http://schemas.openxmlformats.org/officeDocument/2006/relationships/image" Target="../media/image12.wmf" /></Relationships>
</file>

<file path=ppt/slides/_rels/slide45.xml.rels><?xml version="1.0" encoding="UTF-8" standalone="yes"?>
<Relationships xmlns="http://schemas.openxmlformats.org/package/2006/relationships"><Relationship Id="rId3" Type="http://schemas.openxmlformats.org/officeDocument/2006/relationships/image" Target="../media/image40.jpeg" /><Relationship Id="rId2" Type="http://schemas.openxmlformats.org/officeDocument/2006/relationships/notesSlide" Target="../notesSlides/notesSlide41.xml" /><Relationship Id="rId1" Type="http://schemas.openxmlformats.org/officeDocument/2006/relationships/slideLayout" Target="../slideLayouts/slideLayout41.xml" /><Relationship Id="rId4" Type="http://schemas.openxmlformats.org/officeDocument/2006/relationships/image" Target="../media/image41.jpeg" /></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2.xml" /></Relationships>
</file>

<file path=ppt/slides/_rels/slide47.xml.rels><?xml version="1.0" encoding="UTF-8" standalone="yes"?>
<Relationships xmlns="http://schemas.openxmlformats.org/package/2006/relationships"><Relationship Id="rId2" Type="http://schemas.openxmlformats.org/officeDocument/2006/relationships/image" Target="../media/image42.jpeg" /><Relationship Id="rId1" Type="http://schemas.openxmlformats.org/officeDocument/2006/relationships/slideLayout" Target="../slideLayouts/slideLayout42.xml" /></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2.xml" /></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2.xml" /></Relationships>
</file>

<file path=ppt/slides/_rels/slide5.xml.rels><?xml version="1.0" encoding="UTF-8" standalone="yes"?>
<Relationships xmlns="http://schemas.openxmlformats.org/package/2006/relationships"><Relationship Id="rId3" Type="http://schemas.openxmlformats.org/officeDocument/2006/relationships/image" Target="../media/image11.jpeg" /><Relationship Id="rId2" Type="http://schemas.openxmlformats.org/officeDocument/2006/relationships/notesSlide" Target="../notesSlides/notesSlide5.xml" /><Relationship Id="rId1" Type="http://schemas.openxmlformats.org/officeDocument/2006/relationships/slideLayout" Target="../slideLayouts/slideLayout7.xml" /><Relationship Id="rId6" Type="http://schemas.openxmlformats.org/officeDocument/2006/relationships/image" Target="../media/image16.emf" /><Relationship Id="rId5" Type="http://schemas.openxmlformats.org/officeDocument/2006/relationships/image" Target="../media/image13.png" /><Relationship Id="rId4" Type="http://schemas.openxmlformats.org/officeDocument/2006/relationships/image" Target="../media/image12.wmf" /></Relationships>
</file>

<file path=ppt/slides/_rels/slide50.xml.rels><?xml version="1.0" encoding="UTF-8" standalone="yes"?>
<Relationships xmlns="http://schemas.openxmlformats.org/package/2006/relationships"><Relationship Id="rId2" Type="http://schemas.openxmlformats.org/officeDocument/2006/relationships/image" Target="../media/image43.jpeg" /><Relationship Id="rId1" Type="http://schemas.openxmlformats.org/officeDocument/2006/relationships/slideLayout" Target="../slideLayouts/slideLayout42.xml" /></Relationships>
</file>

<file path=ppt/slides/_rels/slide51.xml.rels><?xml version="1.0" encoding="UTF-8" standalone="yes"?>
<Relationships xmlns="http://schemas.openxmlformats.org/package/2006/relationships"><Relationship Id="rId2" Type="http://schemas.openxmlformats.org/officeDocument/2006/relationships/image" Target="../media/image44.png" /><Relationship Id="rId1" Type="http://schemas.openxmlformats.org/officeDocument/2006/relationships/slideLayout" Target="../slideLayouts/slideLayout42.xml" /></Relationships>
</file>

<file path=ppt/slides/_rels/slide52.xml.rels><?xml version="1.0" encoding="UTF-8" standalone="yes"?>
<Relationships xmlns="http://schemas.openxmlformats.org/package/2006/relationships"><Relationship Id="rId2" Type="http://schemas.openxmlformats.org/officeDocument/2006/relationships/image" Target="../media/image45.png" /><Relationship Id="rId1" Type="http://schemas.openxmlformats.org/officeDocument/2006/relationships/slideLayout" Target="../slideLayouts/slideLayout42.xml" /></Relationships>
</file>

<file path=ppt/slides/_rels/slide53.xml.rels><?xml version="1.0" encoding="UTF-8" standalone="yes"?>
<Relationships xmlns="http://schemas.openxmlformats.org/package/2006/relationships"><Relationship Id="rId3" Type="http://schemas.openxmlformats.org/officeDocument/2006/relationships/image" Target="../media/image47.png" /><Relationship Id="rId2" Type="http://schemas.openxmlformats.org/officeDocument/2006/relationships/image" Target="../media/image46.png" /><Relationship Id="rId1" Type="http://schemas.openxmlformats.org/officeDocument/2006/relationships/slideLayout" Target="../slideLayouts/slideLayout42.xml" /><Relationship Id="rId4" Type="http://schemas.openxmlformats.org/officeDocument/2006/relationships/image" Target="../media/image48.png" /></Relationships>
</file>

<file path=ppt/slides/_rels/slide54.xml.rels><?xml version="1.0" encoding="UTF-8" standalone="yes"?>
<Relationships xmlns="http://schemas.openxmlformats.org/package/2006/relationships"><Relationship Id="rId2" Type="http://schemas.openxmlformats.org/officeDocument/2006/relationships/image" Target="../media/image49.png" /><Relationship Id="rId1" Type="http://schemas.openxmlformats.org/officeDocument/2006/relationships/slideLayout" Target="../slideLayouts/slideLayout42.xml" /></Relationships>
</file>

<file path=ppt/slides/_rels/slide55.xml.rels><?xml version="1.0" encoding="UTF-8" standalone="yes"?>
<Relationships xmlns="http://schemas.openxmlformats.org/package/2006/relationships"><Relationship Id="rId2" Type="http://schemas.openxmlformats.org/officeDocument/2006/relationships/image" Target="../media/image50.jpeg" /><Relationship Id="rId1" Type="http://schemas.openxmlformats.org/officeDocument/2006/relationships/slideLayout" Target="../slideLayouts/slideLayout42.xml" /></Relationships>
</file>

<file path=ppt/slides/_rels/slide56.xml.rels><?xml version="1.0" encoding="UTF-8" standalone="yes"?>
<Relationships xmlns="http://schemas.openxmlformats.org/package/2006/relationships"><Relationship Id="rId2" Type="http://schemas.openxmlformats.org/officeDocument/2006/relationships/image" Target="../media/image51.jpeg" /><Relationship Id="rId1" Type="http://schemas.openxmlformats.org/officeDocument/2006/relationships/slideLayout" Target="../slideLayouts/slideLayout42.xml" /></Relationships>
</file>

<file path=ppt/slides/_rels/slide57.xml.rels><?xml version="1.0" encoding="UTF-8" standalone="yes"?>
<Relationships xmlns="http://schemas.openxmlformats.org/package/2006/relationships"><Relationship Id="rId2" Type="http://schemas.openxmlformats.org/officeDocument/2006/relationships/image" Target="../media/image52.jpeg" /><Relationship Id="rId1" Type="http://schemas.openxmlformats.org/officeDocument/2006/relationships/slideLayout" Target="../slideLayouts/slideLayout42.xml" /></Relationships>
</file>

<file path=ppt/slides/_rels/slide58.xml.rels><?xml version="1.0" encoding="UTF-8" standalone="yes"?>
<Relationships xmlns="http://schemas.openxmlformats.org/package/2006/relationships"><Relationship Id="rId2" Type="http://schemas.openxmlformats.org/officeDocument/2006/relationships/image" Target="../media/image53.jpeg" /><Relationship Id="rId1" Type="http://schemas.openxmlformats.org/officeDocument/2006/relationships/slideLayout" Target="../slideLayouts/slideLayout42.xml" /></Relationships>
</file>

<file path=ppt/slides/_rels/slide59.xml.rels><?xml version="1.0" encoding="UTF-8" standalone="yes"?>
<Relationships xmlns="http://schemas.openxmlformats.org/package/2006/relationships"><Relationship Id="rId2" Type="http://schemas.openxmlformats.org/officeDocument/2006/relationships/image" Target="../media/image54.jpeg" /><Relationship Id="rId1" Type="http://schemas.openxmlformats.org/officeDocument/2006/relationships/slideLayout" Target="../slideLayouts/slideLayout42.xml" /></Relationships>
</file>

<file path=ppt/slides/_rels/slide6.xml.rels><?xml version="1.0" encoding="UTF-8" standalone="yes"?>
<Relationships xmlns="http://schemas.openxmlformats.org/package/2006/relationships"><Relationship Id="rId3" Type="http://schemas.openxmlformats.org/officeDocument/2006/relationships/image" Target="../media/image11.jpeg" /><Relationship Id="rId2" Type="http://schemas.openxmlformats.org/officeDocument/2006/relationships/notesSlide" Target="../notesSlides/notesSlide6.xml" /><Relationship Id="rId1" Type="http://schemas.openxmlformats.org/officeDocument/2006/relationships/slideLayout" Target="../slideLayouts/slideLayout7.xml" /><Relationship Id="rId6" Type="http://schemas.openxmlformats.org/officeDocument/2006/relationships/image" Target="../media/image17.emf" /><Relationship Id="rId5" Type="http://schemas.openxmlformats.org/officeDocument/2006/relationships/image" Target="../media/image13.png" /><Relationship Id="rId4" Type="http://schemas.openxmlformats.org/officeDocument/2006/relationships/image" Target="../media/image12.wmf" /></Relationships>
</file>

<file path=ppt/slides/_rels/slide60.xml.rels><?xml version="1.0" encoding="UTF-8" standalone="yes"?>
<Relationships xmlns="http://schemas.openxmlformats.org/package/2006/relationships"><Relationship Id="rId2" Type="http://schemas.openxmlformats.org/officeDocument/2006/relationships/image" Target="../media/image55.jpeg" /><Relationship Id="rId1" Type="http://schemas.openxmlformats.org/officeDocument/2006/relationships/slideLayout" Target="../slideLayouts/slideLayout42.xml" /></Relationships>
</file>

<file path=ppt/slides/_rels/slide61.xml.rels><?xml version="1.0" encoding="UTF-8" standalone="yes"?>
<Relationships xmlns="http://schemas.openxmlformats.org/package/2006/relationships"><Relationship Id="rId2" Type="http://schemas.openxmlformats.org/officeDocument/2006/relationships/image" Target="../media/image56.png" /><Relationship Id="rId1" Type="http://schemas.openxmlformats.org/officeDocument/2006/relationships/slideLayout" Target="../slideLayouts/slideLayout42.xml" /></Relationships>
</file>

<file path=ppt/slides/_rels/slide62.xml.rels><?xml version="1.0" encoding="UTF-8" standalone="yes"?>
<Relationships xmlns="http://schemas.openxmlformats.org/package/2006/relationships"><Relationship Id="rId2" Type="http://schemas.openxmlformats.org/officeDocument/2006/relationships/image" Target="../media/image57.png" /><Relationship Id="rId1" Type="http://schemas.openxmlformats.org/officeDocument/2006/relationships/slideLayout" Target="../slideLayouts/slideLayout42.xml" /></Relationships>
</file>

<file path=ppt/slides/_rels/slide63.xml.rels><?xml version="1.0" encoding="UTF-8" standalone="yes"?>
<Relationships xmlns="http://schemas.openxmlformats.org/package/2006/relationships"><Relationship Id="rId2" Type="http://schemas.openxmlformats.org/officeDocument/2006/relationships/image" Target="../media/image58.png" /><Relationship Id="rId1" Type="http://schemas.openxmlformats.org/officeDocument/2006/relationships/slideLayout" Target="../slideLayouts/slideLayout42.xml" /></Relationships>
</file>

<file path=ppt/slides/_rels/slide64.xml.rels><?xml version="1.0" encoding="UTF-8" standalone="yes"?>
<Relationships xmlns="http://schemas.openxmlformats.org/package/2006/relationships"><Relationship Id="rId2" Type="http://schemas.openxmlformats.org/officeDocument/2006/relationships/image" Target="../media/image59.jpeg" /><Relationship Id="rId1" Type="http://schemas.openxmlformats.org/officeDocument/2006/relationships/slideLayout" Target="../slideLayouts/slideLayout42.xml" /></Relationships>
</file>

<file path=ppt/slides/_rels/slide65.xml.rels><?xml version="1.0" encoding="UTF-8" standalone="yes"?>
<Relationships xmlns="http://schemas.openxmlformats.org/package/2006/relationships"><Relationship Id="rId2" Type="http://schemas.openxmlformats.org/officeDocument/2006/relationships/image" Target="../media/image60.jpeg" /><Relationship Id="rId1" Type="http://schemas.openxmlformats.org/officeDocument/2006/relationships/slideLayout" Target="../slideLayouts/slideLayout42.xml" /></Relationships>
</file>

<file path=ppt/slides/_rels/slide66.xml.rels><?xml version="1.0" encoding="UTF-8" standalone="yes"?>
<Relationships xmlns="http://schemas.openxmlformats.org/package/2006/relationships"><Relationship Id="rId2" Type="http://schemas.openxmlformats.org/officeDocument/2006/relationships/image" Target="../media/image61.png" /><Relationship Id="rId1" Type="http://schemas.openxmlformats.org/officeDocument/2006/relationships/slideLayout" Target="../slideLayouts/slideLayout42.xml" /></Relationships>
</file>

<file path=ppt/slides/_rels/slide67.xml.rels><?xml version="1.0" encoding="UTF-8" standalone="yes"?>
<Relationships xmlns="http://schemas.openxmlformats.org/package/2006/relationships"><Relationship Id="rId2" Type="http://schemas.openxmlformats.org/officeDocument/2006/relationships/image" Target="../media/image62.jpeg" /><Relationship Id="rId1" Type="http://schemas.openxmlformats.org/officeDocument/2006/relationships/slideLayout" Target="../slideLayouts/slideLayout42.xml" /></Relationships>
</file>

<file path=ppt/slides/_rels/slide68.xml.rels><?xml version="1.0" encoding="UTF-8" standalone="yes"?>
<Relationships xmlns="http://schemas.openxmlformats.org/package/2006/relationships"><Relationship Id="rId2" Type="http://schemas.openxmlformats.org/officeDocument/2006/relationships/image" Target="../media/image63.jpeg" /><Relationship Id="rId1" Type="http://schemas.openxmlformats.org/officeDocument/2006/relationships/slideLayout" Target="../slideLayouts/slideLayout42.xml" /></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1.xml" /></Relationships>
</file>

<file path=ppt/slides/_rels/slide7.xml.rels><?xml version="1.0" encoding="UTF-8" standalone="yes"?>
<Relationships xmlns="http://schemas.openxmlformats.org/package/2006/relationships"><Relationship Id="rId3" Type="http://schemas.openxmlformats.org/officeDocument/2006/relationships/image" Target="../media/image11.jpeg" /><Relationship Id="rId2" Type="http://schemas.openxmlformats.org/officeDocument/2006/relationships/notesSlide" Target="../notesSlides/notesSlide7.xml" /><Relationship Id="rId1" Type="http://schemas.openxmlformats.org/officeDocument/2006/relationships/slideLayout" Target="../slideLayouts/slideLayout7.xml" /><Relationship Id="rId6" Type="http://schemas.openxmlformats.org/officeDocument/2006/relationships/image" Target="../media/image18.png" /><Relationship Id="rId5" Type="http://schemas.openxmlformats.org/officeDocument/2006/relationships/image" Target="../media/image13.png" /><Relationship Id="rId4" Type="http://schemas.openxmlformats.org/officeDocument/2006/relationships/image" Target="../media/image12.wmf" /></Relationships>
</file>

<file path=ppt/slides/_rels/slide70.xml.rels><?xml version="1.0" encoding="UTF-8" standalone="yes"?>
<Relationships xmlns="http://schemas.openxmlformats.org/package/2006/relationships"><Relationship Id="rId2" Type="http://schemas.openxmlformats.org/officeDocument/2006/relationships/image" Target="../media/image64.jpeg" /><Relationship Id="rId1" Type="http://schemas.openxmlformats.org/officeDocument/2006/relationships/slideLayout" Target="../slideLayouts/slideLayout42.xml" /></Relationships>
</file>

<file path=ppt/slides/_rels/slide71.xml.rels><?xml version="1.0" encoding="UTF-8" standalone="yes"?>
<Relationships xmlns="http://schemas.openxmlformats.org/package/2006/relationships"><Relationship Id="rId2" Type="http://schemas.openxmlformats.org/officeDocument/2006/relationships/image" Target="../media/image65.jpeg" /><Relationship Id="rId1" Type="http://schemas.openxmlformats.org/officeDocument/2006/relationships/slideLayout" Target="../slideLayouts/slideLayout42.xml" /></Relationships>
</file>

<file path=ppt/slides/_rels/slide72.xml.rels><?xml version="1.0" encoding="UTF-8" standalone="yes"?>
<Relationships xmlns="http://schemas.openxmlformats.org/package/2006/relationships"><Relationship Id="rId2" Type="http://schemas.openxmlformats.org/officeDocument/2006/relationships/image" Target="../media/image66.jpeg" /><Relationship Id="rId1" Type="http://schemas.openxmlformats.org/officeDocument/2006/relationships/slideLayout" Target="../slideLayouts/slideLayout42.xml" /></Relationships>
</file>

<file path=ppt/slides/_rels/slide73.xml.rels><?xml version="1.0" encoding="UTF-8" standalone="yes"?>
<Relationships xmlns="http://schemas.openxmlformats.org/package/2006/relationships"><Relationship Id="rId2" Type="http://schemas.openxmlformats.org/officeDocument/2006/relationships/image" Target="../media/image67.jpeg" /><Relationship Id="rId1" Type="http://schemas.openxmlformats.org/officeDocument/2006/relationships/slideLayout" Target="../slideLayouts/slideLayout42.xml" /></Relationships>
</file>

<file path=ppt/slides/_rels/slide74.xml.rels><?xml version="1.0" encoding="UTF-8" standalone="yes"?>
<Relationships xmlns="http://schemas.openxmlformats.org/package/2006/relationships"><Relationship Id="rId2" Type="http://schemas.openxmlformats.org/officeDocument/2006/relationships/image" Target="../media/image68.png" /><Relationship Id="rId1" Type="http://schemas.openxmlformats.org/officeDocument/2006/relationships/slideLayout" Target="../slideLayouts/slideLayout42.xml" /></Relationships>
</file>

<file path=ppt/slides/_rels/slide75.xml.rels><?xml version="1.0" encoding="UTF-8" standalone="yes"?>
<Relationships xmlns="http://schemas.openxmlformats.org/package/2006/relationships"><Relationship Id="rId2" Type="http://schemas.openxmlformats.org/officeDocument/2006/relationships/image" Target="../media/image69.jpeg" /><Relationship Id="rId1" Type="http://schemas.openxmlformats.org/officeDocument/2006/relationships/slideLayout" Target="../slideLayouts/slideLayout42.xml" /></Relationships>
</file>

<file path=ppt/slides/_rels/slide76.xml.rels><?xml version="1.0" encoding="UTF-8" standalone="yes"?>
<Relationships xmlns="http://schemas.openxmlformats.org/package/2006/relationships"><Relationship Id="rId2" Type="http://schemas.openxmlformats.org/officeDocument/2006/relationships/image" Target="../media/image70.jpeg" /><Relationship Id="rId1" Type="http://schemas.openxmlformats.org/officeDocument/2006/relationships/slideLayout" Target="../slideLayouts/slideLayout42.xml" /></Relationships>
</file>

<file path=ppt/slides/_rels/slide77.xml.rels><?xml version="1.0" encoding="UTF-8" standalone="yes"?>
<Relationships xmlns="http://schemas.openxmlformats.org/package/2006/relationships"><Relationship Id="rId2" Type="http://schemas.openxmlformats.org/officeDocument/2006/relationships/image" Target="../media/image71.jpeg" /><Relationship Id="rId1" Type="http://schemas.openxmlformats.org/officeDocument/2006/relationships/slideLayout" Target="../slideLayouts/slideLayout42.xml" /></Relationships>
</file>

<file path=ppt/slides/_rels/slide78.xml.rels><?xml version="1.0" encoding="UTF-8" standalone="yes"?>
<Relationships xmlns="http://schemas.openxmlformats.org/package/2006/relationships"><Relationship Id="rId2" Type="http://schemas.openxmlformats.org/officeDocument/2006/relationships/image" Target="../media/image72.jpeg" /><Relationship Id="rId1" Type="http://schemas.openxmlformats.org/officeDocument/2006/relationships/slideLayout" Target="../slideLayouts/slideLayout42.xml" /></Relationships>
</file>

<file path=ppt/slides/_rels/slide79.xml.rels><?xml version="1.0" encoding="UTF-8" standalone="yes"?>
<Relationships xmlns="http://schemas.openxmlformats.org/package/2006/relationships"><Relationship Id="rId2" Type="http://schemas.openxmlformats.org/officeDocument/2006/relationships/image" Target="../media/image73.jpeg" /><Relationship Id="rId1" Type="http://schemas.openxmlformats.org/officeDocument/2006/relationships/slideLayout" Target="../slideLayouts/slideLayout42.xml" /></Relationships>
</file>

<file path=ppt/slides/_rels/slide8.xml.rels><?xml version="1.0" encoding="UTF-8" standalone="yes"?>
<Relationships xmlns="http://schemas.openxmlformats.org/package/2006/relationships"><Relationship Id="rId3" Type="http://schemas.openxmlformats.org/officeDocument/2006/relationships/image" Target="../media/image11.jpeg" /><Relationship Id="rId2" Type="http://schemas.openxmlformats.org/officeDocument/2006/relationships/notesSlide" Target="../notesSlides/notesSlide8.xml" /><Relationship Id="rId1" Type="http://schemas.openxmlformats.org/officeDocument/2006/relationships/slideLayout" Target="../slideLayouts/slideLayout7.xml" /><Relationship Id="rId5" Type="http://schemas.openxmlformats.org/officeDocument/2006/relationships/image" Target="../media/image13.png" /><Relationship Id="rId4" Type="http://schemas.openxmlformats.org/officeDocument/2006/relationships/image" Target="../media/image12.wmf" /></Relationships>
</file>

<file path=ppt/slides/_rels/slide80.xml.rels><?xml version="1.0" encoding="UTF-8" standalone="yes"?>
<Relationships xmlns="http://schemas.openxmlformats.org/package/2006/relationships"><Relationship Id="rId2" Type="http://schemas.openxmlformats.org/officeDocument/2006/relationships/image" Target="../media/image74.png" /><Relationship Id="rId1" Type="http://schemas.openxmlformats.org/officeDocument/2006/relationships/slideLayout" Target="../slideLayouts/slideLayout42.xml" /></Relationships>
</file>

<file path=ppt/slides/_rels/slide81.xml.rels><?xml version="1.0" encoding="UTF-8" standalone="yes"?>
<Relationships xmlns="http://schemas.openxmlformats.org/package/2006/relationships"><Relationship Id="rId2" Type="http://schemas.openxmlformats.org/officeDocument/2006/relationships/image" Target="../media/image75.jpeg" /><Relationship Id="rId1" Type="http://schemas.openxmlformats.org/officeDocument/2006/relationships/slideLayout" Target="../slideLayouts/slideLayout42.xml" /></Relationships>
</file>

<file path=ppt/slides/_rels/slide82.xml.rels><?xml version="1.0" encoding="UTF-8" standalone="yes"?>
<Relationships xmlns="http://schemas.openxmlformats.org/package/2006/relationships"><Relationship Id="rId2" Type="http://schemas.openxmlformats.org/officeDocument/2006/relationships/image" Target="../media/image76.jpeg" /><Relationship Id="rId1" Type="http://schemas.openxmlformats.org/officeDocument/2006/relationships/slideLayout" Target="../slideLayouts/slideLayout42.xml" /></Relationships>
</file>

<file path=ppt/slides/_rels/slide83.xml.rels><?xml version="1.0" encoding="UTF-8" standalone="yes"?>
<Relationships xmlns="http://schemas.openxmlformats.org/package/2006/relationships"><Relationship Id="rId2" Type="http://schemas.openxmlformats.org/officeDocument/2006/relationships/image" Target="../media/image77.jpeg" /><Relationship Id="rId1" Type="http://schemas.openxmlformats.org/officeDocument/2006/relationships/slideLayout" Target="../slideLayouts/slideLayout42.xml" /></Relationships>
</file>

<file path=ppt/slides/_rels/slide84.xml.rels><?xml version="1.0" encoding="UTF-8" standalone="yes"?>
<Relationships xmlns="http://schemas.openxmlformats.org/package/2006/relationships"><Relationship Id="rId2" Type="http://schemas.openxmlformats.org/officeDocument/2006/relationships/image" Target="../media/image78.jpeg" /><Relationship Id="rId1" Type="http://schemas.openxmlformats.org/officeDocument/2006/relationships/slideLayout" Target="../slideLayouts/slideLayout42.xml" /></Relationships>
</file>

<file path=ppt/slides/_rels/slide85.xml.rels><?xml version="1.0" encoding="UTF-8" standalone="yes"?>
<Relationships xmlns="http://schemas.openxmlformats.org/package/2006/relationships"><Relationship Id="rId2" Type="http://schemas.openxmlformats.org/officeDocument/2006/relationships/image" Target="../media/image79.jpeg" /><Relationship Id="rId1" Type="http://schemas.openxmlformats.org/officeDocument/2006/relationships/slideLayout" Target="../slideLayouts/slideLayout42.xml" /></Relationships>
</file>

<file path=ppt/slides/_rels/slide86.xml.rels><?xml version="1.0" encoding="UTF-8" standalone="yes"?>
<Relationships xmlns="http://schemas.openxmlformats.org/package/2006/relationships"><Relationship Id="rId2" Type="http://schemas.openxmlformats.org/officeDocument/2006/relationships/image" Target="../media/image80.wmf" /><Relationship Id="rId1" Type="http://schemas.openxmlformats.org/officeDocument/2006/relationships/slideLayout" Target="../slideLayouts/slideLayout42.xml" /></Relationships>
</file>

<file path=ppt/slides/_rels/slide87.xml.rels><?xml version="1.0" encoding="UTF-8" standalone="yes"?>
<Relationships xmlns="http://schemas.openxmlformats.org/package/2006/relationships"><Relationship Id="rId2" Type="http://schemas.openxmlformats.org/officeDocument/2006/relationships/image" Target="../media/image81.png" /><Relationship Id="rId1" Type="http://schemas.openxmlformats.org/officeDocument/2006/relationships/slideLayout" Target="../slideLayouts/slideLayout42.xml" /></Relationships>
</file>

<file path=ppt/slides/_rels/slide88.xml.rels><?xml version="1.0" encoding="UTF-8" standalone="yes"?>
<Relationships xmlns="http://schemas.openxmlformats.org/package/2006/relationships"><Relationship Id="rId3" Type="http://schemas.openxmlformats.org/officeDocument/2006/relationships/image" Target="../media/image83.jpeg" /><Relationship Id="rId2" Type="http://schemas.openxmlformats.org/officeDocument/2006/relationships/image" Target="../media/image82.jpeg" /><Relationship Id="rId1" Type="http://schemas.openxmlformats.org/officeDocument/2006/relationships/slideLayout" Target="../slideLayouts/slideLayout42.xml" /></Relationships>
</file>

<file path=ppt/slides/_rels/slide89.xml.rels><?xml version="1.0" encoding="UTF-8" standalone="yes"?>
<Relationships xmlns="http://schemas.openxmlformats.org/package/2006/relationships"><Relationship Id="rId2" Type="http://schemas.openxmlformats.org/officeDocument/2006/relationships/image" Target="../media/image84.jpeg" /><Relationship Id="rId1" Type="http://schemas.openxmlformats.org/officeDocument/2006/relationships/slideLayout" Target="../slideLayouts/slideLayout42.xml" /></Relationships>
</file>

<file path=ppt/slides/_rels/slide9.xml.rels><?xml version="1.0" encoding="UTF-8" standalone="yes"?>
<Relationships xmlns="http://schemas.openxmlformats.org/package/2006/relationships"><Relationship Id="rId3" Type="http://schemas.openxmlformats.org/officeDocument/2006/relationships/image" Target="../media/image11.jpeg" /><Relationship Id="rId2" Type="http://schemas.openxmlformats.org/officeDocument/2006/relationships/notesSlide" Target="../notesSlides/notesSlide9.xml" /><Relationship Id="rId1" Type="http://schemas.openxmlformats.org/officeDocument/2006/relationships/slideLayout" Target="../slideLayouts/slideLayout2.xml" /><Relationship Id="rId5" Type="http://schemas.openxmlformats.org/officeDocument/2006/relationships/image" Target="../media/image13.png" /><Relationship Id="rId4" Type="http://schemas.openxmlformats.org/officeDocument/2006/relationships/image" Target="../media/image12.wmf" /></Relationships>
</file>

<file path=ppt/slides/_rels/slide90.xml.rels><?xml version="1.0" encoding="UTF-8" standalone="yes"?>
<Relationships xmlns="http://schemas.openxmlformats.org/package/2006/relationships"><Relationship Id="rId2" Type="http://schemas.openxmlformats.org/officeDocument/2006/relationships/image" Target="../media/image85.png" /><Relationship Id="rId1" Type="http://schemas.openxmlformats.org/officeDocument/2006/relationships/slideLayout" Target="../slideLayouts/slideLayout42.xml" /></Relationships>
</file>

<file path=ppt/slides/_rels/slide91.xml.rels><?xml version="1.0" encoding="UTF-8" standalone="yes"?>
<Relationships xmlns="http://schemas.openxmlformats.org/package/2006/relationships"><Relationship Id="rId3" Type="http://schemas.openxmlformats.org/officeDocument/2006/relationships/image" Target="../media/image87.jpeg" /><Relationship Id="rId2" Type="http://schemas.openxmlformats.org/officeDocument/2006/relationships/image" Target="../media/image86.jpeg" /><Relationship Id="rId1" Type="http://schemas.openxmlformats.org/officeDocument/2006/relationships/slideLayout" Target="../slideLayouts/slideLayout42.xml" /><Relationship Id="rId5" Type="http://schemas.openxmlformats.org/officeDocument/2006/relationships/image" Target="../media/image89.jpeg" /><Relationship Id="rId4" Type="http://schemas.openxmlformats.org/officeDocument/2006/relationships/image" Target="../media/image88.jpeg" /></Relationships>
</file>

<file path=ppt/slides/_rels/slide92.xml.rels><?xml version="1.0" encoding="UTF-8" standalone="yes"?>
<Relationships xmlns="http://schemas.openxmlformats.org/package/2006/relationships"><Relationship Id="rId3" Type="http://schemas.openxmlformats.org/officeDocument/2006/relationships/hyperlink" Target="http://3.bp.blogspot.com/_0j8EbXzKve4/R4yFPR-zb2I/AAAAAAAACes/c3lD0treHNg/s1600-h/Industrieterrein-moerdijk.jpg" TargetMode="External" /><Relationship Id="rId2" Type="http://schemas.openxmlformats.org/officeDocument/2006/relationships/image" Target="../media/image90.jpeg" /><Relationship Id="rId1" Type="http://schemas.openxmlformats.org/officeDocument/2006/relationships/slideLayout" Target="../slideLayouts/slideLayout42.xml" /><Relationship Id="rId5" Type="http://schemas.openxmlformats.org/officeDocument/2006/relationships/image" Target="../media/image92.jpeg" /><Relationship Id="rId4" Type="http://schemas.openxmlformats.org/officeDocument/2006/relationships/image" Target="../media/image91.jpeg" /></Relationships>
</file>

<file path=ppt/slides/_rels/slide93.xml.rels><?xml version="1.0" encoding="UTF-8" standalone="yes"?>
<Relationships xmlns="http://schemas.openxmlformats.org/package/2006/relationships"><Relationship Id="rId3" Type="http://schemas.openxmlformats.org/officeDocument/2006/relationships/image" Target="../media/image94.jpeg" /><Relationship Id="rId2" Type="http://schemas.openxmlformats.org/officeDocument/2006/relationships/image" Target="../media/image93.jpeg" /><Relationship Id="rId1" Type="http://schemas.openxmlformats.org/officeDocument/2006/relationships/slideLayout" Target="../slideLayouts/slideLayout42.xml" /><Relationship Id="rId4" Type="http://schemas.openxmlformats.org/officeDocument/2006/relationships/image" Target="../media/image95.jpeg" /></Relationships>
</file>

<file path=ppt/slides/_rels/slide94.xml.rels><?xml version="1.0" encoding="UTF-8" standalone="yes"?>
<Relationships xmlns="http://schemas.openxmlformats.org/package/2006/relationships"><Relationship Id="rId3" Type="http://schemas.openxmlformats.org/officeDocument/2006/relationships/image" Target="../media/image97.jpeg" /><Relationship Id="rId2" Type="http://schemas.openxmlformats.org/officeDocument/2006/relationships/image" Target="../media/image96.jpeg" /><Relationship Id="rId1" Type="http://schemas.openxmlformats.org/officeDocument/2006/relationships/slideLayout" Target="../slideLayouts/slideLayout42.xml" /><Relationship Id="rId5" Type="http://schemas.openxmlformats.org/officeDocument/2006/relationships/image" Target="../media/image98.jpeg" /><Relationship Id="rId4" Type="http://schemas.openxmlformats.org/officeDocument/2006/relationships/hyperlink" Target="http://www.deweekkrant.nl/images/library/pictures/7c/41/6d/0f/3_14dnur03instructie_op_wantia4f.jpg" TargetMode="External" /></Relationships>
</file>

<file path=ppt/slides/_rels/slide95.xml.rels><?xml version="1.0" encoding="UTF-8" standalone="yes"?>
<Relationships xmlns="http://schemas.openxmlformats.org/package/2006/relationships"><Relationship Id="rId3" Type="http://schemas.openxmlformats.org/officeDocument/2006/relationships/image" Target="../media/image100.png" /><Relationship Id="rId2" Type="http://schemas.openxmlformats.org/officeDocument/2006/relationships/image" Target="../media/image99.jpeg" /><Relationship Id="rId1" Type="http://schemas.openxmlformats.org/officeDocument/2006/relationships/slideLayout" Target="../slideLayouts/slideLayout42.xml" /></Relationships>
</file>

<file path=ppt/slides/_rels/slide96.xml.rels><?xml version="1.0" encoding="UTF-8" standalone="yes"?>
<Relationships xmlns="http://schemas.openxmlformats.org/package/2006/relationships"><Relationship Id="rId3" Type="http://schemas.openxmlformats.org/officeDocument/2006/relationships/image" Target="../media/image102.png" /><Relationship Id="rId2" Type="http://schemas.openxmlformats.org/officeDocument/2006/relationships/image" Target="../media/image101.png" /><Relationship Id="rId1" Type="http://schemas.openxmlformats.org/officeDocument/2006/relationships/slideLayout" Target="../slideLayouts/slideLayout42.xml" /><Relationship Id="rId4" Type="http://schemas.openxmlformats.org/officeDocument/2006/relationships/image" Target="../media/image103.png" /></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2.xml" /></Relationships>
</file>

<file path=ppt/slides/_rels/slide98.xml.rels><?xml version="1.0" encoding="UTF-8" standalone="yes"?>
<Relationships xmlns="http://schemas.openxmlformats.org/package/2006/relationships"><Relationship Id="rId2" Type="http://schemas.openxmlformats.org/officeDocument/2006/relationships/image" Target="../media/image104.png" /><Relationship Id="rId1" Type="http://schemas.openxmlformats.org/officeDocument/2006/relationships/slideLayout" Target="../slideLayouts/slideLayout42.xml" /></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2.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6BCBBB84-C1C7-4AE6-B10C-CA188D759BDC}" type="slidenum">
              <a:rPr lang="nl-NL" sz="1100"/>
              <a:pPr eaLnBrk="1" hangingPunct="1"/>
              <a:t>1</a:t>
            </a:fld>
            <a:endParaRPr lang="nl-NL" sz="1100"/>
          </a:p>
        </p:txBody>
      </p:sp>
      <p:sp>
        <p:nvSpPr>
          <p:cNvPr id="75779" name="Slide Number Placeholder 3"/>
          <p:cNvSpPr txBox="1">
            <a:spLocks noGrp="1"/>
          </p:cNvSpPr>
          <p:nvPr/>
        </p:nvSpPr>
        <p:spPr bwMode="auto">
          <a:xfrm>
            <a:off x="7308850" y="6597651"/>
            <a:ext cx="1143000" cy="26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0BE32017-326B-422B-9151-C700162BB476}" type="slidenum">
              <a:rPr lang="nl-NL" sz="1100" b="1"/>
              <a:pPr algn="r" eaLnBrk="1" hangingPunct="1"/>
              <a:t>1</a:t>
            </a:fld>
            <a:endParaRPr lang="nl-NL" sz="1100" b="1"/>
          </a:p>
        </p:txBody>
      </p:sp>
      <p:pic>
        <p:nvPicPr>
          <p:cNvPr id="75780" name="Picture 48" descr="zeeka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72212"/>
            <a:ext cx="9129712" cy="13130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1" name="Picture 42" descr="sn"/>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81775" y="4171950"/>
            <a:ext cx="145415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2" name="Text Box 33"/>
          <p:cNvSpPr txBox="1">
            <a:spLocks noChangeArrowheads="1"/>
          </p:cNvSpPr>
          <p:nvPr/>
        </p:nvSpPr>
        <p:spPr bwMode="auto">
          <a:xfrm>
            <a:off x="5990432" y="5659441"/>
            <a:ext cx="2671762" cy="59584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eaLnBrk="1" hangingPunct="1"/>
            <a:r>
              <a:rPr lang="nl-NL" b="1" dirty="0"/>
              <a:t>Papendrecht, </a:t>
            </a:r>
          </a:p>
          <a:p>
            <a:pPr eaLnBrk="1" hangingPunct="1"/>
            <a:r>
              <a:rPr lang="nl-NL" b="1" dirty="0"/>
              <a:t>16 April 2023</a:t>
            </a:r>
            <a:endParaRPr lang="en-US" b="1" dirty="0"/>
          </a:p>
        </p:txBody>
      </p:sp>
      <p:sp>
        <p:nvSpPr>
          <p:cNvPr id="75783" name="Rectangle 44"/>
          <p:cNvSpPr>
            <a:spLocks noChangeArrowheads="1"/>
          </p:cNvSpPr>
          <p:nvPr/>
        </p:nvSpPr>
        <p:spPr bwMode="auto">
          <a:xfrm>
            <a:off x="5923757" y="2662239"/>
            <a:ext cx="2805112" cy="1231106"/>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US" sz="2300" b="1" u="sng" dirty="0"/>
              <a:t>WACHTSCHEPENDAG</a:t>
            </a:r>
          </a:p>
          <a:p>
            <a:r>
              <a:rPr lang="en-US" sz="2300" b="1" u="sng" dirty="0"/>
              <a:t>2023</a:t>
            </a:r>
          </a:p>
          <a:p>
            <a:endParaRPr lang="nl-NL" sz="1100" b="1" i="1" dirty="0"/>
          </a:p>
          <a:p>
            <a:r>
              <a:rPr lang="nl-NL" sz="2300" b="1" i="1" dirty="0">
                <a:solidFill>
                  <a:srgbClr val="FF0000"/>
                </a:solidFill>
              </a:rPr>
              <a:t>Welkom!</a:t>
            </a:r>
            <a:endParaRPr lang="en-US" sz="2300" b="1" i="1" dirty="0">
              <a:solidFill>
                <a:srgbClr val="FF0000"/>
              </a:solidFill>
            </a:endParaRPr>
          </a:p>
        </p:txBody>
      </p:sp>
      <p:pic>
        <p:nvPicPr>
          <p:cNvPr id="75784" name="Picture 49"/>
          <p:cNvPicPr>
            <a:picLocks noChangeAspect="1" noChangeArrowheads="1"/>
          </p:cNvPicPr>
          <p:nvPr/>
        </p:nvPicPr>
        <p:blipFill>
          <a:blip r:embed="rId5">
            <a:extLst>
              <a:ext uri="{28A0092B-C50C-407E-A947-70E740481C1C}">
                <a14:useLocalDpi xmlns:a14="http://schemas.microsoft.com/office/drawing/2010/main" val="0"/>
              </a:ext>
            </a:extLst>
          </a:blip>
          <a:srcRect l="78375" t="23140" r="5812" b="66859"/>
          <a:stretch>
            <a:fillRect/>
          </a:stretch>
        </p:blipFill>
        <p:spPr bwMode="auto">
          <a:xfrm>
            <a:off x="3228978" y="2181226"/>
            <a:ext cx="2409825" cy="819150"/>
          </a:xfrm>
          <a:prstGeom prst="rect">
            <a:avLst/>
          </a:prstGeom>
          <a:noFill/>
          <a:ln>
            <a:noFill/>
          </a:ln>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0">
                <a:solidFill>
                  <a:schemeClr val="bg2"/>
                </a:solidFill>
                <a:miter lim="800000"/>
                <a:headEnd/>
                <a:tailEnd/>
              </a14:hiddenLine>
            </a:ext>
          </a:extLst>
        </p:spPr>
      </p:pic>
      <p:sp>
        <p:nvSpPr>
          <p:cNvPr id="75785"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2023</a:t>
            </a: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C3A37805-EBC8-42A2-AE75-B37018518362}" type="slidenum">
              <a:rPr lang="nl-NL" sz="1100"/>
              <a:pPr eaLnBrk="1" hangingPunct="1"/>
              <a:t>10</a:t>
            </a:fld>
            <a:endParaRPr lang="nl-NL" sz="1100"/>
          </a:p>
        </p:txBody>
      </p:sp>
      <p:sp>
        <p:nvSpPr>
          <p:cNvPr id="79875" name="Slide Number Placeholder 4"/>
          <p:cNvSpPr txBox="1">
            <a:spLocks noGrp="1"/>
          </p:cNvSpPr>
          <p:nvPr/>
        </p:nvSpPr>
        <p:spPr bwMode="auto">
          <a:xfrm>
            <a:off x="7308850" y="6597651"/>
            <a:ext cx="1143000" cy="26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2E4B4DF1-AC4B-4408-9BC9-CE5B187F650F}" type="slidenum">
              <a:rPr lang="nl-NL" sz="1100" b="1"/>
              <a:pPr algn="r" eaLnBrk="1" hangingPunct="1"/>
              <a:t>10</a:t>
            </a:fld>
            <a:endParaRPr lang="nl-NL" sz="1100" b="1"/>
          </a:p>
        </p:txBody>
      </p:sp>
      <p:sp>
        <p:nvSpPr>
          <p:cNvPr id="79876" name="Text Box 3"/>
          <p:cNvSpPr txBox="1">
            <a:spLocks noChangeArrowheads="1"/>
          </p:cNvSpPr>
          <p:nvPr/>
        </p:nvSpPr>
        <p:spPr bwMode="auto">
          <a:xfrm>
            <a:off x="571502" y="923929"/>
            <a:ext cx="2951163" cy="4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eaLnBrk="1" hangingPunct="1">
              <a:spcBef>
                <a:spcPct val="50000"/>
              </a:spcBef>
            </a:pPr>
            <a:r>
              <a:rPr lang="en-US" sz="2000" b="1" dirty="0" err="1">
                <a:solidFill>
                  <a:srgbClr val="0066FF"/>
                </a:solidFill>
                <a:cs typeface="Arial" charset="0"/>
              </a:rPr>
              <a:t>Algemene</a:t>
            </a:r>
            <a:r>
              <a:rPr lang="en-US" sz="2000" b="1" dirty="0">
                <a:solidFill>
                  <a:srgbClr val="0066FF"/>
                </a:solidFill>
                <a:cs typeface="Arial" charset="0"/>
              </a:rPr>
              <a:t> </a:t>
            </a:r>
            <a:r>
              <a:rPr lang="en-US" sz="2000" b="1" dirty="0" err="1">
                <a:solidFill>
                  <a:srgbClr val="0066FF"/>
                </a:solidFill>
                <a:cs typeface="Arial" charset="0"/>
              </a:rPr>
              <a:t>Zaken</a:t>
            </a:r>
            <a:endParaRPr lang="en-US" sz="2000" b="1" dirty="0">
              <a:solidFill>
                <a:srgbClr val="0066FF"/>
              </a:solidFill>
            </a:endParaRPr>
          </a:p>
        </p:txBody>
      </p:sp>
      <p:sp>
        <p:nvSpPr>
          <p:cNvPr id="79877" name="Text Box 4"/>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79878" name="Picture 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0" y="4"/>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9" name="Line 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7988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1" name="Picture 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2" name="Text Box 10"/>
          <p:cNvSpPr txBox="1">
            <a:spLocks noChangeArrowheads="1"/>
          </p:cNvSpPr>
          <p:nvPr/>
        </p:nvSpPr>
        <p:spPr bwMode="auto">
          <a:xfrm>
            <a:off x="5926138" y="592140"/>
            <a:ext cx="2951162" cy="349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eaLnBrk="1" hangingPunct="1">
              <a:spcBef>
                <a:spcPct val="50000"/>
              </a:spcBef>
            </a:pPr>
            <a:r>
              <a:rPr lang="en-US" b="1">
                <a:solidFill>
                  <a:srgbClr val="0066FF"/>
                </a:solidFill>
                <a:cs typeface="Arial" charset="0"/>
              </a:rPr>
              <a:t>Door: John Licher</a:t>
            </a:r>
            <a:endParaRPr lang="en-US" b="1">
              <a:solidFill>
                <a:srgbClr val="0066FF"/>
              </a:solidFill>
            </a:endParaRPr>
          </a:p>
        </p:txBody>
      </p:sp>
      <p:sp>
        <p:nvSpPr>
          <p:cNvPr id="79883"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2023</a:t>
            </a:r>
          </a:p>
        </p:txBody>
      </p:sp>
      <p:sp>
        <p:nvSpPr>
          <p:cNvPr id="2" name="Tekstvak 1"/>
          <p:cNvSpPr txBox="1"/>
          <p:nvPr/>
        </p:nvSpPr>
        <p:spPr>
          <a:xfrm>
            <a:off x="1161258" y="1695449"/>
            <a:ext cx="6334125" cy="461665"/>
          </a:xfrm>
          <a:prstGeom prst="rect">
            <a:avLst/>
          </a:prstGeom>
          <a:noFill/>
        </p:spPr>
        <p:txBody>
          <a:bodyPr wrap="square" rtlCol="0">
            <a:spAutoFit/>
          </a:bodyPr>
          <a:lstStyle/>
          <a:p>
            <a:r>
              <a:rPr lang="nl-NL" sz="2400" b="1" dirty="0"/>
              <a:t>Vaarbevoegdheden pleziervaart</a:t>
            </a:r>
          </a:p>
        </p:txBody>
      </p:sp>
      <p:sp>
        <p:nvSpPr>
          <p:cNvPr id="3" name="Tekstvak 2"/>
          <p:cNvSpPr txBox="1"/>
          <p:nvPr/>
        </p:nvSpPr>
        <p:spPr>
          <a:xfrm>
            <a:off x="1143003" y="2457449"/>
            <a:ext cx="6650830" cy="2031325"/>
          </a:xfrm>
          <a:prstGeom prst="rect">
            <a:avLst/>
          </a:prstGeom>
          <a:noFill/>
        </p:spPr>
        <p:txBody>
          <a:bodyPr wrap="square" rtlCol="0">
            <a:spAutoFit/>
          </a:bodyPr>
          <a:lstStyle/>
          <a:p>
            <a:pPr algn="l"/>
            <a:r>
              <a:rPr lang="nl-NL" b="1" dirty="0"/>
              <a:t>0 tot 15m	geen vaarbewijs, mits niet sneller dan 20km/h</a:t>
            </a:r>
          </a:p>
          <a:p>
            <a:pPr algn="l"/>
            <a:endParaRPr lang="nl-NL" b="1" dirty="0"/>
          </a:p>
          <a:p>
            <a:pPr algn="l"/>
            <a:r>
              <a:rPr lang="nl-NL" b="1" dirty="0"/>
              <a:t>15 tot 25m	Klein vaarbewijs 1 of 2</a:t>
            </a:r>
          </a:p>
          <a:p>
            <a:pPr algn="l"/>
            <a:endParaRPr lang="nl-NL" b="1" dirty="0"/>
          </a:p>
          <a:p>
            <a:pPr algn="l"/>
            <a:r>
              <a:rPr lang="nl-NL" b="1" dirty="0"/>
              <a:t>25 tot 40m	Groot pleziervaartbewijs (GPB)</a:t>
            </a:r>
          </a:p>
          <a:p>
            <a:pPr algn="l"/>
            <a:endParaRPr lang="nl-NL" b="1" dirty="0"/>
          </a:p>
          <a:p>
            <a:pPr algn="l"/>
            <a:r>
              <a:rPr lang="nl-NL" b="1" dirty="0"/>
              <a:t>40m en langer	EU kwalificatie schipper</a:t>
            </a:r>
          </a:p>
        </p:txBody>
      </p:sp>
    </p:spTree>
    <p:extLst>
      <p:ext uri="{BB962C8B-B14F-4D97-AF65-F5344CB8AC3E}">
        <p14:creationId xmlns:p14="http://schemas.microsoft.com/office/powerpoint/2010/main" val="20381088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TIPS!!!</a:t>
            </a:r>
          </a:p>
        </p:txBody>
      </p:sp>
      <p:sp>
        <p:nvSpPr>
          <p:cNvPr id="3" name="Tijdelijke aanduiding voor inhoud 2"/>
          <p:cNvSpPr>
            <a:spLocks noGrp="1"/>
          </p:cNvSpPr>
          <p:nvPr>
            <p:ph idx="1"/>
          </p:nvPr>
        </p:nvSpPr>
        <p:spPr/>
        <p:txBody>
          <a:bodyPr/>
          <a:lstStyle/>
          <a:p>
            <a:r>
              <a:rPr lang="nl-NL" sz="2800" dirty="0"/>
              <a:t>1) Houd zoveel als mogelijk de </a:t>
            </a:r>
            <a:r>
              <a:rPr lang="nl-NL" sz="2800" dirty="0" err="1"/>
              <a:t>stuurboordszijde</a:t>
            </a:r>
            <a:r>
              <a:rPr lang="nl-NL" sz="2800" dirty="0"/>
              <a:t> van het vaarwater</a:t>
            </a:r>
          </a:p>
          <a:p>
            <a:r>
              <a:rPr lang="nl-NL" sz="2800" dirty="0"/>
              <a:t>2) Kijk regelmatig achterom</a:t>
            </a:r>
          </a:p>
          <a:p>
            <a:r>
              <a:rPr lang="nl-NL" sz="2800" dirty="0"/>
              <a:t>3) Vaar splitsingen en havens “open”</a:t>
            </a:r>
          </a:p>
          <a:p>
            <a:r>
              <a:rPr lang="nl-NL" sz="2800" dirty="0"/>
              <a:t>4) Goed uitluisteren op het goede kanaal</a:t>
            </a:r>
          </a:p>
          <a:p>
            <a:r>
              <a:rPr lang="nl-NL" sz="2800" dirty="0"/>
              <a:t>5) Roep alleen als het “noodzakelijk” is</a:t>
            </a:r>
          </a:p>
          <a:p>
            <a:r>
              <a:rPr lang="nl-NL" sz="2800" dirty="0"/>
              <a:t>5) Beantwoord oproepen</a:t>
            </a:r>
          </a:p>
        </p:txBody>
      </p:sp>
      <p:sp>
        <p:nvSpPr>
          <p:cNvPr id="4" name="Tijdelijke aanduiding voor voettekst 3"/>
          <p:cNvSpPr>
            <a:spLocks noGrp="1"/>
          </p:cNvSpPr>
          <p:nvPr>
            <p:ph type="ftr" sz="quarter" idx="10"/>
          </p:nvPr>
        </p:nvSpPr>
        <p:spPr/>
        <p:txBody>
          <a:bodyPr/>
          <a:lstStyle/>
          <a:p>
            <a:pPr>
              <a:defRPr/>
            </a:pPr>
            <a:r>
              <a:rPr lang="nl-NL" altLang="nl-NL">
                <a:solidFill>
                  <a:srgbClr val="000000"/>
                </a:solidFill>
              </a:rPr>
              <a:t>Algemene presentatie</a:t>
            </a:r>
          </a:p>
        </p:txBody>
      </p:sp>
      <p:sp>
        <p:nvSpPr>
          <p:cNvPr id="5" name="Tijdelijke aanduiding voor dianummer 4"/>
          <p:cNvSpPr>
            <a:spLocks noGrp="1"/>
          </p:cNvSpPr>
          <p:nvPr>
            <p:ph type="sldNum" sz="quarter" idx="11"/>
          </p:nvPr>
        </p:nvSpPr>
        <p:spPr/>
        <p:txBody>
          <a:bodyPr/>
          <a:lstStyle/>
          <a:p>
            <a:fld id="{82B56E85-D29A-4FBB-92B1-0C1BA9E8C097}" type="slidenum">
              <a:rPr lang="nl-NL" altLang="nl-NL" smtClean="0">
                <a:solidFill>
                  <a:srgbClr val="000000"/>
                </a:solidFill>
              </a:rPr>
              <a:pPr/>
              <a:t>100</a:t>
            </a:fld>
            <a:endParaRPr lang="nl-NL" altLang="nl-NL">
              <a:solidFill>
                <a:srgbClr val="000000"/>
              </a:solidFill>
            </a:endParaRPr>
          </a:p>
        </p:txBody>
      </p:sp>
      <p:sp>
        <p:nvSpPr>
          <p:cNvPr id="6" name="Tijdelijke aanduiding voor datum 5"/>
          <p:cNvSpPr>
            <a:spLocks noGrp="1"/>
          </p:cNvSpPr>
          <p:nvPr>
            <p:ph type="dt" sz="half" idx="12"/>
          </p:nvPr>
        </p:nvSpPr>
        <p:spPr/>
        <p:txBody>
          <a:bodyPr/>
          <a:lstStyle/>
          <a:p>
            <a:pPr>
              <a:defRPr/>
            </a:pPr>
            <a:fld id="{5E66DAB8-FAEA-41B6-B3CA-685E919EBF65}" type="datetime4">
              <a:rPr lang="nl-NL" altLang="nl-NL" smtClean="0">
                <a:solidFill>
                  <a:srgbClr val="000000"/>
                </a:solidFill>
              </a:rPr>
              <a:pPr>
                <a:defRPr/>
              </a:pPr>
              <a:t>25 april 2023</a:t>
            </a:fld>
            <a:endParaRPr lang="nl-NL" altLang="nl-NL">
              <a:solidFill>
                <a:srgbClr val="000000"/>
              </a:solidFill>
            </a:endParaRPr>
          </a:p>
        </p:txBody>
      </p:sp>
    </p:spTree>
    <p:extLst>
      <p:ext uri="{BB962C8B-B14F-4D97-AF65-F5344CB8AC3E}">
        <p14:creationId xmlns:p14="http://schemas.microsoft.com/office/powerpoint/2010/main" val="149739244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Communicatie</a:t>
            </a:r>
          </a:p>
        </p:txBody>
      </p:sp>
      <p:sp>
        <p:nvSpPr>
          <p:cNvPr id="3" name="Tijdelijke aanduiding voor inhoud 2"/>
          <p:cNvSpPr>
            <a:spLocks noGrp="1"/>
          </p:cNvSpPr>
          <p:nvPr>
            <p:ph idx="1"/>
          </p:nvPr>
        </p:nvSpPr>
        <p:spPr/>
        <p:txBody>
          <a:bodyPr/>
          <a:lstStyle/>
          <a:p>
            <a:r>
              <a:rPr lang="nl-NL" sz="2800" dirty="0"/>
              <a:t>Oproep, tekst en slotwoord</a:t>
            </a:r>
          </a:p>
          <a:p>
            <a:r>
              <a:rPr lang="nl-NL" sz="2800" dirty="0"/>
              <a:t>4 W’s</a:t>
            </a:r>
          </a:p>
          <a:p>
            <a:endParaRPr lang="nl-NL" sz="2800" dirty="0"/>
          </a:p>
          <a:p>
            <a:r>
              <a:rPr lang="nl-NL" sz="2800" dirty="0"/>
              <a:t>Verkeersleider zorgt voor de 3 I’s…</a:t>
            </a:r>
          </a:p>
        </p:txBody>
      </p:sp>
      <p:sp>
        <p:nvSpPr>
          <p:cNvPr id="4" name="Tijdelijke aanduiding voor voettekst 3"/>
          <p:cNvSpPr>
            <a:spLocks noGrp="1"/>
          </p:cNvSpPr>
          <p:nvPr>
            <p:ph type="ftr" sz="quarter" idx="10"/>
          </p:nvPr>
        </p:nvSpPr>
        <p:spPr/>
        <p:txBody>
          <a:bodyPr/>
          <a:lstStyle/>
          <a:p>
            <a:pPr>
              <a:defRPr/>
            </a:pPr>
            <a:r>
              <a:rPr lang="nl-NL" altLang="nl-NL">
                <a:solidFill>
                  <a:srgbClr val="000000"/>
                </a:solidFill>
              </a:rPr>
              <a:t>Algemene presentatie</a:t>
            </a:r>
          </a:p>
        </p:txBody>
      </p:sp>
      <p:sp>
        <p:nvSpPr>
          <p:cNvPr id="5" name="Tijdelijke aanduiding voor dianummer 4"/>
          <p:cNvSpPr>
            <a:spLocks noGrp="1"/>
          </p:cNvSpPr>
          <p:nvPr>
            <p:ph type="sldNum" sz="quarter" idx="11"/>
          </p:nvPr>
        </p:nvSpPr>
        <p:spPr/>
        <p:txBody>
          <a:bodyPr/>
          <a:lstStyle/>
          <a:p>
            <a:fld id="{82B56E85-D29A-4FBB-92B1-0C1BA9E8C097}" type="slidenum">
              <a:rPr lang="nl-NL" altLang="nl-NL" smtClean="0">
                <a:solidFill>
                  <a:srgbClr val="000000"/>
                </a:solidFill>
              </a:rPr>
              <a:pPr/>
              <a:t>101</a:t>
            </a:fld>
            <a:endParaRPr lang="nl-NL" altLang="nl-NL">
              <a:solidFill>
                <a:srgbClr val="000000"/>
              </a:solidFill>
            </a:endParaRPr>
          </a:p>
        </p:txBody>
      </p:sp>
      <p:sp>
        <p:nvSpPr>
          <p:cNvPr id="6" name="Tijdelijke aanduiding voor datum 5"/>
          <p:cNvSpPr>
            <a:spLocks noGrp="1"/>
          </p:cNvSpPr>
          <p:nvPr>
            <p:ph type="dt" sz="half" idx="12"/>
          </p:nvPr>
        </p:nvSpPr>
        <p:spPr/>
        <p:txBody>
          <a:bodyPr/>
          <a:lstStyle/>
          <a:p>
            <a:pPr>
              <a:defRPr/>
            </a:pPr>
            <a:fld id="{5E66DAB8-FAEA-41B6-B3CA-685E919EBF65}" type="datetime4">
              <a:rPr lang="nl-NL" altLang="nl-NL" smtClean="0">
                <a:solidFill>
                  <a:srgbClr val="000000"/>
                </a:solidFill>
              </a:rPr>
              <a:pPr>
                <a:defRPr/>
              </a:pPr>
              <a:t>25 april 2023</a:t>
            </a:fld>
            <a:endParaRPr lang="nl-NL" altLang="nl-NL">
              <a:solidFill>
                <a:srgbClr val="000000"/>
              </a:solidFill>
            </a:endParaRPr>
          </a:p>
        </p:txBody>
      </p:sp>
    </p:spTree>
    <p:extLst>
      <p:ext uri="{BB962C8B-B14F-4D97-AF65-F5344CB8AC3E}">
        <p14:creationId xmlns:p14="http://schemas.microsoft.com/office/powerpoint/2010/main" val="171300189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a:p>
        </p:txBody>
      </p:sp>
      <p:sp>
        <p:nvSpPr>
          <p:cNvPr id="4" name="Tijdelijke aanduiding voor voettekst 3"/>
          <p:cNvSpPr>
            <a:spLocks noGrp="1"/>
          </p:cNvSpPr>
          <p:nvPr>
            <p:ph type="ftr" sz="quarter" idx="10"/>
          </p:nvPr>
        </p:nvSpPr>
        <p:spPr/>
        <p:txBody>
          <a:bodyPr/>
          <a:lstStyle/>
          <a:p>
            <a:pPr>
              <a:defRPr/>
            </a:pPr>
            <a:r>
              <a:rPr lang="nl-NL" altLang="nl-NL">
                <a:solidFill>
                  <a:srgbClr val="000000"/>
                </a:solidFill>
              </a:rPr>
              <a:t>Algemene presentatie</a:t>
            </a:r>
          </a:p>
        </p:txBody>
      </p:sp>
      <p:sp>
        <p:nvSpPr>
          <p:cNvPr id="5" name="Tijdelijke aanduiding voor dianummer 4"/>
          <p:cNvSpPr>
            <a:spLocks noGrp="1"/>
          </p:cNvSpPr>
          <p:nvPr>
            <p:ph type="sldNum" sz="quarter" idx="11"/>
          </p:nvPr>
        </p:nvSpPr>
        <p:spPr/>
        <p:txBody>
          <a:bodyPr/>
          <a:lstStyle/>
          <a:p>
            <a:fld id="{82B56E85-D29A-4FBB-92B1-0C1BA9E8C097}" type="slidenum">
              <a:rPr lang="nl-NL" altLang="nl-NL" smtClean="0">
                <a:solidFill>
                  <a:srgbClr val="000000"/>
                </a:solidFill>
              </a:rPr>
              <a:pPr/>
              <a:t>102</a:t>
            </a:fld>
            <a:endParaRPr lang="nl-NL" altLang="nl-NL">
              <a:solidFill>
                <a:srgbClr val="000000"/>
              </a:solidFill>
            </a:endParaRPr>
          </a:p>
        </p:txBody>
      </p:sp>
      <p:sp>
        <p:nvSpPr>
          <p:cNvPr id="6" name="Tijdelijke aanduiding voor datum 5"/>
          <p:cNvSpPr>
            <a:spLocks noGrp="1"/>
          </p:cNvSpPr>
          <p:nvPr>
            <p:ph type="dt" sz="half" idx="12"/>
          </p:nvPr>
        </p:nvSpPr>
        <p:spPr/>
        <p:txBody>
          <a:bodyPr/>
          <a:lstStyle/>
          <a:p>
            <a:pPr>
              <a:defRPr/>
            </a:pPr>
            <a:fld id="{5E66DAB8-FAEA-41B6-B3CA-685E919EBF65}" type="datetime4">
              <a:rPr lang="nl-NL" altLang="nl-NL" smtClean="0">
                <a:solidFill>
                  <a:srgbClr val="000000"/>
                </a:solidFill>
              </a:rPr>
              <a:pPr>
                <a:defRPr/>
              </a:pPr>
              <a:t>25 april 2023</a:t>
            </a:fld>
            <a:endParaRPr lang="nl-NL" altLang="nl-NL">
              <a:solidFill>
                <a:srgbClr val="000000"/>
              </a:solidFill>
            </a:endParaRPr>
          </a:p>
        </p:txBody>
      </p:sp>
      <p:pic>
        <p:nvPicPr>
          <p:cNvPr id="7" name="Afbeelding 6"/>
          <p:cNvPicPr>
            <a:picLocks noChangeAspect="1"/>
          </p:cNvPicPr>
          <p:nvPr/>
        </p:nvPicPr>
        <p:blipFill>
          <a:blip r:embed="rId2"/>
          <a:stretch>
            <a:fillRect/>
          </a:stretch>
        </p:blipFill>
        <p:spPr>
          <a:xfrm>
            <a:off x="-644339" y="1"/>
            <a:ext cx="12003946" cy="6858000"/>
          </a:xfrm>
          <a:prstGeom prst="rect">
            <a:avLst/>
          </a:prstGeom>
        </p:spPr>
      </p:pic>
    </p:spTree>
    <p:extLst>
      <p:ext uri="{BB962C8B-B14F-4D97-AF65-F5344CB8AC3E}">
        <p14:creationId xmlns:p14="http://schemas.microsoft.com/office/powerpoint/2010/main" val="196854426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a:p>
        </p:txBody>
      </p:sp>
      <p:sp>
        <p:nvSpPr>
          <p:cNvPr id="4" name="Tijdelijke aanduiding voor voettekst 3"/>
          <p:cNvSpPr>
            <a:spLocks noGrp="1"/>
          </p:cNvSpPr>
          <p:nvPr>
            <p:ph type="ftr" sz="quarter" idx="10"/>
          </p:nvPr>
        </p:nvSpPr>
        <p:spPr/>
        <p:txBody>
          <a:bodyPr/>
          <a:lstStyle/>
          <a:p>
            <a:pPr>
              <a:defRPr/>
            </a:pPr>
            <a:r>
              <a:rPr lang="nl-NL" altLang="nl-NL">
                <a:solidFill>
                  <a:srgbClr val="000000"/>
                </a:solidFill>
              </a:rPr>
              <a:t>Algemene presentatie</a:t>
            </a:r>
          </a:p>
        </p:txBody>
      </p:sp>
      <p:sp>
        <p:nvSpPr>
          <p:cNvPr id="5" name="Tijdelijke aanduiding voor dianummer 4"/>
          <p:cNvSpPr>
            <a:spLocks noGrp="1"/>
          </p:cNvSpPr>
          <p:nvPr>
            <p:ph type="sldNum" sz="quarter" idx="11"/>
          </p:nvPr>
        </p:nvSpPr>
        <p:spPr/>
        <p:txBody>
          <a:bodyPr/>
          <a:lstStyle/>
          <a:p>
            <a:fld id="{82B56E85-D29A-4FBB-92B1-0C1BA9E8C097}" type="slidenum">
              <a:rPr lang="nl-NL" altLang="nl-NL" smtClean="0">
                <a:solidFill>
                  <a:srgbClr val="000000"/>
                </a:solidFill>
              </a:rPr>
              <a:pPr/>
              <a:t>103</a:t>
            </a:fld>
            <a:endParaRPr lang="nl-NL" altLang="nl-NL">
              <a:solidFill>
                <a:srgbClr val="000000"/>
              </a:solidFill>
            </a:endParaRPr>
          </a:p>
        </p:txBody>
      </p:sp>
      <p:sp>
        <p:nvSpPr>
          <p:cNvPr id="6" name="Tijdelijke aanduiding voor datum 5"/>
          <p:cNvSpPr>
            <a:spLocks noGrp="1"/>
          </p:cNvSpPr>
          <p:nvPr>
            <p:ph type="dt" sz="half" idx="12"/>
          </p:nvPr>
        </p:nvSpPr>
        <p:spPr/>
        <p:txBody>
          <a:bodyPr/>
          <a:lstStyle/>
          <a:p>
            <a:pPr>
              <a:defRPr/>
            </a:pPr>
            <a:fld id="{5E66DAB8-FAEA-41B6-B3CA-685E919EBF65}" type="datetime4">
              <a:rPr lang="nl-NL" altLang="nl-NL" smtClean="0">
                <a:solidFill>
                  <a:srgbClr val="000000"/>
                </a:solidFill>
              </a:rPr>
              <a:pPr>
                <a:defRPr/>
              </a:pPr>
              <a:t>25 april 2023</a:t>
            </a:fld>
            <a:endParaRPr lang="nl-NL" altLang="nl-NL">
              <a:solidFill>
                <a:srgbClr val="000000"/>
              </a:solidFill>
            </a:endParaRPr>
          </a:p>
        </p:txBody>
      </p:sp>
      <p:pic>
        <p:nvPicPr>
          <p:cNvPr id="7" name="Afbeelding 6"/>
          <p:cNvPicPr>
            <a:picLocks noChangeAspect="1"/>
          </p:cNvPicPr>
          <p:nvPr/>
        </p:nvPicPr>
        <p:blipFill>
          <a:blip r:embed="rId2"/>
          <a:stretch>
            <a:fillRect/>
          </a:stretch>
        </p:blipFill>
        <p:spPr>
          <a:xfrm>
            <a:off x="-985838" y="-247650"/>
            <a:ext cx="11115675" cy="7353300"/>
          </a:xfrm>
          <a:prstGeom prst="rect">
            <a:avLst/>
          </a:prstGeom>
        </p:spPr>
      </p:pic>
    </p:spTree>
    <p:extLst>
      <p:ext uri="{BB962C8B-B14F-4D97-AF65-F5344CB8AC3E}">
        <p14:creationId xmlns:p14="http://schemas.microsoft.com/office/powerpoint/2010/main" val="374826506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el 1"/>
          <p:cNvSpPr>
            <a:spLocks noGrp="1"/>
          </p:cNvSpPr>
          <p:nvPr>
            <p:ph type="ctrTitle"/>
          </p:nvPr>
        </p:nvSpPr>
        <p:spPr/>
        <p:txBody>
          <a:bodyPr/>
          <a:lstStyle/>
          <a:p>
            <a:endParaRPr lang="nl-NL" altLang="nl-NL"/>
          </a:p>
        </p:txBody>
      </p:sp>
      <p:sp>
        <p:nvSpPr>
          <p:cNvPr id="57347" name="Ondertitel 2"/>
          <p:cNvSpPr>
            <a:spLocks noGrp="1"/>
          </p:cNvSpPr>
          <p:nvPr>
            <p:ph type="subTitle" idx="1"/>
          </p:nvPr>
        </p:nvSpPr>
        <p:spPr/>
        <p:txBody>
          <a:bodyPr/>
          <a:lstStyle/>
          <a:p>
            <a:pPr>
              <a:buFontTx/>
              <a:buNone/>
            </a:pPr>
            <a:r>
              <a:rPr lang="nl-NL" altLang="nl-NL" dirty="0"/>
              <a:t>Bedankt voor uw aandacht!</a:t>
            </a:r>
          </a:p>
        </p:txBody>
      </p:sp>
      <p:sp>
        <p:nvSpPr>
          <p:cNvPr id="4" name="Tijdelijke aanduiding voor datum 3"/>
          <p:cNvSpPr>
            <a:spLocks noGrp="1"/>
          </p:cNvSpPr>
          <p:nvPr>
            <p:ph type="dt" sz="quarter" idx="10"/>
          </p:nvPr>
        </p:nvSpPr>
        <p:spPr/>
        <p:txBody>
          <a:bodyPr/>
          <a:lstStyle/>
          <a:p>
            <a:pPr>
              <a:defRPr/>
            </a:pPr>
            <a:fld id="{F8AA0FB1-3B17-4B7D-B1B8-8544691CF148}" type="datetime4">
              <a:rPr lang="nl-NL" altLang="nl-NL" smtClean="0">
                <a:solidFill>
                  <a:srgbClr val="000000"/>
                </a:solidFill>
              </a:rPr>
              <a:pPr>
                <a:defRPr/>
              </a:pPr>
              <a:t>25 april 2023</a:t>
            </a:fld>
            <a:endParaRPr lang="nl-NL" altLang="nl-NL">
              <a:solidFill>
                <a:srgbClr val="000000"/>
              </a:solidFill>
            </a:endParaRPr>
          </a:p>
        </p:txBody>
      </p:sp>
    </p:spTree>
    <p:extLst>
      <p:ext uri="{BB962C8B-B14F-4D97-AF65-F5344CB8AC3E}">
        <p14:creationId xmlns:p14="http://schemas.microsoft.com/office/powerpoint/2010/main" val="31939390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24F509-B7AE-ECF6-8075-9339E7CA2126}"/>
              </a:ext>
            </a:extLst>
          </p:cNvPr>
          <p:cNvSpPr>
            <a:spLocks noGrp="1"/>
          </p:cNvSpPr>
          <p:nvPr>
            <p:ph type="ctrTitle"/>
          </p:nvPr>
        </p:nvSpPr>
        <p:spPr/>
        <p:txBody>
          <a:bodyPr/>
          <a:lstStyle/>
          <a:p>
            <a:r>
              <a:rPr lang="en-US" dirty="0">
                <a:solidFill>
                  <a:schemeClr val="bg1"/>
                </a:solidFill>
              </a:rPr>
              <a:t>MS De </a:t>
            </a:r>
            <a:r>
              <a:rPr lang="en-US" dirty="0" err="1">
                <a:solidFill>
                  <a:schemeClr val="bg1"/>
                </a:solidFill>
              </a:rPr>
              <a:t>Steur</a:t>
            </a:r>
            <a:r>
              <a:rPr lang="en-US" dirty="0">
                <a:solidFill>
                  <a:schemeClr val="bg1"/>
                </a:solidFill>
              </a:rPr>
              <a:t> 100 </a:t>
            </a:r>
            <a:r>
              <a:rPr lang="en-US" dirty="0" err="1">
                <a:solidFill>
                  <a:schemeClr val="bg1"/>
                </a:solidFill>
              </a:rPr>
              <a:t>jaar</a:t>
            </a:r>
            <a:r>
              <a:rPr lang="en-US" dirty="0">
                <a:solidFill>
                  <a:schemeClr val="bg1"/>
                </a:solidFill>
              </a:rPr>
              <a:t>!</a:t>
            </a:r>
          </a:p>
        </p:txBody>
      </p:sp>
      <p:sp>
        <p:nvSpPr>
          <p:cNvPr id="3" name="Ondertitel 2">
            <a:extLst>
              <a:ext uri="{FF2B5EF4-FFF2-40B4-BE49-F238E27FC236}">
                <a16:creationId xmlns:a16="http://schemas.microsoft.com/office/drawing/2014/main" id="{59264208-1045-27D6-6182-0A26DAD8E9B9}"/>
              </a:ext>
            </a:extLst>
          </p:cNvPr>
          <p:cNvSpPr>
            <a:spLocks noGrp="1"/>
          </p:cNvSpPr>
          <p:nvPr>
            <p:ph type="subTitle" idx="1"/>
          </p:nvPr>
        </p:nvSpPr>
        <p:spPr/>
        <p:txBody>
          <a:bodyPr/>
          <a:lstStyle/>
          <a:p>
            <a:r>
              <a:rPr lang="en-US" dirty="0" err="1">
                <a:solidFill>
                  <a:schemeClr val="bg1"/>
                </a:solidFill>
              </a:rPr>
              <a:t>Waterscouts</a:t>
            </a:r>
            <a:r>
              <a:rPr lang="en-US" dirty="0">
                <a:solidFill>
                  <a:schemeClr val="bg1"/>
                </a:solidFill>
              </a:rPr>
              <a:t> Mafeking </a:t>
            </a:r>
          </a:p>
          <a:p>
            <a:r>
              <a:rPr lang="en-US" dirty="0" err="1">
                <a:solidFill>
                  <a:schemeClr val="bg1"/>
                </a:solidFill>
              </a:rPr>
              <a:t>Geertruidenberg</a:t>
            </a:r>
            <a:endParaRPr lang="en-US" dirty="0">
              <a:solidFill>
                <a:schemeClr val="bg1"/>
              </a:solidFill>
            </a:endParaRPr>
          </a:p>
        </p:txBody>
      </p:sp>
      <p:pic>
        <p:nvPicPr>
          <p:cNvPr id="1026" name="Picture 2" descr="Home - Waterscouting de Mafeking">
            <a:extLst>
              <a:ext uri="{FF2B5EF4-FFF2-40B4-BE49-F238E27FC236}">
                <a16:creationId xmlns:a16="http://schemas.microsoft.com/office/drawing/2014/main" id="{19B76BB3-0D06-FEC3-38AF-F863BA2E76F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66250" y="3429000"/>
            <a:ext cx="1290168" cy="1537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553514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A4EE2F-CE5B-DE7F-B937-34E11816D30D}"/>
              </a:ext>
            </a:extLst>
          </p:cNvPr>
          <p:cNvSpPr>
            <a:spLocks noGrp="1"/>
          </p:cNvSpPr>
          <p:nvPr>
            <p:ph type="title"/>
          </p:nvPr>
        </p:nvSpPr>
        <p:spPr/>
        <p:txBody>
          <a:bodyPr/>
          <a:lstStyle/>
          <a:p>
            <a:r>
              <a:rPr lang="nl-NL" dirty="0">
                <a:solidFill>
                  <a:schemeClr val="bg1"/>
                </a:solidFill>
              </a:rPr>
              <a:t>De Bouw</a:t>
            </a:r>
          </a:p>
        </p:txBody>
      </p:sp>
      <p:pic>
        <p:nvPicPr>
          <p:cNvPr id="1026" name="Picture 2">
            <a:extLst>
              <a:ext uri="{FF2B5EF4-FFF2-40B4-BE49-F238E27FC236}">
                <a16:creationId xmlns:a16="http://schemas.microsoft.com/office/drawing/2014/main" id="{12731E13-A65C-F820-D52D-527CA3D214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3526" y="1825625"/>
            <a:ext cx="4996206" cy="4430230"/>
          </a:xfrm>
          <a:prstGeom prst="rect">
            <a:avLst/>
          </a:prstGeom>
          <a:noFill/>
          <a:extLst>
            <a:ext uri="{909E8E84-426E-40DD-AFC4-6F175D3DCCD1}">
              <a14:hiddenFill xmlns:a14="http://schemas.microsoft.com/office/drawing/2010/main">
                <a:solidFill>
                  <a:srgbClr val="FFFFFF"/>
                </a:solidFill>
              </a14:hiddenFill>
            </a:ext>
          </a:extLst>
        </p:spPr>
      </p:pic>
      <p:sp>
        <p:nvSpPr>
          <p:cNvPr id="6" name="Tijdelijke aanduiding voor inhoud 5">
            <a:extLst>
              <a:ext uri="{FF2B5EF4-FFF2-40B4-BE49-F238E27FC236}">
                <a16:creationId xmlns:a16="http://schemas.microsoft.com/office/drawing/2014/main" id="{492DFAA8-9414-4505-ADFA-AB09BADF3543}"/>
              </a:ext>
            </a:extLst>
          </p:cNvPr>
          <p:cNvSpPr>
            <a:spLocks noGrp="1"/>
          </p:cNvSpPr>
          <p:nvPr>
            <p:ph idx="1"/>
          </p:nvPr>
        </p:nvSpPr>
        <p:spPr>
          <a:xfrm>
            <a:off x="215538" y="1825625"/>
            <a:ext cx="3715440" cy="4351338"/>
          </a:xfrm>
        </p:spPr>
        <p:txBody>
          <a:bodyPr>
            <a:normAutofit fontScale="92500" lnSpcReduction="20000"/>
          </a:bodyPr>
          <a:lstStyle/>
          <a:p>
            <a:pPr>
              <a:lnSpc>
                <a:spcPct val="150000"/>
              </a:lnSpc>
            </a:pPr>
            <a:r>
              <a:rPr lang="en-US" dirty="0">
                <a:solidFill>
                  <a:schemeClr val="bg1"/>
                </a:solidFill>
              </a:rPr>
              <a:t>2 </a:t>
            </a:r>
            <a:r>
              <a:rPr lang="en-US" dirty="0" err="1">
                <a:solidFill>
                  <a:schemeClr val="bg1"/>
                </a:solidFill>
              </a:rPr>
              <a:t>feb</a:t>
            </a:r>
            <a:r>
              <a:rPr lang="en-US" dirty="0">
                <a:solidFill>
                  <a:schemeClr val="bg1"/>
                </a:solidFill>
              </a:rPr>
              <a:t> 1923</a:t>
            </a:r>
          </a:p>
          <a:p>
            <a:pPr>
              <a:lnSpc>
                <a:spcPct val="150000"/>
              </a:lnSpc>
            </a:pPr>
            <a:r>
              <a:rPr lang="en-US" dirty="0" err="1">
                <a:solidFill>
                  <a:schemeClr val="bg1"/>
                </a:solidFill>
              </a:rPr>
              <a:t>Staal</a:t>
            </a:r>
            <a:r>
              <a:rPr lang="en-US" dirty="0">
                <a:solidFill>
                  <a:schemeClr val="bg1"/>
                </a:solidFill>
              </a:rPr>
              <a:t> </a:t>
            </a:r>
            <a:r>
              <a:rPr lang="en-US" dirty="0" err="1">
                <a:solidFill>
                  <a:schemeClr val="bg1"/>
                </a:solidFill>
              </a:rPr>
              <a:t>ijzeren</a:t>
            </a:r>
            <a:r>
              <a:rPr lang="en-US" dirty="0">
                <a:solidFill>
                  <a:schemeClr val="bg1"/>
                </a:solidFill>
              </a:rPr>
              <a:t> </a:t>
            </a:r>
            <a:r>
              <a:rPr lang="en-US" dirty="0" err="1">
                <a:solidFill>
                  <a:schemeClr val="bg1"/>
                </a:solidFill>
              </a:rPr>
              <a:t>motorboot</a:t>
            </a:r>
            <a:endParaRPr lang="en-US" dirty="0">
              <a:solidFill>
                <a:schemeClr val="bg1"/>
              </a:solidFill>
            </a:endParaRPr>
          </a:p>
          <a:p>
            <a:pPr>
              <a:lnSpc>
                <a:spcPct val="150000"/>
              </a:lnSpc>
            </a:pPr>
            <a:r>
              <a:rPr lang="en-US" dirty="0">
                <a:solidFill>
                  <a:schemeClr val="bg1"/>
                </a:solidFill>
              </a:rPr>
              <a:t>31,5x5,40</a:t>
            </a:r>
          </a:p>
          <a:p>
            <a:pPr>
              <a:lnSpc>
                <a:spcPct val="150000"/>
              </a:lnSpc>
            </a:pPr>
            <a:r>
              <a:rPr lang="nl-NL" dirty="0">
                <a:solidFill>
                  <a:schemeClr val="bg1"/>
                </a:solidFill>
              </a:rPr>
              <a:t>scheepswerf de Vooruitgang &amp; de Industrie van D. Boot in Alphen aan de Rijn</a:t>
            </a:r>
            <a:endParaRPr lang="en-US" dirty="0">
              <a:solidFill>
                <a:schemeClr val="bg1"/>
              </a:solidFill>
            </a:endParaRPr>
          </a:p>
        </p:txBody>
      </p:sp>
    </p:spTree>
    <p:extLst>
      <p:ext uri="{BB962C8B-B14F-4D97-AF65-F5344CB8AC3E}">
        <p14:creationId xmlns:p14="http://schemas.microsoft.com/office/powerpoint/2010/main" val="2762703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A4EE2F-CE5B-DE7F-B937-34E11816D30D}"/>
              </a:ext>
            </a:extLst>
          </p:cNvPr>
          <p:cNvSpPr>
            <a:spLocks noGrp="1"/>
          </p:cNvSpPr>
          <p:nvPr>
            <p:ph type="title"/>
          </p:nvPr>
        </p:nvSpPr>
        <p:spPr/>
        <p:txBody>
          <a:bodyPr/>
          <a:lstStyle/>
          <a:p>
            <a:r>
              <a:rPr lang="nl-NL" dirty="0">
                <a:solidFill>
                  <a:schemeClr val="bg1"/>
                </a:solidFill>
              </a:rPr>
              <a:t>De Bouw</a:t>
            </a:r>
          </a:p>
        </p:txBody>
      </p:sp>
      <p:sp>
        <p:nvSpPr>
          <p:cNvPr id="6" name="Tijdelijke aanduiding voor inhoud 5">
            <a:extLst>
              <a:ext uri="{FF2B5EF4-FFF2-40B4-BE49-F238E27FC236}">
                <a16:creationId xmlns:a16="http://schemas.microsoft.com/office/drawing/2014/main" id="{492DFAA8-9414-4505-ADFA-AB09BADF3543}"/>
              </a:ext>
            </a:extLst>
          </p:cNvPr>
          <p:cNvSpPr>
            <a:spLocks noGrp="1"/>
          </p:cNvSpPr>
          <p:nvPr>
            <p:ph idx="1"/>
          </p:nvPr>
        </p:nvSpPr>
        <p:spPr>
          <a:xfrm>
            <a:off x="215538" y="1825625"/>
            <a:ext cx="3715440" cy="4351338"/>
          </a:xfrm>
        </p:spPr>
        <p:txBody>
          <a:bodyPr/>
          <a:lstStyle/>
          <a:p>
            <a:pPr>
              <a:lnSpc>
                <a:spcPct val="150000"/>
              </a:lnSpc>
            </a:pPr>
            <a:r>
              <a:rPr lang="en-US" dirty="0">
                <a:solidFill>
                  <a:schemeClr val="bg1"/>
                </a:solidFill>
              </a:rPr>
              <a:t>19 </a:t>
            </a:r>
            <a:r>
              <a:rPr lang="en-US" dirty="0" err="1">
                <a:solidFill>
                  <a:schemeClr val="bg1"/>
                </a:solidFill>
              </a:rPr>
              <a:t>juli</a:t>
            </a:r>
            <a:r>
              <a:rPr lang="en-US" dirty="0">
                <a:solidFill>
                  <a:schemeClr val="bg1"/>
                </a:solidFill>
              </a:rPr>
              <a:t> 1923</a:t>
            </a:r>
          </a:p>
          <a:p>
            <a:pPr>
              <a:lnSpc>
                <a:spcPct val="150000"/>
              </a:lnSpc>
            </a:pPr>
            <a:r>
              <a:rPr lang="en-US" dirty="0" err="1">
                <a:solidFill>
                  <a:schemeClr val="bg1"/>
                </a:solidFill>
              </a:rPr>
              <a:t>Industrie</a:t>
            </a:r>
            <a:r>
              <a:rPr lang="en-US" dirty="0">
                <a:solidFill>
                  <a:schemeClr val="bg1"/>
                </a:solidFill>
              </a:rPr>
              <a:t> IB 7 45pk</a:t>
            </a:r>
          </a:p>
          <a:p>
            <a:pPr>
              <a:lnSpc>
                <a:spcPct val="150000"/>
              </a:lnSpc>
            </a:pPr>
            <a:r>
              <a:rPr lang="en-US" dirty="0">
                <a:solidFill>
                  <a:schemeClr val="bg1"/>
                </a:solidFill>
              </a:rPr>
              <a:t>Loon van 50 cent / </a:t>
            </a:r>
            <a:r>
              <a:rPr lang="en-US" dirty="0" err="1">
                <a:solidFill>
                  <a:schemeClr val="bg1"/>
                </a:solidFill>
              </a:rPr>
              <a:t>uur</a:t>
            </a:r>
            <a:endParaRPr lang="en-US" dirty="0">
              <a:solidFill>
                <a:schemeClr val="bg1"/>
              </a:solidFill>
            </a:endParaRPr>
          </a:p>
          <a:p>
            <a:pPr>
              <a:lnSpc>
                <a:spcPct val="150000"/>
              </a:lnSpc>
            </a:pPr>
            <a:r>
              <a:rPr lang="en-US" dirty="0" err="1">
                <a:solidFill>
                  <a:schemeClr val="bg1"/>
                </a:solidFill>
              </a:rPr>
              <a:t>Totaal</a:t>
            </a:r>
            <a:r>
              <a:rPr lang="en-US" dirty="0">
                <a:solidFill>
                  <a:schemeClr val="bg1"/>
                </a:solidFill>
              </a:rPr>
              <a:t> </a:t>
            </a:r>
            <a:r>
              <a:rPr lang="en-US" dirty="0" err="1">
                <a:solidFill>
                  <a:schemeClr val="bg1"/>
                </a:solidFill>
              </a:rPr>
              <a:t>prijs</a:t>
            </a:r>
            <a:r>
              <a:rPr lang="en-US" dirty="0">
                <a:solidFill>
                  <a:schemeClr val="bg1"/>
                </a:solidFill>
              </a:rPr>
              <a:t> ƒ19.140,40</a:t>
            </a:r>
          </a:p>
        </p:txBody>
      </p:sp>
      <p:pic>
        <p:nvPicPr>
          <p:cNvPr id="5" name="Afbeelding 4">
            <a:extLst>
              <a:ext uri="{FF2B5EF4-FFF2-40B4-BE49-F238E27FC236}">
                <a16:creationId xmlns:a16="http://schemas.microsoft.com/office/drawing/2014/main" id="{3A1EECB8-9093-A65D-03F9-B7F31770F154}"/>
              </a:ext>
            </a:extLst>
          </p:cNvPr>
          <p:cNvPicPr>
            <a:picLocks noChangeAspect="1"/>
          </p:cNvPicPr>
          <p:nvPr/>
        </p:nvPicPr>
        <p:blipFill>
          <a:blip r:embed="rId3"/>
          <a:stretch>
            <a:fillRect/>
          </a:stretch>
        </p:blipFill>
        <p:spPr>
          <a:xfrm>
            <a:off x="4660489" y="1619696"/>
            <a:ext cx="4093369" cy="4448175"/>
          </a:xfrm>
          <a:prstGeom prst="rect">
            <a:avLst/>
          </a:prstGeom>
        </p:spPr>
      </p:pic>
    </p:spTree>
    <p:extLst>
      <p:ext uri="{BB962C8B-B14F-4D97-AF65-F5344CB8AC3E}">
        <p14:creationId xmlns:p14="http://schemas.microsoft.com/office/powerpoint/2010/main" val="4031813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A4EE2F-CE5B-DE7F-B937-34E11816D30D}"/>
              </a:ext>
            </a:extLst>
          </p:cNvPr>
          <p:cNvSpPr>
            <a:spLocks noGrp="1"/>
          </p:cNvSpPr>
          <p:nvPr>
            <p:ph type="title"/>
          </p:nvPr>
        </p:nvSpPr>
        <p:spPr/>
        <p:txBody>
          <a:bodyPr/>
          <a:lstStyle/>
          <a:p>
            <a:r>
              <a:rPr lang="nl-NL" dirty="0" err="1">
                <a:solidFill>
                  <a:schemeClr val="bg1"/>
                </a:solidFill>
              </a:rPr>
              <a:t>Paulina</a:t>
            </a:r>
            <a:r>
              <a:rPr lang="nl-NL" dirty="0">
                <a:solidFill>
                  <a:schemeClr val="bg1"/>
                </a:solidFill>
              </a:rPr>
              <a:t> 1923-1934</a:t>
            </a:r>
          </a:p>
        </p:txBody>
      </p:sp>
      <p:pic>
        <p:nvPicPr>
          <p:cNvPr id="2052" name="Picture 4">
            <a:extLst>
              <a:ext uri="{FF2B5EF4-FFF2-40B4-BE49-F238E27FC236}">
                <a16:creationId xmlns:a16="http://schemas.microsoft.com/office/drawing/2014/main" id="{EBB4AE09-2816-17DE-BD4B-2B12FCC189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0795" y="2260679"/>
            <a:ext cx="4018877" cy="33111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a:extLst>
              <a:ext uri="{FF2B5EF4-FFF2-40B4-BE49-F238E27FC236}">
                <a16:creationId xmlns:a16="http://schemas.microsoft.com/office/drawing/2014/main" id="{5E704027-94D4-EC7D-E55C-2E71377017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282" y="2263889"/>
            <a:ext cx="4641599" cy="3309518"/>
          </a:xfrm>
          <a:prstGeom prst="rect">
            <a:avLst/>
          </a:prstGeom>
          <a:noFill/>
          <a:extLst>
            <a:ext uri="{909E8E84-426E-40DD-AFC4-6F175D3DCCD1}">
              <a14:hiddenFill xmlns:a14="http://schemas.microsoft.com/office/drawing/2010/main">
                <a:solidFill>
                  <a:srgbClr val="FFFFFF"/>
                </a:solidFill>
              </a14:hiddenFill>
            </a:ext>
          </a:extLst>
        </p:spPr>
      </p:pic>
      <p:sp>
        <p:nvSpPr>
          <p:cNvPr id="7" name="Tijdelijke aanduiding voor inhoud 6">
            <a:extLst>
              <a:ext uri="{FF2B5EF4-FFF2-40B4-BE49-F238E27FC236}">
                <a16:creationId xmlns:a16="http://schemas.microsoft.com/office/drawing/2014/main" id="{46914B36-99A6-CAAC-4F08-060995BA09D7}"/>
              </a:ext>
            </a:extLst>
          </p:cNvPr>
          <p:cNvSpPr>
            <a:spLocks noGrp="1"/>
          </p:cNvSpPr>
          <p:nvPr>
            <p:ph idx="1"/>
          </p:nvPr>
        </p:nvSpPr>
        <p:spPr/>
        <p:txBody>
          <a:bodyPr/>
          <a:lstStyle/>
          <a:p>
            <a:endParaRPr lang="en-US"/>
          </a:p>
        </p:txBody>
      </p:sp>
      <p:graphicFrame>
        <p:nvGraphicFramePr>
          <p:cNvPr id="8" name="Tijdelijke aanduiding voor inhoud 3">
            <a:extLst>
              <a:ext uri="{FF2B5EF4-FFF2-40B4-BE49-F238E27FC236}">
                <a16:creationId xmlns:a16="http://schemas.microsoft.com/office/drawing/2014/main" id="{54EA7EDF-D547-8FD3-4B5C-16D8BFE5FB3F}"/>
              </a:ext>
            </a:extLst>
          </p:cNvPr>
          <p:cNvGraphicFramePr>
            <a:graphicFrameLocks/>
          </p:cNvGraphicFramePr>
          <p:nvPr>
            <p:extLst>
              <p:ext uri="{D42A27DB-BD31-4B8C-83A1-F6EECF244321}">
                <p14:modId xmlns:p14="http://schemas.microsoft.com/office/powerpoint/2010/main" val="540696601"/>
              </p:ext>
            </p:extLst>
          </p:nvPr>
        </p:nvGraphicFramePr>
        <p:xfrm>
          <a:off x="2" y="5943604"/>
          <a:ext cx="1490565" cy="13684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81727793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A4EE2F-CE5B-DE7F-B937-34E11816D30D}"/>
              </a:ext>
            </a:extLst>
          </p:cNvPr>
          <p:cNvSpPr>
            <a:spLocks noGrp="1"/>
          </p:cNvSpPr>
          <p:nvPr>
            <p:ph type="title"/>
          </p:nvPr>
        </p:nvSpPr>
        <p:spPr/>
        <p:txBody>
          <a:bodyPr/>
          <a:lstStyle/>
          <a:p>
            <a:r>
              <a:rPr lang="nl-NL" dirty="0" err="1">
                <a:solidFill>
                  <a:schemeClr val="bg1"/>
                </a:solidFill>
              </a:rPr>
              <a:t>Paulina</a:t>
            </a:r>
            <a:r>
              <a:rPr lang="nl-NL" dirty="0">
                <a:solidFill>
                  <a:schemeClr val="bg1"/>
                </a:solidFill>
              </a:rPr>
              <a:t> 1923-1934</a:t>
            </a:r>
          </a:p>
        </p:txBody>
      </p:sp>
      <p:pic>
        <p:nvPicPr>
          <p:cNvPr id="4" name="Picture 4">
            <a:extLst>
              <a:ext uri="{FF2B5EF4-FFF2-40B4-BE49-F238E27FC236}">
                <a16:creationId xmlns:a16="http://schemas.microsoft.com/office/drawing/2014/main" id="{27F0AA4E-0449-BF52-EDEA-8EC3FB4CE8E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912851" y="1325563"/>
            <a:ext cx="5318302" cy="435133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ep 4">
            <a:extLst>
              <a:ext uri="{FF2B5EF4-FFF2-40B4-BE49-F238E27FC236}">
                <a16:creationId xmlns:a16="http://schemas.microsoft.com/office/drawing/2014/main" id="{D5F02338-4616-D760-3B90-59919E4F291E}"/>
              </a:ext>
            </a:extLst>
          </p:cNvPr>
          <p:cNvGrpSpPr/>
          <p:nvPr/>
        </p:nvGrpSpPr>
        <p:grpSpPr>
          <a:xfrm>
            <a:off x="103805" y="5951997"/>
            <a:ext cx="1490565" cy="794968"/>
            <a:chOff x="0" y="0"/>
            <a:chExt cx="1987420" cy="794968"/>
          </a:xfrm>
        </p:grpSpPr>
        <p:sp>
          <p:nvSpPr>
            <p:cNvPr id="6" name="Pijl: punthaak 5">
              <a:extLst>
                <a:ext uri="{FF2B5EF4-FFF2-40B4-BE49-F238E27FC236}">
                  <a16:creationId xmlns:a16="http://schemas.microsoft.com/office/drawing/2014/main" id="{A3AA6ED4-1AE9-5E11-DECE-443035DE8D87}"/>
                </a:ext>
              </a:extLst>
            </p:cNvPr>
            <p:cNvSpPr/>
            <p:nvPr/>
          </p:nvSpPr>
          <p:spPr>
            <a:xfrm>
              <a:off x="0" y="0"/>
              <a:ext cx="1987420" cy="794968"/>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Pijl: punthaak 4">
              <a:extLst>
                <a:ext uri="{FF2B5EF4-FFF2-40B4-BE49-F238E27FC236}">
                  <a16:creationId xmlns:a16="http://schemas.microsoft.com/office/drawing/2014/main" id="{1D1398DA-3675-A67E-0D7E-5C61CD6570D1}"/>
                </a:ext>
              </a:extLst>
            </p:cNvPr>
            <p:cNvSpPr txBox="1"/>
            <p:nvPr/>
          </p:nvSpPr>
          <p:spPr>
            <a:xfrm>
              <a:off x="397484" y="0"/>
              <a:ext cx="1192452" cy="7949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009" tIns="24003" rIns="24003" bIns="24003" numCol="1" spcCol="1270" anchor="ctr" anchorCtr="0">
              <a:noAutofit/>
            </a:bodyPr>
            <a:lstStyle/>
            <a:p>
              <a:pPr defTabSz="800100" fontAlgn="auto">
                <a:lnSpc>
                  <a:spcPct val="90000"/>
                </a:lnSpc>
                <a:spcAft>
                  <a:spcPct val="35000"/>
                </a:spcAft>
              </a:pPr>
              <a:r>
                <a:rPr lang="nl-NL" dirty="0" err="1">
                  <a:solidFill>
                    <a:prstClr val="white"/>
                  </a:solidFill>
                </a:rPr>
                <a:t>Paulina</a:t>
              </a:r>
              <a:r>
                <a:rPr lang="nl-NL" dirty="0">
                  <a:solidFill>
                    <a:prstClr val="white"/>
                  </a:solidFill>
                </a:rPr>
                <a:t> </a:t>
              </a:r>
            </a:p>
            <a:p>
              <a:pPr defTabSz="800100" fontAlgn="auto">
                <a:lnSpc>
                  <a:spcPct val="90000"/>
                </a:lnSpc>
                <a:spcAft>
                  <a:spcPct val="35000"/>
                </a:spcAft>
              </a:pPr>
              <a:r>
                <a:rPr lang="nl-NL" dirty="0">
                  <a:solidFill>
                    <a:prstClr val="white"/>
                  </a:solidFill>
                </a:rPr>
                <a:t>1923-1934 </a:t>
              </a:r>
            </a:p>
          </p:txBody>
        </p:sp>
      </p:grpSp>
    </p:spTree>
    <p:extLst>
      <p:ext uri="{BB962C8B-B14F-4D97-AF65-F5344CB8AC3E}">
        <p14:creationId xmlns:p14="http://schemas.microsoft.com/office/powerpoint/2010/main" val="36571210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C3A37805-EBC8-42A2-AE75-B37018518362}" type="slidenum">
              <a:rPr lang="nl-NL" sz="1100"/>
              <a:pPr eaLnBrk="1" hangingPunct="1"/>
              <a:t>11</a:t>
            </a:fld>
            <a:endParaRPr lang="nl-NL" sz="1100"/>
          </a:p>
        </p:txBody>
      </p:sp>
      <p:sp>
        <p:nvSpPr>
          <p:cNvPr id="79875" name="Slide Number Placeholder 4"/>
          <p:cNvSpPr txBox="1">
            <a:spLocks noGrp="1"/>
          </p:cNvSpPr>
          <p:nvPr/>
        </p:nvSpPr>
        <p:spPr bwMode="auto">
          <a:xfrm>
            <a:off x="7308850" y="6597651"/>
            <a:ext cx="1143000" cy="26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2E4B4DF1-AC4B-4408-9BC9-CE5B187F650F}" type="slidenum">
              <a:rPr lang="nl-NL" sz="1100" b="1"/>
              <a:pPr algn="r" eaLnBrk="1" hangingPunct="1"/>
              <a:t>11</a:t>
            </a:fld>
            <a:endParaRPr lang="nl-NL" sz="1100" b="1"/>
          </a:p>
        </p:txBody>
      </p:sp>
      <p:sp>
        <p:nvSpPr>
          <p:cNvPr id="79876" name="Text Box 3"/>
          <p:cNvSpPr txBox="1">
            <a:spLocks noChangeArrowheads="1"/>
          </p:cNvSpPr>
          <p:nvPr/>
        </p:nvSpPr>
        <p:spPr bwMode="auto">
          <a:xfrm>
            <a:off x="571502" y="923929"/>
            <a:ext cx="2951163" cy="4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eaLnBrk="1" hangingPunct="1">
              <a:spcBef>
                <a:spcPct val="50000"/>
              </a:spcBef>
            </a:pPr>
            <a:r>
              <a:rPr lang="en-US" sz="2000" b="1" dirty="0" err="1">
                <a:solidFill>
                  <a:srgbClr val="0066FF"/>
                </a:solidFill>
                <a:cs typeface="Arial" charset="0"/>
              </a:rPr>
              <a:t>Algemene</a:t>
            </a:r>
            <a:r>
              <a:rPr lang="en-US" sz="2000" b="1" dirty="0">
                <a:solidFill>
                  <a:srgbClr val="0066FF"/>
                </a:solidFill>
                <a:cs typeface="Arial" charset="0"/>
              </a:rPr>
              <a:t> </a:t>
            </a:r>
            <a:r>
              <a:rPr lang="en-US" sz="2000" b="1" dirty="0" err="1">
                <a:solidFill>
                  <a:srgbClr val="0066FF"/>
                </a:solidFill>
                <a:cs typeface="Arial" charset="0"/>
              </a:rPr>
              <a:t>Zaken</a:t>
            </a:r>
            <a:endParaRPr lang="en-US" sz="2000" b="1" dirty="0">
              <a:solidFill>
                <a:srgbClr val="0066FF"/>
              </a:solidFill>
            </a:endParaRPr>
          </a:p>
        </p:txBody>
      </p:sp>
      <p:sp>
        <p:nvSpPr>
          <p:cNvPr id="79877" name="Text Box 4"/>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79878" name="Picture 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0" y="4"/>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9" name="Line 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7988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1" name="Picture 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2" name="Text Box 10"/>
          <p:cNvSpPr txBox="1">
            <a:spLocks noChangeArrowheads="1"/>
          </p:cNvSpPr>
          <p:nvPr/>
        </p:nvSpPr>
        <p:spPr bwMode="auto">
          <a:xfrm>
            <a:off x="5926138" y="592140"/>
            <a:ext cx="2951162" cy="349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eaLnBrk="1" hangingPunct="1">
              <a:spcBef>
                <a:spcPct val="50000"/>
              </a:spcBef>
            </a:pPr>
            <a:r>
              <a:rPr lang="en-US" b="1">
                <a:solidFill>
                  <a:srgbClr val="0066FF"/>
                </a:solidFill>
                <a:cs typeface="Arial" charset="0"/>
              </a:rPr>
              <a:t>Door: John Licher</a:t>
            </a:r>
            <a:endParaRPr lang="en-US" b="1">
              <a:solidFill>
                <a:srgbClr val="0066FF"/>
              </a:solidFill>
            </a:endParaRPr>
          </a:p>
        </p:txBody>
      </p:sp>
      <p:sp>
        <p:nvSpPr>
          <p:cNvPr id="79883"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2023</a:t>
            </a:r>
          </a:p>
        </p:txBody>
      </p:sp>
      <p:sp>
        <p:nvSpPr>
          <p:cNvPr id="2" name="Rechthoek 1"/>
          <p:cNvSpPr/>
          <p:nvPr/>
        </p:nvSpPr>
        <p:spPr>
          <a:xfrm>
            <a:off x="571503" y="1691491"/>
            <a:ext cx="7721600" cy="461665"/>
          </a:xfrm>
          <a:prstGeom prst="rect">
            <a:avLst/>
          </a:prstGeom>
        </p:spPr>
        <p:txBody>
          <a:bodyPr wrap="square">
            <a:spAutoFit/>
          </a:bodyPr>
          <a:lstStyle/>
          <a:p>
            <a:pPr algn="just"/>
            <a:endParaRPr lang="nl-NL" sz="2400" dirty="0"/>
          </a:p>
        </p:txBody>
      </p:sp>
      <p:sp>
        <p:nvSpPr>
          <p:cNvPr id="13" name="Tekstvak 12"/>
          <p:cNvSpPr txBox="1"/>
          <p:nvPr/>
        </p:nvSpPr>
        <p:spPr>
          <a:xfrm>
            <a:off x="1161258" y="1695449"/>
            <a:ext cx="6334125" cy="461665"/>
          </a:xfrm>
          <a:prstGeom prst="rect">
            <a:avLst/>
          </a:prstGeom>
          <a:noFill/>
        </p:spPr>
        <p:txBody>
          <a:bodyPr wrap="square" rtlCol="0">
            <a:spAutoFit/>
          </a:bodyPr>
          <a:lstStyle/>
          <a:p>
            <a:r>
              <a:rPr lang="nl-NL" sz="2400" b="1" dirty="0"/>
              <a:t>Vaarbevoegdheden pleziervaart</a:t>
            </a:r>
          </a:p>
        </p:txBody>
      </p:sp>
      <p:sp>
        <p:nvSpPr>
          <p:cNvPr id="14" name="Tekstvak 13"/>
          <p:cNvSpPr txBox="1"/>
          <p:nvPr/>
        </p:nvSpPr>
        <p:spPr>
          <a:xfrm>
            <a:off x="1161258" y="2457449"/>
            <a:ext cx="6650830" cy="369332"/>
          </a:xfrm>
          <a:prstGeom prst="rect">
            <a:avLst/>
          </a:prstGeom>
          <a:noFill/>
        </p:spPr>
        <p:txBody>
          <a:bodyPr wrap="square" rtlCol="0">
            <a:spAutoFit/>
          </a:bodyPr>
          <a:lstStyle/>
          <a:p>
            <a:pPr algn="l"/>
            <a:r>
              <a:rPr lang="nl-NL" b="1" dirty="0"/>
              <a:t>15 tot 25m	Klein vaarbewijs 1 of 2</a:t>
            </a:r>
          </a:p>
        </p:txBody>
      </p:sp>
      <p:sp>
        <p:nvSpPr>
          <p:cNvPr id="3" name="Rechthoek 2"/>
          <p:cNvSpPr/>
          <p:nvPr/>
        </p:nvSpPr>
        <p:spPr>
          <a:xfrm>
            <a:off x="1285876" y="3347247"/>
            <a:ext cx="6526212" cy="1754326"/>
          </a:xfrm>
          <a:prstGeom prst="rect">
            <a:avLst/>
          </a:prstGeom>
        </p:spPr>
        <p:txBody>
          <a:bodyPr wrap="square">
            <a:spAutoFit/>
          </a:bodyPr>
          <a:lstStyle/>
          <a:p>
            <a:r>
              <a:rPr lang="nl-NL" b="1" dirty="0"/>
              <a:t>Definitie Wachtschip</a:t>
            </a:r>
          </a:p>
          <a:p>
            <a:endParaRPr lang="nl-NL" dirty="0"/>
          </a:p>
          <a:p>
            <a:r>
              <a:rPr lang="nl-NL" dirty="0"/>
              <a:t> zijn schepen met eigen voortstuwing, of als zodanig worden gebruikt, die eigendom zijn van een groepsstichting van Scouting Nederland, met ten minste een bemanningsverblijf welke kan worden ingericht voor het overnachten van meer dan 8 personen.</a:t>
            </a:r>
          </a:p>
        </p:txBody>
      </p:sp>
    </p:spTree>
    <p:extLst>
      <p:ext uri="{BB962C8B-B14F-4D97-AF65-F5344CB8AC3E}">
        <p14:creationId xmlns:p14="http://schemas.microsoft.com/office/powerpoint/2010/main" val="53591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A4EE2F-CE5B-DE7F-B937-34E11816D30D}"/>
              </a:ext>
            </a:extLst>
          </p:cNvPr>
          <p:cNvSpPr>
            <a:spLocks noGrp="1"/>
          </p:cNvSpPr>
          <p:nvPr>
            <p:ph type="title"/>
          </p:nvPr>
        </p:nvSpPr>
        <p:spPr/>
        <p:txBody>
          <a:bodyPr/>
          <a:lstStyle/>
          <a:p>
            <a:r>
              <a:rPr lang="nl-NL" dirty="0" err="1">
                <a:solidFill>
                  <a:schemeClr val="bg1"/>
                </a:solidFill>
              </a:rPr>
              <a:t>Paulina</a:t>
            </a:r>
            <a:r>
              <a:rPr lang="nl-NL" dirty="0">
                <a:solidFill>
                  <a:schemeClr val="bg1"/>
                </a:solidFill>
              </a:rPr>
              <a:t> 1923-1934</a:t>
            </a:r>
          </a:p>
        </p:txBody>
      </p:sp>
      <p:grpSp>
        <p:nvGrpSpPr>
          <p:cNvPr id="5" name="Groep 4">
            <a:extLst>
              <a:ext uri="{FF2B5EF4-FFF2-40B4-BE49-F238E27FC236}">
                <a16:creationId xmlns:a16="http://schemas.microsoft.com/office/drawing/2014/main" id="{D5F02338-4616-D760-3B90-59919E4F291E}"/>
              </a:ext>
            </a:extLst>
          </p:cNvPr>
          <p:cNvGrpSpPr/>
          <p:nvPr/>
        </p:nvGrpSpPr>
        <p:grpSpPr>
          <a:xfrm>
            <a:off x="103805" y="5951997"/>
            <a:ext cx="1490565" cy="794968"/>
            <a:chOff x="0" y="0"/>
            <a:chExt cx="1987420" cy="794968"/>
          </a:xfrm>
        </p:grpSpPr>
        <p:sp>
          <p:nvSpPr>
            <p:cNvPr id="6" name="Pijl: punthaak 5">
              <a:extLst>
                <a:ext uri="{FF2B5EF4-FFF2-40B4-BE49-F238E27FC236}">
                  <a16:creationId xmlns:a16="http://schemas.microsoft.com/office/drawing/2014/main" id="{A3AA6ED4-1AE9-5E11-DECE-443035DE8D87}"/>
                </a:ext>
              </a:extLst>
            </p:cNvPr>
            <p:cNvSpPr/>
            <p:nvPr/>
          </p:nvSpPr>
          <p:spPr>
            <a:xfrm>
              <a:off x="0" y="0"/>
              <a:ext cx="1987420" cy="794968"/>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Pijl: punthaak 4">
              <a:extLst>
                <a:ext uri="{FF2B5EF4-FFF2-40B4-BE49-F238E27FC236}">
                  <a16:creationId xmlns:a16="http://schemas.microsoft.com/office/drawing/2014/main" id="{1D1398DA-3675-A67E-0D7E-5C61CD6570D1}"/>
                </a:ext>
              </a:extLst>
            </p:cNvPr>
            <p:cNvSpPr txBox="1"/>
            <p:nvPr/>
          </p:nvSpPr>
          <p:spPr>
            <a:xfrm>
              <a:off x="397484" y="0"/>
              <a:ext cx="1192452" cy="7949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009" tIns="24003" rIns="24003" bIns="24003" numCol="1" spcCol="1270" anchor="ctr" anchorCtr="0">
              <a:noAutofit/>
            </a:bodyPr>
            <a:lstStyle/>
            <a:p>
              <a:pPr defTabSz="800100" fontAlgn="auto">
                <a:lnSpc>
                  <a:spcPct val="90000"/>
                </a:lnSpc>
                <a:spcAft>
                  <a:spcPct val="35000"/>
                </a:spcAft>
              </a:pPr>
              <a:r>
                <a:rPr lang="nl-NL" dirty="0" err="1">
                  <a:solidFill>
                    <a:prstClr val="white"/>
                  </a:solidFill>
                </a:rPr>
                <a:t>Paulina</a:t>
              </a:r>
              <a:r>
                <a:rPr lang="nl-NL" dirty="0">
                  <a:solidFill>
                    <a:prstClr val="white"/>
                  </a:solidFill>
                </a:rPr>
                <a:t> </a:t>
              </a:r>
            </a:p>
            <a:p>
              <a:pPr defTabSz="800100" fontAlgn="auto">
                <a:lnSpc>
                  <a:spcPct val="90000"/>
                </a:lnSpc>
                <a:spcAft>
                  <a:spcPct val="35000"/>
                </a:spcAft>
              </a:pPr>
              <a:r>
                <a:rPr lang="nl-NL" dirty="0">
                  <a:solidFill>
                    <a:prstClr val="white"/>
                  </a:solidFill>
                </a:rPr>
                <a:t>1923-1934 </a:t>
              </a:r>
            </a:p>
          </p:txBody>
        </p:sp>
      </p:grpSp>
      <p:sp>
        <p:nvSpPr>
          <p:cNvPr id="3" name="Tijdelijke aanduiding voor inhoud 2">
            <a:extLst>
              <a:ext uri="{FF2B5EF4-FFF2-40B4-BE49-F238E27FC236}">
                <a16:creationId xmlns:a16="http://schemas.microsoft.com/office/drawing/2014/main" id="{118907B3-EFC4-37FE-EF2F-CBEAD6DF3D82}"/>
              </a:ext>
            </a:extLst>
          </p:cNvPr>
          <p:cNvSpPr>
            <a:spLocks noGrp="1"/>
          </p:cNvSpPr>
          <p:nvPr>
            <p:ph idx="1"/>
          </p:nvPr>
        </p:nvSpPr>
        <p:spPr/>
        <p:txBody>
          <a:bodyPr/>
          <a:lstStyle/>
          <a:p>
            <a:endParaRPr lang="en-US" dirty="0"/>
          </a:p>
        </p:txBody>
      </p:sp>
      <p:pic>
        <p:nvPicPr>
          <p:cNvPr id="8" name="Afbeelding 7">
            <a:extLst>
              <a:ext uri="{FF2B5EF4-FFF2-40B4-BE49-F238E27FC236}">
                <a16:creationId xmlns:a16="http://schemas.microsoft.com/office/drawing/2014/main" id="{BC18F01C-90A5-875A-37F4-7E90D87DC77C}"/>
              </a:ext>
            </a:extLst>
          </p:cNvPr>
          <p:cNvPicPr>
            <a:picLocks noChangeAspect="1"/>
          </p:cNvPicPr>
          <p:nvPr/>
        </p:nvPicPr>
        <p:blipFill>
          <a:blip r:embed="rId3"/>
          <a:stretch>
            <a:fillRect/>
          </a:stretch>
        </p:blipFill>
        <p:spPr>
          <a:xfrm>
            <a:off x="2625330" y="1473204"/>
            <a:ext cx="3893344" cy="5019675"/>
          </a:xfrm>
          <a:prstGeom prst="rect">
            <a:avLst/>
          </a:prstGeom>
        </p:spPr>
      </p:pic>
      <p:sp>
        <p:nvSpPr>
          <p:cNvPr id="12" name="Tekstvak 11">
            <a:extLst>
              <a:ext uri="{FF2B5EF4-FFF2-40B4-BE49-F238E27FC236}">
                <a16:creationId xmlns:a16="http://schemas.microsoft.com/office/drawing/2014/main" id="{F90B1C41-DE19-37D0-257F-24038D5B685C}"/>
              </a:ext>
            </a:extLst>
          </p:cNvPr>
          <p:cNvSpPr txBox="1"/>
          <p:nvPr/>
        </p:nvSpPr>
        <p:spPr>
          <a:xfrm>
            <a:off x="576319" y="1690688"/>
            <a:ext cx="1991251" cy="523220"/>
          </a:xfrm>
          <a:prstGeom prst="rect">
            <a:avLst/>
          </a:prstGeom>
          <a:noFill/>
        </p:spPr>
        <p:txBody>
          <a:bodyPr wrap="none" rtlCol="0">
            <a:spAutoFit/>
          </a:bodyPr>
          <a:lstStyle/>
          <a:p>
            <a:pPr algn="l" fontAlgn="auto">
              <a:spcBef>
                <a:spcPts val="0"/>
              </a:spcBef>
              <a:spcAft>
                <a:spcPts val="0"/>
              </a:spcAft>
            </a:pPr>
            <a:r>
              <a:rPr lang="en-US" sz="2800" dirty="0">
                <a:solidFill>
                  <a:prstClr val="white"/>
                </a:solidFill>
                <a:latin typeface="Calibri"/>
              </a:rPr>
              <a:t>13 </a:t>
            </a:r>
            <a:r>
              <a:rPr lang="en-US" sz="2800" dirty="0" err="1">
                <a:solidFill>
                  <a:prstClr val="white"/>
                </a:solidFill>
                <a:latin typeface="Calibri"/>
              </a:rPr>
              <a:t>mei</a:t>
            </a:r>
            <a:r>
              <a:rPr lang="en-US" sz="2800" dirty="0">
                <a:solidFill>
                  <a:prstClr val="white"/>
                </a:solidFill>
                <a:latin typeface="Calibri"/>
              </a:rPr>
              <a:t> 1926</a:t>
            </a:r>
          </a:p>
        </p:txBody>
      </p:sp>
    </p:spTree>
    <p:extLst>
      <p:ext uri="{BB962C8B-B14F-4D97-AF65-F5344CB8AC3E}">
        <p14:creationId xmlns:p14="http://schemas.microsoft.com/office/powerpoint/2010/main" val="63880014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A4EE2F-CE5B-DE7F-B937-34E11816D30D}"/>
              </a:ext>
            </a:extLst>
          </p:cNvPr>
          <p:cNvSpPr>
            <a:spLocks noGrp="1"/>
          </p:cNvSpPr>
          <p:nvPr>
            <p:ph type="title"/>
          </p:nvPr>
        </p:nvSpPr>
        <p:spPr/>
        <p:txBody>
          <a:bodyPr/>
          <a:lstStyle/>
          <a:p>
            <a:r>
              <a:rPr lang="nl-NL" dirty="0" err="1">
                <a:solidFill>
                  <a:schemeClr val="bg1"/>
                </a:solidFill>
              </a:rPr>
              <a:t>Paulina</a:t>
            </a:r>
            <a:r>
              <a:rPr lang="nl-NL" dirty="0">
                <a:solidFill>
                  <a:schemeClr val="bg1"/>
                </a:solidFill>
              </a:rPr>
              <a:t> 1923-1934</a:t>
            </a:r>
          </a:p>
        </p:txBody>
      </p:sp>
      <p:grpSp>
        <p:nvGrpSpPr>
          <p:cNvPr id="5" name="Groep 4">
            <a:extLst>
              <a:ext uri="{FF2B5EF4-FFF2-40B4-BE49-F238E27FC236}">
                <a16:creationId xmlns:a16="http://schemas.microsoft.com/office/drawing/2014/main" id="{D5F02338-4616-D760-3B90-59919E4F291E}"/>
              </a:ext>
            </a:extLst>
          </p:cNvPr>
          <p:cNvGrpSpPr/>
          <p:nvPr/>
        </p:nvGrpSpPr>
        <p:grpSpPr>
          <a:xfrm>
            <a:off x="103805" y="5951997"/>
            <a:ext cx="1490565" cy="794968"/>
            <a:chOff x="0" y="0"/>
            <a:chExt cx="1987420" cy="794968"/>
          </a:xfrm>
        </p:grpSpPr>
        <p:sp>
          <p:nvSpPr>
            <p:cNvPr id="6" name="Pijl: punthaak 5">
              <a:extLst>
                <a:ext uri="{FF2B5EF4-FFF2-40B4-BE49-F238E27FC236}">
                  <a16:creationId xmlns:a16="http://schemas.microsoft.com/office/drawing/2014/main" id="{A3AA6ED4-1AE9-5E11-DECE-443035DE8D87}"/>
                </a:ext>
              </a:extLst>
            </p:cNvPr>
            <p:cNvSpPr/>
            <p:nvPr/>
          </p:nvSpPr>
          <p:spPr>
            <a:xfrm>
              <a:off x="0" y="0"/>
              <a:ext cx="1987420" cy="794968"/>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Pijl: punthaak 4">
              <a:extLst>
                <a:ext uri="{FF2B5EF4-FFF2-40B4-BE49-F238E27FC236}">
                  <a16:creationId xmlns:a16="http://schemas.microsoft.com/office/drawing/2014/main" id="{1D1398DA-3675-A67E-0D7E-5C61CD6570D1}"/>
                </a:ext>
              </a:extLst>
            </p:cNvPr>
            <p:cNvSpPr txBox="1"/>
            <p:nvPr/>
          </p:nvSpPr>
          <p:spPr>
            <a:xfrm>
              <a:off x="397484" y="0"/>
              <a:ext cx="1192452" cy="7949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009" tIns="24003" rIns="24003" bIns="24003" numCol="1" spcCol="1270" anchor="ctr" anchorCtr="0">
              <a:noAutofit/>
            </a:bodyPr>
            <a:lstStyle/>
            <a:p>
              <a:pPr defTabSz="800100" fontAlgn="auto">
                <a:lnSpc>
                  <a:spcPct val="90000"/>
                </a:lnSpc>
                <a:spcAft>
                  <a:spcPct val="35000"/>
                </a:spcAft>
              </a:pPr>
              <a:r>
                <a:rPr lang="nl-NL" dirty="0" err="1">
                  <a:solidFill>
                    <a:prstClr val="white"/>
                  </a:solidFill>
                </a:rPr>
                <a:t>Paulina</a:t>
              </a:r>
              <a:r>
                <a:rPr lang="nl-NL" dirty="0">
                  <a:solidFill>
                    <a:prstClr val="white"/>
                  </a:solidFill>
                </a:rPr>
                <a:t> </a:t>
              </a:r>
            </a:p>
            <a:p>
              <a:pPr defTabSz="800100" fontAlgn="auto">
                <a:lnSpc>
                  <a:spcPct val="90000"/>
                </a:lnSpc>
                <a:spcAft>
                  <a:spcPct val="35000"/>
                </a:spcAft>
              </a:pPr>
              <a:r>
                <a:rPr lang="nl-NL" dirty="0">
                  <a:solidFill>
                    <a:prstClr val="white"/>
                  </a:solidFill>
                </a:rPr>
                <a:t>1923-1934 </a:t>
              </a:r>
            </a:p>
          </p:txBody>
        </p:sp>
      </p:grpSp>
      <p:pic>
        <p:nvPicPr>
          <p:cNvPr id="7" name="Tijdelijke aanduiding voor inhoud 6">
            <a:extLst>
              <a:ext uri="{FF2B5EF4-FFF2-40B4-BE49-F238E27FC236}">
                <a16:creationId xmlns:a16="http://schemas.microsoft.com/office/drawing/2014/main" id="{FD782004-1536-DDC6-C094-C108B6A516DF}"/>
              </a:ext>
            </a:extLst>
          </p:cNvPr>
          <p:cNvPicPr>
            <a:picLocks noGrp="1" noChangeAspect="1"/>
          </p:cNvPicPr>
          <p:nvPr>
            <p:ph idx="1"/>
          </p:nvPr>
        </p:nvPicPr>
        <p:blipFill>
          <a:blip r:embed="rId3"/>
          <a:stretch>
            <a:fillRect/>
          </a:stretch>
        </p:blipFill>
        <p:spPr>
          <a:xfrm>
            <a:off x="3288596" y="1385471"/>
            <a:ext cx="3294149" cy="5107404"/>
          </a:xfrm>
        </p:spPr>
      </p:pic>
      <p:sp>
        <p:nvSpPr>
          <p:cNvPr id="10" name="Tekstvak 9">
            <a:extLst>
              <a:ext uri="{FF2B5EF4-FFF2-40B4-BE49-F238E27FC236}">
                <a16:creationId xmlns:a16="http://schemas.microsoft.com/office/drawing/2014/main" id="{52D0D9DD-2883-BB23-B286-D25A3D0771C3}"/>
              </a:ext>
            </a:extLst>
          </p:cNvPr>
          <p:cNvSpPr txBox="1"/>
          <p:nvPr/>
        </p:nvSpPr>
        <p:spPr>
          <a:xfrm>
            <a:off x="576318" y="1690688"/>
            <a:ext cx="3048591" cy="523220"/>
          </a:xfrm>
          <a:prstGeom prst="rect">
            <a:avLst/>
          </a:prstGeom>
          <a:noFill/>
        </p:spPr>
        <p:txBody>
          <a:bodyPr wrap="none" rtlCol="0">
            <a:spAutoFit/>
          </a:bodyPr>
          <a:lstStyle/>
          <a:p>
            <a:pPr algn="l" fontAlgn="auto">
              <a:spcBef>
                <a:spcPts val="0"/>
              </a:spcBef>
              <a:spcAft>
                <a:spcPts val="0"/>
              </a:spcAft>
            </a:pPr>
            <a:r>
              <a:rPr lang="en-US" sz="2800" dirty="0">
                <a:solidFill>
                  <a:prstClr val="white"/>
                </a:solidFill>
                <a:latin typeface="Calibri"/>
              </a:rPr>
              <a:t>28 September 1932</a:t>
            </a:r>
          </a:p>
        </p:txBody>
      </p:sp>
    </p:spTree>
    <p:extLst>
      <p:ext uri="{BB962C8B-B14F-4D97-AF65-F5344CB8AC3E}">
        <p14:creationId xmlns:p14="http://schemas.microsoft.com/office/powerpoint/2010/main" val="428323020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A4EE2F-CE5B-DE7F-B937-34E11816D30D}"/>
              </a:ext>
            </a:extLst>
          </p:cNvPr>
          <p:cNvSpPr>
            <a:spLocks noGrp="1"/>
          </p:cNvSpPr>
          <p:nvPr>
            <p:ph type="title"/>
          </p:nvPr>
        </p:nvSpPr>
        <p:spPr/>
        <p:txBody>
          <a:bodyPr/>
          <a:lstStyle/>
          <a:p>
            <a:r>
              <a:rPr lang="nl-NL" dirty="0">
                <a:solidFill>
                  <a:schemeClr val="bg1"/>
                </a:solidFill>
              </a:rPr>
              <a:t>Dina 1934-1935</a:t>
            </a:r>
          </a:p>
        </p:txBody>
      </p:sp>
      <p:graphicFrame>
        <p:nvGraphicFramePr>
          <p:cNvPr id="3" name="Tijdelijke aanduiding voor inhoud 3">
            <a:extLst>
              <a:ext uri="{FF2B5EF4-FFF2-40B4-BE49-F238E27FC236}">
                <a16:creationId xmlns:a16="http://schemas.microsoft.com/office/drawing/2014/main" id="{9EA5D019-E866-D51E-FB85-D500DBBCFB63}"/>
              </a:ext>
            </a:extLst>
          </p:cNvPr>
          <p:cNvGraphicFramePr>
            <a:graphicFrameLocks/>
          </p:cNvGraphicFramePr>
          <p:nvPr>
            <p:extLst>
              <p:ext uri="{D42A27DB-BD31-4B8C-83A1-F6EECF244321}">
                <p14:modId xmlns:p14="http://schemas.microsoft.com/office/powerpoint/2010/main" val="4164087020"/>
              </p:ext>
            </p:extLst>
          </p:nvPr>
        </p:nvGraphicFramePr>
        <p:xfrm>
          <a:off x="62983" y="5617034"/>
          <a:ext cx="3030116" cy="14024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Tijdelijke aanduiding voor inhoud 6">
            <a:extLst>
              <a:ext uri="{FF2B5EF4-FFF2-40B4-BE49-F238E27FC236}">
                <a16:creationId xmlns:a16="http://schemas.microsoft.com/office/drawing/2014/main" id="{B961EABF-AD36-B95E-8763-F4982C343C64}"/>
              </a:ext>
            </a:extLst>
          </p:cNvPr>
          <p:cNvPicPr>
            <a:picLocks noGrp="1" noChangeAspect="1"/>
          </p:cNvPicPr>
          <p:nvPr>
            <p:ph idx="1"/>
          </p:nvPr>
        </p:nvPicPr>
        <p:blipFill>
          <a:blip r:embed="rId8"/>
          <a:stretch>
            <a:fillRect/>
          </a:stretch>
        </p:blipFill>
        <p:spPr>
          <a:xfrm>
            <a:off x="1578042" y="1404291"/>
            <a:ext cx="5996705" cy="4212739"/>
          </a:xfrm>
          <a:prstGeom prst="rect">
            <a:avLst/>
          </a:prstGeom>
        </p:spPr>
      </p:pic>
    </p:spTree>
    <p:extLst>
      <p:ext uri="{BB962C8B-B14F-4D97-AF65-F5344CB8AC3E}">
        <p14:creationId xmlns:p14="http://schemas.microsoft.com/office/powerpoint/2010/main" val="136262611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A4EE2F-CE5B-DE7F-B937-34E11816D30D}"/>
              </a:ext>
            </a:extLst>
          </p:cNvPr>
          <p:cNvSpPr>
            <a:spLocks noGrp="1"/>
          </p:cNvSpPr>
          <p:nvPr>
            <p:ph type="title"/>
          </p:nvPr>
        </p:nvSpPr>
        <p:spPr/>
        <p:txBody>
          <a:bodyPr/>
          <a:lstStyle/>
          <a:p>
            <a:r>
              <a:rPr lang="nl-NL" dirty="0">
                <a:solidFill>
                  <a:schemeClr val="bg1"/>
                </a:solidFill>
              </a:rPr>
              <a:t>Dina 1934-1935</a:t>
            </a:r>
          </a:p>
        </p:txBody>
      </p:sp>
      <p:graphicFrame>
        <p:nvGraphicFramePr>
          <p:cNvPr id="3" name="Tijdelijke aanduiding voor inhoud 3">
            <a:extLst>
              <a:ext uri="{FF2B5EF4-FFF2-40B4-BE49-F238E27FC236}">
                <a16:creationId xmlns:a16="http://schemas.microsoft.com/office/drawing/2014/main" id="{9EA5D019-E866-D51E-FB85-D500DBBCFB63}"/>
              </a:ext>
            </a:extLst>
          </p:cNvPr>
          <p:cNvGraphicFramePr>
            <a:graphicFrameLocks/>
          </p:cNvGraphicFramePr>
          <p:nvPr/>
        </p:nvGraphicFramePr>
        <p:xfrm>
          <a:off x="62983" y="5617034"/>
          <a:ext cx="3030116" cy="14024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Tijdelijke aanduiding voor inhoud 8">
            <a:extLst>
              <a:ext uri="{FF2B5EF4-FFF2-40B4-BE49-F238E27FC236}">
                <a16:creationId xmlns:a16="http://schemas.microsoft.com/office/drawing/2014/main" id="{55EB614C-AF4C-3C34-34EE-C9DDDB8ABB15}"/>
              </a:ext>
            </a:extLst>
          </p:cNvPr>
          <p:cNvPicPr>
            <a:picLocks noGrp="1" noChangeAspect="1"/>
          </p:cNvPicPr>
          <p:nvPr>
            <p:ph idx="1"/>
          </p:nvPr>
        </p:nvPicPr>
        <p:blipFill>
          <a:blip r:embed="rId8"/>
          <a:stretch>
            <a:fillRect/>
          </a:stretch>
        </p:blipFill>
        <p:spPr>
          <a:xfrm>
            <a:off x="4268017" y="1179871"/>
            <a:ext cx="3565778" cy="5184724"/>
          </a:xfrm>
        </p:spPr>
      </p:pic>
      <p:sp>
        <p:nvSpPr>
          <p:cNvPr id="6" name="Tekstvak 5">
            <a:extLst>
              <a:ext uri="{FF2B5EF4-FFF2-40B4-BE49-F238E27FC236}">
                <a16:creationId xmlns:a16="http://schemas.microsoft.com/office/drawing/2014/main" id="{E061AE2E-D9EA-422C-20EB-FA1057170C40}"/>
              </a:ext>
            </a:extLst>
          </p:cNvPr>
          <p:cNvSpPr txBox="1"/>
          <p:nvPr/>
        </p:nvSpPr>
        <p:spPr>
          <a:xfrm>
            <a:off x="576318" y="1690688"/>
            <a:ext cx="3048591" cy="523220"/>
          </a:xfrm>
          <a:prstGeom prst="rect">
            <a:avLst/>
          </a:prstGeom>
          <a:noFill/>
        </p:spPr>
        <p:txBody>
          <a:bodyPr wrap="none" rtlCol="0">
            <a:spAutoFit/>
          </a:bodyPr>
          <a:lstStyle/>
          <a:p>
            <a:pPr algn="l" fontAlgn="auto">
              <a:spcBef>
                <a:spcPts val="0"/>
              </a:spcBef>
              <a:spcAft>
                <a:spcPts val="0"/>
              </a:spcAft>
            </a:pPr>
            <a:r>
              <a:rPr lang="en-US" sz="2800" dirty="0">
                <a:solidFill>
                  <a:prstClr val="white"/>
                </a:solidFill>
                <a:latin typeface="Calibri"/>
              </a:rPr>
              <a:t>19 September 1934</a:t>
            </a:r>
          </a:p>
        </p:txBody>
      </p:sp>
    </p:spTree>
    <p:extLst>
      <p:ext uri="{BB962C8B-B14F-4D97-AF65-F5344CB8AC3E}">
        <p14:creationId xmlns:p14="http://schemas.microsoft.com/office/powerpoint/2010/main" val="303220177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A4EE2F-CE5B-DE7F-B937-34E11816D30D}"/>
              </a:ext>
            </a:extLst>
          </p:cNvPr>
          <p:cNvSpPr>
            <a:spLocks noGrp="1"/>
          </p:cNvSpPr>
          <p:nvPr>
            <p:ph type="title"/>
          </p:nvPr>
        </p:nvSpPr>
        <p:spPr/>
        <p:txBody>
          <a:bodyPr/>
          <a:lstStyle/>
          <a:p>
            <a:r>
              <a:rPr lang="nl-NL" dirty="0">
                <a:solidFill>
                  <a:schemeClr val="bg1"/>
                </a:solidFill>
              </a:rPr>
              <a:t>Zwerver 1935-1965</a:t>
            </a:r>
          </a:p>
        </p:txBody>
      </p:sp>
      <p:graphicFrame>
        <p:nvGraphicFramePr>
          <p:cNvPr id="3" name="Tijdelijke aanduiding voor inhoud 3">
            <a:extLst>
              <a:ext uri="{FF2B5EF4-FFF2-40B4-BE49-F238E27FC236}">
                <a16:creationId xmlns:a16="http://schemas.microsoft.com/office/drawing/2014/main" id="{9EA5D019-E866-D51E-FB85-D500DBBCFB63}"/>
              </a:ext>
            </a:extLst>
          </p:cNvPr>
          <p:cNvGraphicFramePr>
            <a:graphicFrameLocks/>
          </p:cNvGraphicFramePr>
          <p:nvPr>
            <p:extLst>
              <p:ext uri="{D42A27DB-BD31-4B8C-83A1-F6EECF244321}">
                <p14:modId xmlns:p14="http://schemas.microsoft.com/office/powerpoint/2010/main" val="2557469228"/>
              </p:ext>
            </p:extLst>
          </p:nvPr>
        </p:nvGraphicFramePr>
        <p:xfrm>
          <a:off x="103239" y="5595737"/>
          <a:ext cx="4800600" cy="14323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Tijdelijke aanduiding voor inhoud 4" descr="Afbeelding met water, boot, buitenshuis, transport&#10;&#10;Automatisch gegenereerde beschrijving">
            <a:extLst>
              <a:ext uri="{FF2B5EF4-FFF2-40B4-BE49-F238E27FC236}">
                <a16:creationId xmlns:a16="http://schemas.microsoft.com/office/drawing/2014/main" id="{3D7D92F8-331E-B08B-973D-DFA6DBB0C566}"/>
              </a:ext>
            </a:extLst>
          </p:cNvPr>
          <p:cNvPicPr>
            <a:picLocks noGrp="1" noChangeAspect="1"/>
          </p:cNvPicPr>
          <p:nvPr>
            <p:ph idx="1"/>
          </p:nvPr>
        </p:nvPicPr>
        <p:blipFill rotWithShape="1">
          <a:blip r:embed="rId8">
            <a:extLst>
              <a:ext uri="{28A0092B-C50C-407E-A947-70E740481C1C}">
                <a14:useLocalDpi xmlns:a14="http://schemas.microsoft.com/office/drawing/2010/main" val="0"/>
              </a:ext>
            </a:extLst>
          </a:blip>
          <a:srcRect l="10190" t="15816" r="5070" b="19333"/>
          <a:stretch/>
        </p:blipFill>
        <p:spPr>
          <a:xfrm>
            <a:off x="1450461" y="1373473"/>
            <a:ext cx="6243083" cy="4111061"/>
          </a:xfrm>
        </p:spPr>
      </p:pic>
    </p:spTree>
    <p:extLst>
      <p:ext uri="{BB962C8B-B14F-4D97-AF65-F5344CB8AC3E}">
        <p14:creationId xmlns:p14="http://schemas.microsoft.com/office/powerpoint/2010/main" val="427435808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A4EE2F-CE5B-DE7F-B937-34E11816D30D}"/>
              </a:ext>
            </a:extLst>
          </p:cNvPr>
          <p:cNvSpPr>
            <a:spLocks noGrp="1"/>
          </p:cNvSpPr>
          <p:nvPr>
            <p:ph type="title"/>
          </p:nvPr>
        </p:nvSpPr>
        <p:spPr/>
        <p:txBody>
          <a:bodyPr/>
          <a:lstStyle/>
          <a:p>
            <a:r>
              <a:rPr lang="nl-NL" dirty="0">
                <a:solidFill>
                  <a:schemeClr val="bg1"/>
                </a:solidFill>
              </a:rPr>
              <a:t>Zwerver 1935-1965</a:t>
            </a:r>
          </a:p>
        </p:txBody>
      </p:sp>
      <p:sp>
        <p:nvSpPr>
          <p:cNvPr id="6" name="Tekstvak 5">
            <a:extLst>
              <a:ext uri="{FF2B5EF4-FFF2-40B4-BE49-F238E27FC236}">
                <a16:creationId xmlns:a16="http://schemas.microsoft.com/office/drawing/2014/main" id="{E061AE2E-D9EA-422C-20EB-FA1057170C40}"/>
              </a:ext>
            </a:extLst>
          </p:cNvPr>
          <p:cNvSpPr txBox="1"/>
          <p:nvPr/>
        </p:nvSpPr>
        <p:spPr>
          <a:xfrm>
            <a:off x="568941" y="1690687"/>
            <a:ext cx="4003060" cy="2893100"/>
          </a:xfrm>
          <a:prstGeom prst="rect">
            <a:avLst/>
          </a:prstGeom>
          <a:noFill/>
        </p:spPr>
        <p:txBody>
          <a:bodyPr wrap="square" rtlCol="0">
            <a:spAutoFit/>
          </a:bodyPr>
          <a:lstStyle/>
          <a:p>
            <a:pPr marL="457200" indent="-457200" algn="l" fontAlgn="auto">
              <a:spcBef>
                <a:spcPts val="0"/>
              </a:spcBef>
              <a:spcAft>
                <a:spcPts val="0"/>
              </a:spcAft>
              <a:buFont typeface="Arial" panose="020B0604020202020204" pitchFamily="34" charset="0"/>
              <a:buChar char="•"/>
            </a:pPr>
            <a:r>
              <a:rPr lang="en-US" sz="2800" dirty="0">
                <a:solidFill>
                  <a:prstClr val="white"/>
                </a:solidFill>
                <a:latin typeface="Calibri"/>
              </a:rPr>
              <a:t>7 </a:t>
            </a:r>
            <a:r>
              <a:rPr lang="en-US" sz="2800" dirty="0" err="1">
                <a:solidFill>
                  <a:prstClr val="white"/>
                </a:solidFill>
                <a:latin typeface="Calibri"/>
              </a:rPr>
              <a:t>maart</a:t>
            </a:r>
            <a:r>
              <a:rPr lang="en-US" sz="2800" dirty="0">
                <a:solidFill>
                  <a:prstClr val="white"/>
                </a:solidFill>
                <a:latin typeface="Calibri"/>
              </a:rPr>
              <a:t> 1945 Rijswijk </a:t>
            </a:r>
          </a:p>
          <a:p>
            <a:pPr algn="l" fontAlgn="auto">
              <a:spcBef>
                <a:spcPts val="0"/>
              </a:spcBef>
              <a:spcAft>
                <a:spcPts val="0"/>
              </a:spcAft>
            </a:pPr>
            <a:endParaRPr lang="en-US" sz="2800" dirty="0">
              <a:solidFill>
                <a:prstClr val="white"/>
              </a:solidFill>
              <a:latin typeface="Calibri"/>
            </a:endParaRPr>
          </a:p>
          <a:p>
            <a:pPr marL="457200" indent="-457200" algn="l" fontAlgn="auto">
              <a:spcBef>
                <a:spcPts val="0"/>
              </a:spcBef>
              <a:spcAft>
                <a:spcPts val="0"/>
              </a:spcAft>
              <a:buFont typeface="Arial" panose="020B0604020202020204" pitchFamily="34" charset="0"/>
              <a:buChar char="•"/>
            </a:pPr>
            <a:r>
              <a:rPr lang="en-US" sz="2800" dirty="0">
                <a:solidFill>
                  <a:prstClr val="white"/>
                </a:solidFill>
                <a:latin typeface="Calibri"/>
              </a:rPr>
              <a:t>41 </a:t>
            </a:r>
            <a:r>
              <a:rPr lang="en-US" sz="2800" dirty="0" err="1">
                <a:solidFill>
                  <a:prstClr val="white"/>
                </a:solidFill>
                <a:latin typeface="Calibri"/>
              </a:rPr>
              <a:t>kinderen</a:t>
            </a:r>
            <a:endParaRPr lang="en-US" sz="2800" dirty="0">
              <a:solidFill>
                <a:prstClr val="white"/>
              </a:solidFill>
              <a:latin typeface="Calibri"/>
            </a:endParaRPr>
          </a:p>
          <a:p>
            <a:pPr marL="457200" indent="-457200" algn="l" fontAlgn="auto">
              <a:lnSpc>
                <a:spcPct val="150000"/>
              </a:lnSpc>
              <a:spcBef>
                <a:spcPts val="0"/>
              </a:spcBef>
              <a:spcAft>
                <a:spcPts val="0"/>
              </a:spcAft>
              <a:buFont typeface="Arial" panose="020B0604020202020204" pitchFamily="34" charset="0"/>
              <a:buChar char="•"/>
            </a:pPr>
            <a:endParaRPr lang="en-US" sz="2800" dirty="0">
              <a:solidFill>
                <a:prstClr val="white"/>
              </a:solidFill>
              <a:latin typeface="Calibri"/>
            </a:endParaRPr>
          </a:p>
          <a:p>
            <a:pPr marL="457200" indent="-457200" algn="l" fontAlgn="auto">
              <a:spcBef>
                <a:spcPts val="0"/>
              </a:spcBef>
              <a:spcAft>
                <a:spcPts val="0"/>
              </a:spcAft>
              <a:buFont typeface="Arial" panose="020B0604020202020204" pitchFamily="34" charset="0"/>
              <a:buChar char="•"/>
            </a:pPr>
            <a:r>
              <a:rPr lang="en-US" sz="2800" dirty="0">
                <a:solidFill>
                  <a:prstClr val="white"/>
                </a:solidFill>
                <a:latin typeface="Calibri"/>
              </a:rPr>
              <a:t>Na </a:t>
            </a:r>
            <a:r>
              <a:rPr lang="en-US" sz="2800" dirty="0" err="1">
                <a:solidFill>
                  <a:prstClr val="white"/>
                </a:solidFill>
                <a:latin typeface="Calibri"/>
              </a:rPr>
              <a:t>vijf</a:t>
            </a:r>
            <a:r>
              <a:rPr lang="en-US" sz="2800" dirty="0">
                <a:solidFill>
                  <a:prstClr val="white"/>
                </a:solidFill>
                <a:latin typeface="Calibri"/>
              </a:rPr>
              <a:t> </a:t>
            </a:r>
            <a:r>
              <a:rPr lang="en-US" sz="2800" dirty="0" err="1">
                <a:solidFill>
                  <a:prstClr val="white"/>
                </a:solidFill>
                <a:latin typeface="Calibri"/>
              </a:rPr>
              <a:t>vaardagen</a:t>
            </a:r>
            <a:r>
              <a:rPr lang="en-US" sz="2800" dirty="0">
                <a:solidFill>
                  <a:prstClr val="white"/>
                </a:solidFill>
                <a:latin typeface="Calibri"/>
              </a:rPr>
              <a:t> </a:t>
            </a:r>
            <a:r>
              <a:rPr lang="en-US" sz="2800" dirty="0" err="1">
                <a:solidFill>
                  <a:prstClr val="white"/>
                </a:solidFill>
                <a:latin typeface="Calibri"/>
              </a:rPr>
              <a:t>aankomst</a:t>
            </a:r>
            <a:r>
              <a:rPr lang="en-US" sz="2800" dirty="0">
                <a:solidFill>
                  <a:prstClr val="white"/>
                </a:solidFill>
                <a:latin typeface="Calibri"/>
              </a:rPr>
              <a:t> Groningen </a:t>
            </a:r>
          </a:p>
        </p:txBody>
      </p:sp>
      <p:pic>
        <p:nvPicPr>
          <p:cNvPr id="2050" name="Picture 2">
            <a:extLst>
              <a:ext uri="{FF2B5EF4-FFF2-40B4-BE49-F238E27FC236}">
                <a16:creationId xmlns:a16="http://schemas.microsoft.com/office/drawing/2014/main" id="{DCEC406D-B4B5-38E1-D035-9C264203852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235679" y="291221"/>
            <a:ext cx="3502742" cy="642797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ijdelijke aanduiding voor inhoud 3">
            <a:extLst>
              <a:ext uri="{FF2B5EF4-FFF2-40B4-BE49-F238E27FC236}">
                <a16:creationId xmlns:a16="http://schemas.microsoft.com/office/drawing/2014/main" id="{9B681BD0-33F4-56DA-8C30-621C60179A73}"/>
              </a:ext>
            </a:extLst>
          </p:cNvPr>
          <p:cNvGraphicFramePr>
            <a:graphicFrameLocks/>
          </p:cNvGraphicFramePr>
          <p:nvPr>
            <p:extLst>
              <p:ext uri="{D42A27DB-BD31-4B8C-83A1-F6EECF244321}">
                <p14:modId xmlns:p14="http://schemas.microsoft.com/office/powerpoint/2010/main" val="3578086681"/>
              </p:ext>
            </p:extLst>
          </p:nvPr>
        </p:nvGraphicFramePr>
        <p:xfrm>
          <a:off x="103239" y="5595737"/>
          <a:ext cx="4800600" cy="14323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6112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A4EE2F-CE5B-DE7F-B937-34E11816D30D}"/>
              </a:ext>
            </a:extLst>
          </p:cNvPr>
          <p:cNvSpPr>
            <a:spLocks noGrp="1"/>
          </p:cNvSpPr>
          <p:nvPr>
            <p:ph type="title"/>
          </p:nvPr>
        </p:nvSpPr>
        <p:spPr/>
        <p:txBody>
          <a:bodyPr/>
          <a:lstStyle/>
          <a:p>
            <a:r>
              <a:rPr lang="nl-NL" dirty="0">
                <a:solidFill>
                  <a:schemeClr val="bg1"/>
                </a:solidFill>
              </a:rPr>
              <a:t>Zwerver 1935-1965</a:t>
            </a:r>
          </a:p>
        </p:txBody>
      </p:sp>
      <p:sp>
        <p:nvSpPr>
          <p:cNvPr id="6" name="Tekstvak 5">
            <a:extLst>
              <a:ext uri="{FF2B5EF4-FFF2-40B4-BE49-F238E27FC236}">
                <a16:creationId xmlns:a16="http://schemas.microsoft.com/office/drawing/2014/main" id="{E061AE2E-D9EA-422C-20EB-FA1057170C40}"/>
              </a:ext>
            </a:extLst>
          </p:cNvPr>
          <p:cNvSpPr txBox="1"/>
          <p:nvPr/>
        </p:nvSpPr>
        <p:spPr>
          <a:xfrm>
            <a:off x="568941" y="1690687"/>
            <a:ext cx="4003060" cy="523220"/>
          </a:xfrm>
          <a:prstGeom prst="rect">
            <a:avLst/>
          </a:prstGeom>
          <a:noFill/>
        </p:spPr>
        <p:txBody>
          <a:bodyPr wrap="square" rtlCol="0">
            <a:spAutoFit/>
          </a:bodyPr>
          <a:lstStyle/>
          <a:p>
            <a:pPr algn="l" fontAlgn="auto">
              <a:spcBef>
                <a:spcPts val="0"/>
              </a:spcBef>
              <a:spcAft>
                <a:spcPts val="0"/>
              </a:spcAft>
            </a:pPr>
            <a:r>
              <a:rPr lang="en-US" sz="2800" dirty="0">
                <a:solidFill>
                  <a:prstClr val="white"/>
                </a:solidFill>
                <a:latin typeface="Calibri"/>
              </a:rPr>
              <a:t>5 November 1954</a:t>
            </a:r>
          </a:p>
        </p:txBody>
      </p:sp>
      <p:graphicFrame>
        <p:nvGraphicFramePr>
          <p:cNvPr id="7" name="Tijdelijke aanduiding voor inhoud 3">
            <a:extLst>
              <a:ext uri="{FF2B5EF4-FFF2-40B4-BE49-F238E27FC236}">
                <a16:creationId xmlns:a16="http://schemas.microsoft.com/office/drawing/2014/main" id="{9B681BD0-33F4-56DA-8C30-621C60179A73}"/>
              </a:ext>
            </a:extLst>
          </p:cNvPr>
          <p:cNvGraphicFramePr>
            <a:graphicFrameLocks/>
          </p:cNvGraphicFramePr>
          <p:nvPr/>
        </p:nvGraphicFramePr>
        <p:xfrm>
          <a:off x="103239" y="5595737"/>
          <a:ext cx="4800600" cy="14323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Tijdelijke aanduiding voor inhoud 3">
            <a:extLst>
              <a:ext uri="{FF2B5EF4-FFF2-40B4-BE49-F238E27FC236}">
                <a16:creationId xmlns:a16="http://schemas.microsoft.com/office/drawing/2014/main" id="{6B723F80-69CD-4882-BEB1-544ACC77308B}"/>
              </a:ext>
            </a:extLst>
          </p:cNvPr>
          <p:cNvPicPr>
            <a:picLocks noGrp="1" noChangeAspect="1"/>
          </p:cNvPicPr>
          <p:nvPr>
            <p:ph idx="1"/>
          </p:nvPr>
        </p:nvPicPr>
        <p:blipFill>
          <a:blip r:embed="rId8"/>
          <a:stretch>
            <a:fillRect/>
          </a:stretch>
        </p:blipFill>
        <p:spPr>
          <a:xfrm>
            <a:off x="5199485" y="830426"/>
            <a:ext cx="3593859" cy="5392876"/>
          </a:xfrm>
          <a:prstGeom prst="rect">
            <a:avLst/>
          </a:prstGeom>
        </p:spPr>
      </p:pic>
    </p:spTree>
    <p:extLst>
      <p:ext uri="{BB962C8B-B14F-4D97-AF65-F5344CB8AC3E}">
        <p14:creationId xmlns:p14="http://schemas.microsoft.com/office/powerpoint/2010/main" val="424449686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A4EE2F-CE5B-DE7F-B937-34E11816D30D}"/>
              </a:ext>
            </a:extLst>
          </p:cNvPr>
          <p:cNvSpPr>
            <a:spLocks noGrp="1"/>
          </p:cNvSpPr>
          <p:nvPr>
            <p:ph type="title"/>
          </p:nvPr>
        </p:nvSpPr>
        <p:spPr/>
        <p:txBody>
          <a:bodyPr/>
          <a:lstStyle/>
          <a:p>
            <a:r>
              <a:rPr lang="nl-NL" dirty="0">
                <a:solidFill>
                  <a:schemeClr val="bg1"/>
                </a:solidFill>
              </a:rPr>
              <a:t>Zwerver 1935-1965</a:t>
            </a:r>
          </a:p>
        </p:txBody>
      </p:sp>
      <p:sp>
        <p:nvSpPr>
          <p:cNvPr id="6" name="Tekstvak 5">
            <a:extLst>
              <a:ext uri="{FF2B5EF4-FFF2-40B4-BE49-F238E27FC236}">
                <a16:creationId xmlns:a16="http://schemas.microsoft.com/office/drawing/2014/main" id="{E061AE2E-D9EA-422C-20EB-FA1057170C40}"/>
              </a:ext>
            </a:extLst>
          </p:cNvPr>
          <p:cNvSpPr txBox="1"/>
          <p:nvPr/>
        </p:nvSpPr>
        <p:spPr>
          <a:xfrm>
            <a:off x="568941" y="1690687"/>
            <a:ext cx="4003060" cy="1815882"/>
          </a:xfrm>
          <a:prstGeom prst="rect">
            <a:avLst/>
          </a:prstGeom>
          <a:noFill/>
        </p:spPr>
        <p:txBody>
          <a:bodyPr wrap="square" rtlCol="0">
            <a:spAutoFit/>
          </a:bodyPr>
          <a:lstStyle/>
          <a:p>
            <a:pPr marL="457200" indent="-457200" algn="l" fontAlgn="auto">
              <a:spcBef>
                <a:spcPts val="0"/>
              </a:spcBef>
              <a:spcAft>
                <a:spcPts val="0"/>
              </a:spcAft>
              <a:buFont typeface="Arial" panose="020B0604020202020204" pitchFamily="34" charset="0"/>
              <a:buChar char="•"/>
            </a:pPr>
            <a:r>
              <a:rPr lang="en-US" sz="2800" dirty="0">
                <a:solidFill>
                  <a:prstClr val="white"/>
                </a:solidFill>
                <a:latin typeface="Calibri"/>
              </a:rPr>
              <a:t>14 </a:t>
            </a:r>
            <a:r>
              <a:rPr lang="en-US" sz="2800" dirty="0" err="1">
                <a:solidFill>
                  <a:prstClr val="white"/>
                </a:solidFill>
                <a:latin typeface="Calibri"/>
              </a:rPr>
              <a:t>april</a:t>
            </a:r>
            <a:r>
              <a:rPr lang="en-US" sz="2800" dirty="0">
                <a:solidFill>
                  <a:prstClr val="white"/>
                </a:solidFill>
                <a:latin typeface="Calibri"/>
              </a:rPr>
              <a:t> 1958</a:t>
            </a:r>
          </a:p>
          <a:p>
            <a:pPr marL="457200" indent="-457200" algn="l" fontAlgn="auto">
              <a:spcBef>
                <a:spcPts val="0"/>
              </a:spcBef>
              <a:spcAft>
                <a:spcPts val="0"/>
              </a:spcAft>
              <a:buFont typeface="Arial" panose="020B0604020202020204" pitchFamily="34" charset="0"/>
              <a:buChar char="•"/>
            </a:pPr>
            <a:endParaRPr lang="en-US" sz="2800" dirty="0">
              <a:solidFill>
                <a:prstClr val="white"/>
              </a:solidFill>
              <a:latin typeface="Calibri"/>
            </a:endParaRPr>
          </a:p>
          <a:p>
            <a:pPr marL="457200" indent="-457200" algn="l" fontAlgn="auto">
              <a:spcBef>
                <a:spcPts val="0"/>
              </a:spcBef>
              <a:spcAft>
                <a:spcPts val="0"/>
              </a:spcAft>
              <a:buFont typeface="Arial" panose="020B0604020202020204" pitchFamily="34" charset="0"/>
              <a:buChar char="•"/>
            </a:pPr>
            <a:r>
              <a:rPr lang="en-US" sz="2800" dirty="0">
                <a:solidFill>
                  <a:prstClr val="white"/>
                </a:solidFill>
                <a:latin typeface="Calibri"/>
              </a:rPr>
              <a:t>41,60x5,40x2,02</a:t>
            </a:r>
          </a:p>
          <a:p>
            <a:pPr algn="l" fontAlgn="auto">
              <a:spcBef>
                <a:spcPts val="0"/>
              </a:spcBef>
              <a:spcAft>
                <a:spcPts val="0"/>
              </a:spcAft>
            </a:pPr>
            <a:r>
              <a:rPr lang="en-US" sz="2800" dirty="0">
                <a:solidFill>
                  <a:prstClr val="white"/>
                </a:solidFill>
                <a:latin typeface="Calibri"/>
              </a:rPr>
              <a:t>      182</a:t>
            </a:r>
            <a:r>
              <a:rPr lang="en-US" sz="2800" dirty="0">
                <a:solidFill>
                  <a:prstClr val="white"/>
                </a:solidFill>
                <a:latin typeface="Times New Roman" panose="02020603050405020304" pitchFamily="18" charset="0"/>
                <a:cs typeface="Times New Roman" panose="02020603050405020304" pitchFamily="18" charset="0"/>
              </a:rPr>
              <a:t>→268 ton</a:t>
            </a:r>
            <a:endParaRPr lang="en-US" sz="2800" dirty="0">
              <a:solidFill>
                <a:prstClr val="white"/>
              </a:solidFill>
              <a:latin typeface="Calibri"/>
            </a:endParaRPr>
          </a:p>
        </p:txBody>
      </p:sp>
      <p:graphicFrame>
        <p:nvGraphicFramePr>
          <p:cNvPr id="7" name="Tijdelijke aanduiding voor inhoud 3">
            <a:extLst>
              <a:ext uri="{FF2B5EF4-FFF2-40B4-BE49-F238E27FC236}">
                <a16:creationId xmlns:a16="http://schemas.microsoft.com/office/drawing/2014/main" id="{9B681BD0-33F4-56DA-8C30-621C60179A73}"/>
              </a:ext>
            </a:extLst>
          </p:cNvPr>
          <p:cNvGraphicFramePr>
            <a:graphicFrameLocks/>
          </p:cNvGraphicFramePr>
          <p:nvPr/>
        </p:nvGraphicFramePr>
        <p:xfrm>
          <a:off x="103239" y="5595737"/>
          <a:ext cx="4800600" cy="14323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Tijdelijke aanduiding voor inhoud 4" descr="Afbeelding met water, boot, buitenshuis, transport&#10;&#10;Automatisch gegenereerde beschrijving">
            <a:extLst>
              <a:ext uri="{FF2B5EF4-FFF2-40B4-BE49-F238E27FC236}">
                <a16:creationId xmlns:a16="http://schemas.microsoft.com/office/drawing/2014/main" id="{8DD7C887-90B2-00B1-FB1A-DA44DC3DF448}"/>
              </a:ext>
            </a:extLst>
          </p:cNvPr>
          <p:cNvPicPr>
            <a:picLocks noGrp="1" noChangeAspect="1"/>
          </p:cNvPicPr>
          <p:nvPr>
            <p:ph idx="1"/>
          </p:nvPr>
        </p:nvPicPr>
        <p:blipFill rotWithShape="1">
          <a:blip r:embed="rId8">
            <a:extLst>
              <a:ext uri="{28A0092B-C50C-407E-A947-70E740481C1C}">
                <a14:useLocalDpi xmlns:a14="http://schemas.microsoft.com/office/drawing/2010/main" val="0"/>
              </a:ext>
            </a:extLst>
          </a:blip>
          <a:srcRect l="10190" t="15816" r="5070" b="19333"/>
          <a:stretch/>
        </p:blipFill>
        <p:spPr>
          <a:xfrm>
            <a:off x="4224156" y="2309021"/>
            <a:ext cx="4544569" cy="2992661"/>
          </a:xfrm>
        </p:spPr>
      </p:pic>
    </p:spTree>
    <p:extLst>
      <p:ext uri="{BB962C8B-B14F-4D97-AF65-F5344CB8AC3E}">
        <p14:creationId xmlns:p14="http://schemas.microsoft.com/office/powerpoint/2010/main" val="228404463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A4EE2F-CE5B-DE7F-B937-34E11816D30D}"/>
              </a:ext>
            </a:extLst>
          </p:cNvPr>
          <p:cNvSpPr>
            <a:spLocks noGrp="1"/>
          </p:cNvSpPr>
          <p:nvPr>
            <p:ph type="title"/>
          </p:nvPr>
        </p:nvSpPr>
        <p:spPr/>
        <p:txBody>
          <a:bodyPr/>
          <a:lstStyle/>
          <a:p>
            <a:r>
              <a:rPr lang="nl-NL" dirty="0" err="1">
                <a:solidFill>
                  <a:schemeClr val="bg1"/>
                </a:solidFill>
              </a:rPr>
              <a:t>Mutation</a:t>
            </a:r>
            <a:r>
              <a:rPr lang="nl-NL" dirty="0">
                <a:solidFill>
                  <a:schemeClr val="bg1"/>
                </a:solidFill>
              </a:rPr>
              <a:t> 1965-1969</a:t>
            </a:r>
          </a:p>
        </p:txBody>
      </p:sp>
      <p:graphicFrame>
        <p:nvGraphicFramePr>
          <p:cNvPr id="3" name="Tijdelijke aanduiding voor inhoud 3">
            <a:extLst>
              <a:ext uri="{FF2B5EF4-FFF2-40B4-BE49-F238E27FC236}">
                <a16:creationId xmlns:a16="http://schemas.microsoft.com/office/drawing/2014/main" id="{9EA5D019-E866-D51E-FB85-D500DBBCFB63}"/>
              </a:ext>
            </a:extLst>
          </p:cNvPr>
          <p:cNvGraphicFramePr>
            <a:graphicFrameLocks/>
          </p:cNvGraphicFramePr>
          <p:nvPr>
            <p:extLst>
              <p:ext uri="{D42A27DB-BD31-4B8C-83A1-F6EECF244321}">
                <p14:modId xmlns:p14="http://schemas.microsoft.com/office/powerpoint/2010/main" val="3635506065"/>
              </p:ext>
            </p:extLst>
          </p:nvPr>
        </p:nvGraphicFramePr>
        <p:xfrm>
          <a:off x="2" y="5487733"/>
          <a:ext cx="5696339" cy="16483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098" name="Picture 2" descr="Motoren- und Maschinenfabrik Bohn &amp; Kähler AG - Kiel – Veikkos-archiv">
            <a:extLst>
              <a:ext uri="{FF2B5EF4-FFF2-40B4-BE49-F238E27FC236}">
                <a16:creationId xmlns:a16="http://schemas.microsoft.com/office/drawing/2014/main" id="{F0F511ED-26CF-98D7-1020-DE327A458492}"/>
              </a:ext>
            </a:extLst>
          </p:cNvPr>
          <p:cNvPicPr>
            <a:picLocks noGrp="1" noChangeAspect="1" noChangeArrowheads="1"/>
          </p:cNvPicPr>
          <p:nvPr>
            <p:ph idx="1"/>
          </p:nvPr>
        </p:nvPicPr>
        <p:blipFill>
          <a:blip r:embed="rId8">
            <a:extLst>
              <a:ext uri="{28A0092B-C50C-407E-A947-70E740481C1C}">
                <a14:useLocalDpi xmlns:a14="http://schemas.microsoft.com/office/drawing/2010/main" val="0"/>
              </a:ext>
            </a:extLst>
          </a:blip>
          <a:srcRect/>
          <a:stretch>
            <a:fillRect/>
          </a:stretch>
        </p:blipFill>
        <p:spPr bwMode="auto">
          <a:xfrm>
            <a:off x="5414318" y="1366822"/>
            <a:ext cx="2970141" cy="3901519"/>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CDF45ECB-E3AB-660A-C530-128F1A0C26E7}"/>
              </a:ext>
            </a:extLst>
          </p:cNvPr>
          <p:cNvSpPr txBox="1"/>
          <p:nvPr/>
        </p:nvSpPr>
        <p:spPr>
          <a:xfrm>
            <a:off x="628652" y="1576877"/>
            <a:ext cx="2970141" cy="1815882"/>
          </a:xfrm>
          <a:prstGeom prst="rect">
            <a:avLst/>
          </a:prstGeom>
          <a:noFill/>
        </p:spPr>
        <p:txBody>
          <a:bodyPr wrap="square" rtlCol="0">
            <a:spAutoFit/>
          </a:bodyPr>
          <a:lstStyle/>
          <a:p>
            <a:pPr marL="457200" indent="-457200" algn="l" fontAlgn="auto">
              <a:spcBef>
                <a:spcPts val="0"/>
              </a:spcBef>
              <a:spcAft>
                <a:spcPts val="0"/>
              </a:spcAft>
              <a:buFont typeface="Arial" panose="020B0604020202020204" pitchFamily="34" charset="0"/>
              <a:buChar char="•"/>
            </a:pPr>
            <a:r>
              <a:rPr lang="en-US" sz="2800" dirty="0">
                <a:solidFill>
                  <a:prstClr val="white"/>
                </a:solidFill>
                <a:latin typeface="Calibri"/>
              </a:rPr>
              <a:t>Bohn &amp; </a:t>
            </a:r>
            <a:r>
              <a:rPr lang="en-US" sz="2800" dirty="0" err="1">
                <a:solidFill>
                  <a:prstClr val="white"/>
                </a:solidFill>
                <a:latin typeface="Calibri"/>
              </a:rPr>
              <a:t>Kähler</a:t>
            </a:r>
            <a:endParaRPr lang="en-US" sz="2800" dirty="0">
              <a:solidFill>
                <a:prstClr val="white"/>
              </a:solidFill>
              <a:latin typeface="Calibri"/>
            </a:endParaRPr>
          </a:p>
          <a:p>
            <a:pPr marL="457200" indent="-457200" algn="l" fontAlgn="auto">
              <a:spcBef>
                <a:spcPts val="0"/>
              </a:spcBef>
              <a:spcAft>
                <a:spcPts val="0"/>
              </a:spcAft>
              <a:buFont typeface="Arial" panose="020B0604020202020204" pitchFamily="34" charset="0"/>
              <a:buChar char="•"/>
            </a:pPr>
            <a:endParaRPr lang="en-US" sz="2800" dirty="0">
              <a:solidFill>
                <a:prstClr val="white"/>
              </a:solidFill>
              <a:latin typeface="Calibri"/>
            </a:endParaRPr>
          </a:p>
          <a:p>
            <a:pPr marL="457200" indent="-457200" algn="l" fontAlgn="auto">
              <a:spcBef>
                <a:spcPts val="0"/>
              </a:spcBef>
              <a:spcAft>
                <a:spcPts val="0"/>
              </a:spcAft>
              <a:buFont typeface="Arial" panose="020B0604020202020204" pitchFamily="34" charset="0"/>
              <a:buChar char="•"/>
            </a:pPr>
            <a:r>
              <a:rPr lang="en-US" sz="2800" dirty="0">
                <a:solidFill>
                  <a:prstClr val="white"/>
                </a:solidFill>
                <a:latin typeface="Calibri"/>
              </a:rPr>
              <a:t>Type KR 18 100 pk</a:t>
            </a:r>
          </a:p>
        </p:txBody>
      </p:sp>
    </p:spTree>
    <p:extLst>
      <p:ext uri="{BB962C8B-B14F-4D97-AF65-F5344CB8AC3E}">
        <p14:creationId xmlns:p14="http://schemas.microsoft.com/office/powerpoint/2010/main" val="20748316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A4EE2F-CE5B-DE7F-B937-34E11816D30D}"/>
              </a:ext>
            </a:extLst>
          </p:cNvPr>
          <p:cNvSpPr>
            <a:spLocks noGrp="1"/>
          </p:cNvSpPr>
          <p:nvPr>
            <p:ph type="title"/>
          </p:nvPr>
        </p:nvSpPr>
        <p:spPr/>
        <p:txBody>
          <a:bodyPr/>
          <a:lstStyle/>
          <a:p>
            <a:r>
              <a:rPr lang="nl-NL" dirty="0">
                <a:solidFill>
                  <a:schemeClr val="bg1"/>
                </a:solidFill>
              </a:rPr>
              <a:t>Anné 1969-1976</a:t>
            </a:r>
          </a:p>
        </p:txBody>
      </p:sp>
      <p:graphicFrame>
        <p:nvGraphicFramePr>
          <p:cNvPr id="3" name="Tijdelijke aanduiding voor inhoud 3">
            <a:extLst>
              <a:ext uri="{FF2B5EF4-FFF2-40B4-BE49-F238E27FC236}">
                <a16:creationId xmlns:a16="http://schemas.microsoft.com/office/drawing/2014/main" id="{9EA5D019-E866-D51E-FB85-D500DBBCFB63}"/>
              </a:ext>
            </a:extLst>
          </p:cNvPr>
          <p:cNvGraphicFramePr>
            <a:graphicFrameLocks/>
          </p:cNvGraphicFramePr>
          <p:nvPr>
            <p:extLst>
              <p:ext uri="{D42A27DB-BD31-4B8C-83A1-F6EECF244321}">
                <p14:modId xmlns:p14="http://schemas.microsoft.com/office/powerpoint/2010/main" val="469730767"/>
              </p:ext>
            </p:extLst>
          </p:nvPr>
        </p:nvGraphicFramePr>
        <p:xfrm>
          <a:off x="2" y="5676804"/>
          <a:ext cx="6641063" cy="14803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2" descr="Motoren- und Maschinenfabrik Bohn &amp; Kähler AG - Kiel – Veikkos-archiv">
            <a:extLst>
              <a:ext uri="{FF2B5EF4-FFF2-40B4-BE49-F238E27FC236}">
                <a16:creationId xmlns:a16="http://schemas.microsoft.com/office/drawing/2014/main" id="{728904D4-B0B3-6CCD-8E7E-D899F7DEFDF0}"/>
              </a:ext>
            </a:extLst>
          </p:cNvPr>
          <p:cNvPicPr>
            <a:picLocks noGrp="1" noChangeAspect="1" noChangeArrowheads="1"/>
          </p:cNvPicPr>
          <p:nvPr>
            <p:ph idx="1"/>
          </p:nvPr>
        </p:nvPicPr>
        <p:blipFill>
          <a:blip r:embed="rId8">
            <a:extLst>
              <a:ext uri="{28A0092B-C50C-407E-A947-70E740481C1C}">
                <a14:useLocalDpi xmlns:a14="http://schemas.microsoft.com/office/drawing/2010/main" val="0"/>
              </a:ext>
            </a:extLst>
          </a:blip>
          <a:srcRect/>
          <a:stretch>
            <a:fillRect/>
          </a:stretch>
        </p:blipFill>
        <p:spPr bwMode="auto">
          <a:xfrm>
            <a:off x="5376366" y="1367350"/>
            <a:ext cx="3138984" cy="4123307"/>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92487536-DE01-ACB7-8CD8-0B72543164C9}"/>
              </a:ext>
            </a:extLst>
          </p:cNvPr>
          <p:cNvSpPr txBox="1"/>
          <p:nvPr/>
        </p:nvSpPr>
        <p:spPr>
          <a:xfrm>
            <a:off x="628652" y="1576879"/>
            <a:ext cx="2970141" cy="1384995"/>
          </a:xfrm>
          <a:prstGeom prst="rect">
            <a:avLst/>
          </a:prstGeom>
          <a:noFill/>
        </p:spPr>
        <p:txBody>
          <a:bodyPr wrap="square" rtlCol="0">
            <a:spAutoFit/>
          </a:bodyPr>
          <a:lstStyle/>
          <a:p>
            <a:pPr marL="457200" indent="-457200" algn="l" fontAlgn="auto">
              <a:spcBef>
                <a:spcPts val="0"/>
              </a:spcBef>
              <a:spcAft>
                <a:spcPts val="0"/>
              </a:spcAft>
              <a:buFont typeface="Arial" panose="020B0604020202020204" pitchFamily="34" charset="0"/>
              <a:buChar char="•"/>
            </a:pPr>
            <a:r>
              <a:rPr lang="en-US" sz="2800" dirty="0">
                <a:solidFill>
                  <a:prstClr val="white"/>
                </a:solidFill>
                <a:latin typeface="Calibri"/>
              </a:rPr>
              <a:t>Bohn &amp; </a:t>
            </a:r>
            <a:r>
              <a:rPr lang="en-US" sz="2800" dirty="0" err="1">
                <a:solidFill>
                  <a:prstClr val="white"/>
                </a:solidFill>
                <a:latin typeface="Calibri"/>
              </a:rPr>
              <a:t>Kähler</a:t>
            </a:r>
            <a:endParaRPr lang="en-US" sz="2800" dirty="0">
              <a:solidFill>
                <a:prstClr val="white"/>
              </a:solidFill>
              <a:latin typeface="Calibri"/>
            </a:endParaRPr>
          </a:p>
          <a:p>
            <a:pPr marL="457200" indent="-457200" algn="l" fontAlgn="auto">
              <a:spcBef>
                <a:spcPts val="0"/>
              </a:spcBef>
              <a:spcAft>
                <a:spcPts val="0"/>
              </a:spcAft>
              <a:buFont typeface="Arial" panose="020B0604020202020204" pitchFamily="34" charset="0"/>
              <a:buChar char="•"/>
            </a:pPr>
            <a:endParaRPr lang="en-US" sz="2800" dirty="0">
              <a:solidFill>
                <a:prstClr val="white"/>
              </a:solidFill>
              <a:latin typeface="Calibri"/>
            </a:endParaRPr>
          </a:p>
          <a:p>
            <a:pPr marL="457200" indent="-457200" algn="l" fontAlgn="auto">
              <a:spcBef>
                <a:spcPts val="0"/>
              </a:spcBef>
              <a:spcAft>
                <a:spcPts val="0"/>
              </a:spcAft>
              <a:buFont typeface="Arial" panose="020B0604020202020204" pitchFamily="34" charset="0"/>
              <a:buChar char="•"/>
            </a:pPr>
            <a:r>
              <a:rPr lang="en-US" sz="2800" dirty="0">
                <a:solidFill>
                  <a:prstClr val="white"/>
                </a:solidFill>
                <a:latin typeface="Calibri"/>
              </a:rPr>
              <a:t>120 pk</a:t>
            </a:r>
          </a:p>
        </p:txBody>
      </p:sp>
    </p:spTree>
    <p:extLst>
      <p:ext uri="{BB962C8B-B14F-4D97-AF65-F5344CB8AC3E}">
        <p14:creationId xmlns:p14="http://schemas.microsoft.com/office/powerpoint/2010/main" val="13953381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C3A37805-EBC8-42A2-AE75-B37018518362}" type="slidenum">
              <a:rPr lang="nl-NL" sz="1100"/>
              <a:pPr eaLnBrk="1" hangingPunct="1"/>
              <a:t>12</a:t>
            </a:fld>
            <a:endParaRPr lang="nl-NL" sz="1100"/>
          </a:p>
        </p:txBody>
      </p:sp>
      <p:sp>
        <p:nvSpPr>
          <p:cNvPr id="79875" name="Slide Number Placeholder 4"/>
          <p:cNvSpPr txBox="1">
            <a:spLocks noGrp="1"/>
          </p:cNvSpPr>
          <p:nvPr/>
        </p:nvSpPr>
        <p:spPr bwMode="auto">
          <a:xfrm>
            <a:off x="7308850" y="6597651"/>
            <a:ext cx="1143000" cy="26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2E4B4DF1-AC4B-4408-9BC9-CE5B187F650F}" type="slidenum">
              <a:rPr lang="nl-NL" sz="1100" b="1"/>
              <a:pPr algn="r" eaLnBrk="1" hangingPunct="1"/>
              <a:t>12</a:t>
            </a:fld>
            <a:endParaRPr lang="nl-NL" sz="1100" b="1"/>
          </a:p>
        </p:txBody>
      </p:sp>
      <p:sp>
        <p:nvSpPr>
          <p:cNvPr id="79876" name="Text Box 3"/>
          <p:cNvSpPr txBox="1">
            <a:spLocks noChangeArrowheads="1"/>
          </p:cNvSpPr>
          <p:nvPr/>
        </p:nvSpPr>
        <p:spPr bwMode="auto">
          <a:xfrm>
            <a:off x="571502" y="923929"/>
            <a:ext cx="2951163" cy="4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eaLnBrk="1" hangingPunct="1">
              <a:spcBef>
                <a:spcPct val="50000"/>
              </a:spcBef>
            </a:pPr>
            <a:r>
              <a:rPr lang="en-US" sz="2000" b="1" dirty="0" err="1">
                <a:solidFill>
                  <a:srgbClr val="0066FF"/>
                </a:solidFill>
                <a:cs typeface="Arial" charset="0"/>
              </a:rPr>
              <a:t>Algemene</a:t>
            </a:r>
            <a:r>
              <a:rPr lang="en-US" sz="2000" b="1" dirty="0">
                <a:solidFill>
                  <a:srgbClr val="0066FF"/>
                </a:solidFill>
                <a:cs typeface="Arial" charset="0"/>
              </a:rPr>
              <a:t> </a:t>
            </a:r>
            <a:r>
              <a:rPr lang="en-US" sz="2000" b="1" dirty="0" err="1">
                <a:solidFill>
                  <a:srgbClr val="0066FF"/>
                </a:solidFill>
                <a:cs typeface="Arial" charset="0"/>
              </a:rPr>
              <a:t>Zaken</a:t>
            </a:r>
            <a:endParaRPr lang="en-US" sz="2000" b="1" dirty="0">
              <a:solidFill>
                <a:srgbClr val="0066FF"/>
              </a:solidFill>
            </a:endParaRPr>
          </a:p>
        </p:txBody>
      </p:sp>
      <p:sp>
        <p:nvSpPr>
          <p:cNvPr id="79877" name="Text Box 4"/>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79878" name="Picture 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0" y="4"/>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9" name="Line 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7988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1" name="Picture 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2" name="Text Box 10"/>
          <p:cNvSpPr txBox="1">
            <a:spLocks noChangeArrowheads="1"/>
          </p:cNvSpPr>
          <p:nvPr/>
        </p:nvSpPr>
        <p:spPr bwMode="auto">
          <a:xfrm>
            <a:off x="5926138" y="592140"/>
            <a:ext cx="2951162" cy="349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eaLnBrk="1" hangingPunct="1">
              <a:spcBef>
                <a:spcPct val="50000"/>
              </a:spcBef>
            </a:pPr>
            <a:r>
              <a:rPr lang="en-US" b="1">
                <a:solidFill>
                  <a:srgbClr val="0066FF"/>
                </a:solidFill>
                <a:cs typeface="Arial" charset="0"/>
              </a:rPr>
              <a:t>Door: John Licher</a:t>
            </a:r>
            <a:endParaRPr lang="en-US" b="1">
              <a:solidFill>
                <a:srgbClr val="0066FF"/>
              </a:solidFill>
            </a:endParaRPr>
          </a:p>
        </p:txBody>
      </p:sp>
      <p:sp>
        <p:nvSpPr>
          <p:cNvPr id="79883"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2023</a:t>
            </a:r>
          </a:p>
        </p:txBody>
      </p:sp>
      <p:sp>
        <p:nvSpPr>
          <p:cNvPr id="2" name="Rechthoek 1"/>
          <p:cNvSpPr/>
          <p:nvPr/>
        </p:nvSpPr>
        <p:spPr>
          <a:xfrm>
            <a:off x="571503" y="1691491"/>
            <a:ext cx="7721600" cy="461665"/>
          </a:xfrm>
          <a:prstGeom prst="rect">
            <a:avLst/>
          </a:prstGeom>
        </p:spPr>
        <p:txBody>
          <a:bodyPr wrap="square">
            <a:spAutoFit/>
          </a:bodyPr>
          <a:lstStyle/>
          <a:p>
            <a:pPr algn="just"/>
            <a:endParaRPr lang="nl-NL" sz="2400" dirty="0"/>
          </a:p>
        </p:txBody>
      </p:sp>
      <p:sp>
        <p:nvSpPr>
          <p:cNvPr id="13" name="Tekstvak 12"/>
          <p:cNvSpPr txBox="1"/>
          <p:nvPr/>
        </p:nvSpPr>
        <p:spPr>
          <a:xfrm>
            <a:off x="1161258" y="1695449"/>
            <a:ext cx="6334125" cy="461665"/>
          </a:xfrm>
          <a:prstGeom prst="rect">
            <a:avLst/>
          </a:prstGeom>
          <a:noFill/>
        </p:spPr>
        <p:txBody>
          <a:bodyPr wrap="square" rtlCol="0">
            <a:spAutoFit/>
          </a:bodyPr>
          <a:lstStyle/>
          <a:p>
            <a:r>
              <a:rPr lang="nl-NL" sz="2400" b="1" dirty="0"/>
              <a:t>Vaarbevoegdheden pleziervaart</a:t>
            </a:r>
          </a:p>
        </p:txBody>
      </p:sp>
      <p:sp>
        <p:nvSpPr>
          <p:cNvPr id="14" name="Tekstvak 13"/>
          <p:cNvSpPr txBox="1"/>
          <p:nvPr/>
        </p:nvSpPr>
        <p:spPr>
          <a:xfrm>
            <a:off x="1161258" y="2457449"/>
            <a:ext cx="6650830" cy="369332"/>
          </a:xfrm>
          <a:prstGeom prst="rect">
            <a:avLst/>
          </a:prstGeom>
          <a:noFill/>
        </p:spPr>
        <p:txBody>
          <a:bodyPr wrap="square" rtlCol="0">
            <a:spAutoFit/>
          </a:bodyPr>
          <a:lstStyle/>
          <a:p>
            <a:pPr algn="l"/>
            <a:r>
              <a:rPr lang="nl-NL" b="1" dirty="0"/>
              <a:t>15 tot 25m	Klein vaarbewijs 1 of 2</a:t>
            </a:r>
          </a:p>
        </p:txBody>
      </p:sp>
      <p:pic>
        <p:nvPicPr>
          <p:cNvPr id="4098" name="Picture 2" descr="Kan een afbeelding zijn van 6 mensen en boo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01343" y="2798533"/>
            <a:ext cx="5453953" cy="3880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7366381"/>
      </p:ext>
    </p:extLst>
  </p:cSld>
  <p:clrMapOvr>
    <a:masterClrMapping/>
  </p:clrMapOvr>
  <p:transition spd="med">
    <p:fade/>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A4EE2F-CE5B-DE7F-B937-34E11816D30D}"/>
              </a:ext>
            </a:extLst>
          </p:cNvPr>
          <p:cNvSpPr>
            <a:spLocks noGrp="1"/>
          </p:cNvSpPr>
          <p:nvPr>
            <p:ph type="title"/>
          </p:nvPr>
        </p:nvSpPr>
        <p:spPr/>
        <p:txBody>
          <a:bodyPr/>
          <a:lstStyle/>
          <a:p>
            <a:r>
              <a:rPr lang="nl-NL" dirty="0" err="1">
                <a:solidFill>
                  <a:schemeClr val="bg1"/>
                </a:solidFill>
              </a:rPr>
              <a:t>Fourage</a:t>
            </a:r>
            <a:r>
              <a:rPr lang="nl-NL" dirty="0">
                <a:solidFill>
                  <a:schemeClr val="bg1"/>
                </a:solidFill>
              </a:rPr>
              <a:t> II 1976-1983</a:t>
            </a:r>
          </a:p>
        </p:txBody>
      </p:sp>
      <p:graphicFrame>
        <p:nvGraphicFramePr>
          <p:cNvPr id="3" name="Tijdelijke aanduiding voor inhoud 3">
            <a:extLst>
              <a:ext uri="{FF2B5EF4-FFF2-40B4-BE49-F238E27FC236}">
                <a16:creationId xmlns:a16="http://schemas.microsoft.com/office/drawing/2014/main" id="{9EA5D019-E866-D51E-FB85-D500DBBCFB63}"/>
              </a:ext>
            </a:extLst>
          </p:cNvPr>
          <p:cNvGraphicFramePr>
            <a:graphicFrameLocks/>
          </p:cNvGraphicFramePr>
          <p:nvPr>
            <p:extLst>
              <p:ext uri="{D42A27DB-BD31-4B8C-83A1-F6EECF244321}">
                <p14:modId xmlns:p14="http://schemas.microsoft.com/office/powerpoint/2010/main" val="375964890"/>
              </p:ext>
            </p:extLst>
          </p:nvPr>
        </p:nvGraphicFramePr>
        <p:xfrm>
          <a:off x="1" y="5506070"/>
          <a:ext cx="8738420" cy="18059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170" name="Picture 2" descr="Fourage III &amp; Rijnstroom VI.">
            <a:extLst>
              <a:ext uri="{FF2B5EF4-FFF2-40B4-BE49-F238E27FC236}">
                <a16:creationId xmlns:a16="http://schemas.microsoft.com/office/drawing/2014/main" id="{E31BCEE2-592D-8DBC-D33F-DD373FC73A87}"/>
              </a:ext>
            </a:extLst>
          </p:cNvPr>
          <p:cNvPicPr>
            <a:picLocks noGrp="1" noChangeAspect="1" noChangeArrowheads="1"/>
          </p:cNvPicPr>
          <p:nvPr>
            <p:ph idx="1"/>
          </p:nvPr>
        </p:nvPicPr>
        <p:blipFill rotWithShape="1">
          <a:blip r:embed="rId8">
            <a:extLst>
              <a:ext uri="{28A0092B-C50C-407E-A947-70E740481C1C}">
                <a14:useLocalDpi xmlns:a14="http://schemas.microsoft.com/office/drawing/2010/main" val="0"/>
              </a:ext>
            </a:extLst>
          </a:blip>
          <a:srcRect t="18813" b="20377"/>
          <a:stretch/>
        </p:blipFill>
        <p:spPr bwMode="auto">
          <a:xfrm>
            <a:off x="5036577" y="1132286"/>
            <a:ext cx="3191489" cy="4593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63024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A4EE2F-CE5B-DE7F-B937-34E11816D30D}"/>
              </a:ext>
            </a:extLst>
          </p:cNvPr>
          <p:cNvSpPr>
            <a:spLocks noGrp="1"/>
          </p:cNvSpPr>
          <p:nvPr>
            <p:ph type="title"/>
          </p:nvPr>
        </p:nvSpPr>
        <p:spPr/>
        <p:txBody>
          <a:bodyPr/>
          <a:lstStyle/>
          <a:p>
            <a:r>
              <a:rPr lang="nl-NL" dirty="0">
                <a:solidFill>
                  <a:schemeClr val="bg1"/>
                </a:solidFill>
              </a:rPr>
              <a:t>Broedergetrouw 6 1983-1994</a:t>
            </a:r>
          </a:p>
        </p:txBody>
      </p:sp>
      <p:graphicFrame>
        <p:nvGraphicFramePr>
          <p:cNvPr id="3" name="Tijdelijke aanduiding voor inhoud 3">
            <a:extLst>
              <a:ext uri="{FF2B5EF4-FFF2-40B4-BE49-F238E27FC236}">
                <a16:creationId xmlns:a16="http://schemas.microsoft.com/office/drawing/2014/main" id="{9EA5D019-E866-D51E-FB85-D500DBBCFB63}"/>
              </a:ext>
            </a:extLst>
          </p:cNvPr>
          <p:cNvGraphicFramePr>
            <a:graphicFrameLocks/>
          </p:cNvGraphicFramePr>
          <p:nvPr>
            <p:extLst>
              <p:ext uri="{D42A27DB-BD31-4B8C-83A1-F6EECF244321}">
                <p14:modId xmlns:p14="http://schemas.microsoft.com/office/powerpoint/2010/main" val="2664800470"/>
              </p:ext>
            </p:extLst>
          </p:nvPr>
        </p:nvGraphicFramePr>
        <p:xfrm>
          <a:off x="1" y="5281131"/>
          <a:ext cx="8959646" cy="20308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218" name="Picture 2">
            <a:extLst>
              <a:ext uri="{FF2B5EF4-FFF2-40B4-BE49-F238E27FC236}">
                <a16:creationId xmlns:a16="http://schemas.microsoft.com/office/drawing/2014/main" id="{BFC189A7-72D7-4E9C-CC27-BA3A80BB32FF}"/>
              </a:ext>
            </a:extLst>
          </p:cNvPr>
          <p:cNvPicPr>
            <a:picLocks noGrp="1" noChangeAspect="1" noChangeArrowheads="1"/>
          </p:cNvPicPr>
          <p:nvPr>
            <p:ph idx="1"/>
          </p:nvPr>
        </p:nvPicPr>
        <p:blipFill>
          <a:blip r:embed="rId8">
            <a:extLst>
              <a:ext uri="{28A0092B-C50C-407E-A947-70E740481C1C}">
                <a14:useLocalDpi xmlns:a14="http://schemas.microsoft.com/office/drawing/2010/main" val="0"/>
              </a:ext>
            </a:extLst>
          </a:blip>
          <a:srcRect/>
          <a:stretch>
            <a:fillRect/>
          </a:stretch>
        </p:blipFill>
        <p:spPr bwMode="auto">
          <a:xfrm>
            <a:off x="4424234" y="1325563"/>
            <a:ext cx="4351338" cy="4351338"/>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14D4C41F-0D9D-D9A3-0136-4271192F191D}"/>
              </a:ext>
            </a:extLst>
          </p:cNvPr>
          <p:cNvSpPr txBox="1"/>
          <p:nvPr/>
        </p:nvSpPr>
        <p:spPr>
          <a:xfrm>
            <a:off x="628652" y="1576877"/>
            <a:ext cx="2970141" cy="1815882"/>
          </a:xfrm>
          <a:prstGeom prst="rect">
            <a:avLst/>
          </a:prstGeom>
          <a:noFill/>
        </p:spPr>
        <p:txBody>
          <a:bodyPr wrap="square" rtlCol="0">
            <a:spAutoFit/>
          </a:bodyPr>
          <a:lstStyle/>
          <a:p>
            <a:pPr marL="457200" indent="-457200" algn="l" fontAlgn="auto">
              <a:spcBef>
                <a:spcPts val="0"/>
              </a:spcBef>
              <a:spcAft>
                <a:spcPts val="0"/>
              </a:spcAft>
              <a:buFont typeface="Arial" panose="020B0604020202020204" pitchFamily="34" charset="0"/>
              <a:buChar char="•"/>
            </a:pPr>
            <a:r>
              <a:rPr lang="en-US" sz="2800" dirty="0" err="1">
                <a:solidFill>
                  <a:prstClr val="white"/>
                </a:solidFill>
                <a:latin typeface="Calibri"/>
              </a:rPr>
              <a:t>Daf</a:t>
            </a:r>
            <a:r>
              <a:rPr lang="en-US" sz="2800" dirty="0">
                <a:solidFill>
                  <a:prstClr val="white"/>
                </a:solidFill>
                <a:latin typeface="Calibri"/>
              </a:rPr>
              <a:t> 1160 DK</a:t>
            </a:r>
          </a:p>
          <a:p>
            <a:pPr marL="457200" indent="-457200" algn="l" fontAlgn="auto">
              <a:spcBef>
                <a:spcPts val="0"/>
              </a:spcBef>
              <a:spcAft>
                <a:spcPts val="0"/>
              </a:spcAft>
              <a:buFont typeface="Arial" panose="020B0604020202020204" pitchFamily="34" charset="0"/>
              <a:buChar char="•"/>
            </a:pPr>
            <a:endParaRPr lang="en-US" sz="2800" dirty="0">
              <a:solidFill>
                <a:prstClr val="white"/>
              </a:solidFill>
              <a:latin typeface="Calibri"/>
            </a:endParaRPr>
          </a:p>
          <a:p>
            <a:pPr marL="457200" indent="-457200" algn="l" fontAlgn="auto">
              <a:spcBef>
                <a:spcPts val="0"/>
              </a:spcBef>
              <a:spcAft>
                <a:spcPts val="0"/>
              </a:spcAft>
              <a:buFont typeface="Arial" panose="020B0604020202020204" pitchFamily="34" charset="0"/>
              <a:buChar char="•"/>
            </a:pPr>
            <a:r>
              <a:rPr lang="en-US" sz="2800" dirty="0">
                <a:solidFill>
                  <a:prstClr val="white"/>
                </a:solidFill>
                <a:latin typeface="Calibri"/>
              </a:rPr>
              <a:t>168 pk @ 1800 RPM</a:t>
            </a:r>
          </a:p>
        </p:txBody>
      </p:sp>
    </p:spTree>
    <p:extLst>
      <p:ext uri="{BB962C8B-B14F-4D97-AF65-F5344CB8AC3E}">
        <p14:creationId xmlns:p14="http://schemas.microsoft.com/office/powerpoint/2010/main" val="342965516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A4EE2F-CE5B-DE7F-B937-34E11816D30D}"/>
              </a:ext>
            </a:extLst>
          </p:cNvPr>
          <p:cNvSpPr>
            <a:spLocks noGrp="1"/>
          </p:cNvSpPr>
          <p:nvPr>
            <p:ph type="title"/>
          </p:nvPr>
        </p:nvSpPr>
        <p:spPr/>
        <p:txBody>
          <a:bodyPr/>
          <a:lstStyle/>
          <a:p>
            <a:r>
              <a:rPr lang="nl-NL" dirty="0">
                <a:solidFill>
                  <a:schemeClr val="bg1"/>
                </a:solidFill>
              </a:rPr>
              <a:t>Broedergetrouw 6 1983-1994</a:t>
            </a:r>
          </a:p>
        </p:txBody>
      </p:sp>
      <p:graphicFrame>
        <p:nvGraphicFramePr>
          <p:cNvPr id="3" name="Tijdelijke aanduiding voor inhoud 3">
            <a:extLst>
              <a:ext uri="{FF2B5EF4-FFF2-40B4-BE49-F238E27FC236}">
                <a16:creationId xmlns:a16="http://schemas.microsoft.com/office/drawing/2014/main" id="{9EA5D019-E866-D51E-FB85-D500DBBCFB63}"/>
              </a:ext>
            </a:extLst>
          </p:cNvPr>
          <p:cNvGraphicFramePr>
            <a:graphicFrameLocks/>
          </p:cNvGraphicFramePr>
          <p:nvPr/>
        </p:nvGraphicFramePr>
        <p:xfrm>
          <a:off x="1" y="5281131"/>
          <a:ext cx="8959646" cy="20308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kstvak 3">
            <a:extLst>
              <a:ext uri="{FF2B5EF4-FFF2-40B4-BE49-F238E27FC236}">
                <a16:creationId xmlns:a16="http://schemas.microsoft.com/office/drawing/2014/main" id="{14D4C41F-0D9D-D9A3-0136-4271192F191D}"/>
              </a:ext>
            </a:extLst>
          </p:cNvPr>
          <p:cNvSpPr txBox="1"/>
          <p:nvPr/>
        </p:nvSpPr>
        <p:spPr>
          <a:xfrm>
            <a:off x="628652" y="1576877"/>
            <a:ext cx="2970141" cy="1815882"/>
          </a:xfrm>
          <a:prstGeom prst="rect">
            <a:avLst/>
          </a:prstGeom>
          <a:noFill/>
        </p:spPr>
        <p:txBody>
          <a:bodyPr wrap="square" rtlCol="0">
            <a:spAutoFit/>
          </a:bodyPr>
          <a:lstStyle/>
          <a:p>
            <a:pPr marL="457200" indent="-457200" algn="l" fontAlgn="auto">
              <a:spcBef>
                <a:spcPts val="0"/>
              </a:spcBef>
              <a:spcAft>
                <a:spcPts val="0"/>
              </a:spcAft>
              <a:buFont typeface="Arial" panose="020B0604020202020204" pitchFamily="34" charset="0"/>
              <a:buChar char="•"/>
            </a:pPr>
            <a:r>
              <a:rPr lang="en-US" sz="2800" dirty="0" err="1">
                <a:solidFill>
                  <a:prstClr val="white"/>
                </a:solidFill>
                <a:latin typeface="Calibri"/>
              </a:rPr>
              <a:t>Daf</a:t>
            </a:r>
            <a:r>
              <a:rPr lang="en-US" sz="2800" dirty="0">
                <a:solidFill>
                  <a:prstClr val="white"/>
                </a:solidFill>
                <a:latin typeface="Calibri"/>
              </a:rPr>
              <a:t> 575 DD</a:t>
            </a:r>
          </a:p>
          <a:p>
            <a:pPr marL="457200" indent="-457200" algn="l" fontAlgn="auto">
              <a:spcBef>
                <a:spcPts val="0"/>
              </a:spcBef>
              <a:spcAft>
                <a:spcPts val="0"/>
              </a:spcAft>
              <a:buFont typeface="Arial" panose="020B0604020202020204" pitchFamily="34" charset="0"/>
              <a:buChar char="•"/>
            </a:pPr>
            <a:endParaRPr lang="en-US" sz="2800" dirty="0">
              <a:solidFill>
                <a:prstClr val="white"/>
              </a:solidFill>
              <a:latin typeface="Calibri"/>
            </a:endParaRPr>
          </a:p>
          <a:p>
            <a:pPr marL="457200" indent="-457200" algn="l" fontAlgn="auto">
              <a:spcBef>
                <a:spcPts val="0"/>
              </a:spcBef>
              <a:spcAft>
                <a:spcPts val="0"/>
              </a:spcAft>
              <a:buFont typeface="Arial" panose="020B0604020202020204" pitchFamily="34" charset="0"/>
              <a:buChar char="•"/>
            </a:pPr>
            <a:r>
              <a:rPr lang="en-US" sz="2800" dirty="0">
                <a:solidFill>
                  <a:prstClr val="white"/>
                </a:solidFill>
                <a:latin typeface="Calibri"/>
              </a:rPr>
              <a:t>86 pk @ 2100 RPM</a:t>
            </a:r>
          </a:p>
        </p:txBody>
      </p:sp>
      <p:pic>
        <p:nvPicPr>
          <p:cNvPr id="10242" name="Picture 2">
            <a:extLst>
              <a:ext uri="{FF2B5EF4-FFF2-40B4-BE49-F238E27FC236}">
                <a16:creationId xmlns:a16="http://schemas.microsoft.com/office/drawing/2014/main" id="{EEFDAF2E-7200-9731-0055-3256F0CFF7D8}"/>
              </a:ext>
            </a:extLst>
          </p:cNvPr>
          <p:cNvPicPr>
            <a:picLocks noGrp="1" noChangeAspect="1" noChangeArrowheads="1"/>
          </p:cNvPicPr>
          <p:nvPr>
            <p:ph idx="1"/>
          </p:nvPr>
        </p:nvPicPr>
        <p:blipFill>
          <a:blip r:embed="rId8">
            <a:extLst>
              <a:ext uri="{28A0092B-C50C-407E-A947-70E740481C1C}">
                <a14:useLocalDpi xmlns:a14="http://schemas.microsoft.com/office/drawing/2010/main" val="0"/>
              </a:ext>
            </a:extLst>
          </a:blip>
          <a:srcRect/>
          <a:stretch>
            <a:fillRect/>
          </a:stretch>
        </p:blipFill>
        <p:spPr bwMode="auto">
          <a:xfrm>
            <a:off x="4834924" y="1310238"/>
            <a:ext cx="3680426"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661004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A4EE2F-CE5B-DE7F-B937-34E11816D30D}"/>
              </a:ext>
            </a:extLst>
          </p:cNvPr>
          <p:cNvSpPr>
            <a:spLocks noGrp="1"/>
          </p:cNvSpPr>
          <p:nvPr>
            <p:ph type="title"/>
          </p:nvPr>
        </p:nvSpPr>
        <p:spPr/>
        <p:txBody>
          <a:bodyPr/>
          <a:lstStyle/>
          <a:p>
            <a:r>
              <a:rPr lang="nl-NL" dirty="0">
                <a:solidFill>
                  <a:schemeClr val="bg1"/>
                </a:solidFill>
              </a:rPr>
              <a:t>Nooitgedacht 4 1994-2001</a:t>
            </a:r>
          </a:p>
        </p:txBody>
      </p:sp>
      <p:graphicFrame>
        <p:nvGraphicFramePr>
          <p:cNvPr id="3" name="Tijdelijke aanduiding voor inhoud 3">
            <a:extLst>
              <a:ext uri="{FF2B5EF4-FFF2-40B4-BE49-F238E27FC236}">
                <a16:creationId xmlns:a16="http://schemas.microsoft.com/office/drawing/2014/main" id="{9EA5D019-E866-D51E-FB85-D500DBBCFB63}"/>
              </a:ext>
            </a:extLst>
          </p:cNvPr>
          <p:cNvGraphicFramePr>
            <a:graphicFrameLocks/>
          </p:cNvGraphicFramePr>
          <p:nvPr>
            <p:extLst>
              <p:ext uri="{D42A27DB-BD31-4B8C-83A1-F6EECF244321}">
                <p14:modId xmlns:p14="http://schemas.microsoft.com/office/powerpoint/2010/main" val="411250624"/>
              </p:ext>
            </p:extLst>
          </p:nvPr>
        </p:nvGraphicFramePr>
        <p:xfrm>
          <a:off x="2" y="5299587"/>
          <a:ext cx="9092381" cy="20124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Tijdelijke aanduiding voor inhoud 4">
            <a:extLst>
              <a:ext uri="{FF2B5EF4-FFF2-40B4-BE49-F238E27FC236}">
                <a16:creationId xmlns:a16="http://schemas.microsoft.com/office/drawing/2014/main" id="{65850F03-8018-CC8E-FBBC-97A572E21BE6}"/>
              </a:ext>
            </a:extLst>
          </p:cNvPr>
          <p:cNvPicPr>
            <a:picLocks noGrp="1" noChangeAspect="1"/>
          </p:cNvPicPr>
          <p:nvPr>
            <p:ph idx="1"/>
          </p:nvPr>
        </p:nvPicPr>
        <p:blipFill>
          <a:blip r:embed="rId8"/>
          <a:stretch>
            <a:fillRect/>
          </a:stretch>
        </p:blipFill>
        <p:spPr>
          <a:xfrm>
            <a:off x="314105" y="1690688"/>
            <a:ext cx="3865563" cy="3865563"/>
          </a:xfrm>
        </p:spPr>
      </p:pic>
      <p:pic>
        <p:nvPicPr>
          <p:cNvPr id="5" name="Picture 2">
            <a:extLst>
              <a:ext uri="{FF2B5EF4-FFF2-40B4-BE49-F238E27FC236}">
                <a16:creationId xmlns:a16="http://schemas.microsoft.com/office/drawing/2014/main" id="{FDBEDD6D-4D56-CA17-E0D4-5445AC9BCA5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22570" y="1690688"/>
            <a:ext cx="4398641" cy="3892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494328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FB9E14-F4BF-2605-77DB-37BF30F56FC3}"/>
              </a:ext>
            </a:extLst>
          </p:cNvPr>
          <p:cNvSpPr>
            <a:spLocks noGrp="1"/>
          </p:cNvSpPr>
          <p:nvPr>
            <p:ph type="title"/>
          </p:nvPr>
        </p:nvSpPr>
        <p:spPr/>
        <p:txBody>
          <a:bodyPr/>
          <a:lstStyle/>
          <a:p>
            <a:r>
              <a:rPr lang="nl-NL" dirty="0">
                <a:solidFill>
                  <a:schemeClr val="bg1"/>
                </a:solidFill>
              </a:rPr>
              <a:t>Verbouwing </a:t>
            </a:r>
          </a:p>
        </p:txBody>
      </p:sp>
      <p:pic>
        <p:nvPicPr>
          <p:cNvPr id="7" name="Afbeelding 6">
            <a:extLst>
              <a:ext uri="{FF2B5EF4-FFF2-40B4-BE49-F238E27FC236}">
                <a16:creationId xmlns:a16="http://schemas.microsoft.com/office/drawing/2014/main" id="{F6EF20F1-9FA3-F0D2-C9D1-89C26A2925ED}"/>
              </a:ext>
            </a:extLst>
          </p:cNvPr>
          <p:cNvPicPr>
            <a:picLocks noChangeAspect="1"/>
          </p:cNvPicPr>
          <p:nvPr/>
        </p:nvPicPr>
        <p:blipFill>
          <a:blip r:embed="rId2"/>
          <a:stretch>
            <a:fillRect/>
          </a:stretch>
        </p:blipFill>
        <p:spPr>
          <a:xfrm>
            <a:off x="628650" y="1309999"/>
            <a:ext cx="2864874" cy="5093109"/>
          </a:xfrm>
          <a:prstGeom prst="rect">
            <a:avLst/>
          </a:prstGeom>
        </p:spPr>
      </p:pic>
      <p:pic>
        <p:nvPicPr>
          <p:cNvPr id="8" name="Tijdelijke aanduiding voor inhoud 7" descr="Afbeelding met hemel, buitenshuis, boot, vastgebonden&#10;&#10;Automatisch gegenereerde beschrijving">
            <a:extLst>
              <a:ext uri="{FF2B5EF4-FFF2-40B4-BE49-F238E27FC236}">
                <a16:creationId xmlns:a16="http://schemas.microsoft.com/office/drawing/2014/main" id="{8B416F60-61EC-D234-8266-CE8CEE57F8C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34003" y="1309994"/>
            <a:ext cx="5093108" cy="5093108"/>
          </a:xfrm>
        </p:spPr>
      </p:pic>
      <p:cxnSp>
        <p:nvCxnSpPr>
          <p:cNvPr id="10" name="Rechte verbindingslijn 9">
            <a:extLst>
              <a:ext uri="{FF2B5EF4-FFF2-40B4-BE49-F238E27FC236}">
                <a16:creationId xmlns:a16="http://schemas.microsoft.com/office/drawing/2014/main" id="{77069CE4-A680-19D4-BDE7-C0470AA1A182}"/>
              </a:ext>
            </a:extLst>
          </p:cNvPr>
          <p:cNvCxnSpPr>
            <a:cxnSpLocks/>
          </p:cNvCxnSpPr>
          <p:nvPr/>
        </p:nvCxnSpPr>
        <p:spPr>
          <a:xfrm>
            <a:off x="5153207" y="1309994"/>
            <a:ext cx="0" cy="5093108"/>
          </a:xfrm>
          <a:prstGeom prst="line">
            <a:avLst/>
          </a:prstGeom>
          <a:ln w="571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345143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30C161-AED9-F10E-1B12-4220AE23687F}"/>
              </a:ext>
            </a:extLst>
          </p:cNvPr>
          <p:cNvSpPr>
            <a:spLocks noGrp="1"/>
          </p:cNvSpPr>
          <p:nvPr>
            <p:ph type="title"/>
          </p:nvPr>
        </p:nvSpPr>
        <p:spPr/>
        <p:txBody>
          <a:bodyPr/>
          <a:lstStyle/>
          <a:p>
            <a:r>
              <a:rPr lang="nl-NL" dirty="0">
                <a:solidFill>
                  <a:schemeClr val="bg1"/>
                </a:solidFill>
              </a:rPr>
              <a:t>Verbouwing</a:t>
            </a:r>
          </a:p>
        </p:txBody>
      </p:sp>
      <p:pic>
        <p:nvPicPr>
          <p:cNvPr id="8" name="Tijdelijke aanduiding voor inhoud 7" descr="Afbeelding met hemel, buitenshuis, boot, aangelegd&#10;&#10;Automatisch gegenereerde beschrijving">
            <a:extLst>
              <a:ext uri="{FF2B5EF4-FFF2-40B4-BE49-F238E27FC236}">
                <a16:creationId xmlns:a16="http://schemas.microsoft.com/office/drawing/2014/main" id="{E41C7F02-2B29-E4A1-4FD2-CCA7513A3F0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26375" y="1362270"/>
            <a:ext cx="5291250" cy="5291250"/>
          </a:xfrm>
        </p:spPr>
      </p:pic>
    </p:spTree>
    <p:extLst>
      <p:ext uri="{BB962C8B-B14F-4D97-AF65-F5344CB8AC3E}">
        <p14:creationId xmlns:p14="http://schemas.microsoft.com/office/powerpoint/2010/main" val="64735990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30C161-AED9-F10E-1B12-4220AE23687F}"/>
              </a:ext>
            </a:extLst>
          </p:cNvPr>
          <p:cNvSpPr>
            <a:spLocks noGrp="1"/>
          </p:cNvSpPr>
          <p:nvPr>
            <p:ph type="title"/>
          </p:nvPr>
        </p:nvSpPr>
        <p:spPr/>
        <p:txBody>
          <a:bodyPr/>
          <a:lstStyle/>
          <a:p>
            <a:r>
              <a:rPr lang="nl-NL" dirty="0">
                <a:solidFill>
                  <a:schemeClr val="bg1"/>
                </a:solidFill>
              </a:rPr>
              <a:t>Verbouwing</a:t>
            </a:r>
          </a:p>
        </p:txBody>
      </p:sp>
      <p:pic>
        <p:nvPicPr>
          <p:cNvPr id="5" name="Tijdelijke aanduiding voor inhoud 4">
            <a:extLst>
              <a:ext uri="{FF2B5EF4-FFF2-40B4-BE49-F238E27FC236}">
                <a16:creationId xmlns:a16="http://schemas.microsoft.com/office/drawing/2014/main" id="{E474CA96-D2C1-BE1F-7EDA-54FE4698345C}"/>
              </a:ext>
            </a:extLst>
          </p:cNvPr>
          <p:cNvPicPr>
            <a:picLocks noGrp="1" noChangeAspect="1"/>
          </p:cNvPicPr>
          <p:nvPr>
            <p:ph idx="1"/>
          </p:nvPr>
        </p:nvPicPr>
        <p:blipFill>
          <a:blip r:embed="rId2"/>
          <a:stretch>
            <a:fillRect/>
          </a:stretch>
        </p:blipFill>
        <p:spPr>
          <a:xfrm>
            <a:off x="220662" y="1904283"/>
            <a:ext cx="4351338" cy="4351338"/>
          </a:xfrm>
        </p:spPr>
      </p:pic>
      <p:pic>
        <p:nvPicPr>
          <p:cNvPr id="7" name="Afbeelding 6">
            <a:extLst>
              <a:ext uri="{FF2B5EF4-FFF2-40B4-BE49-F238E27FC236}">
                <a16:creationId xmlns:a16="http://schemas.microsoft.com/office/drawing/2014/main" id="{6B01C84E-7FBC-FC54-C6E4-0325202F4EEB}"/>
              </a:ext>
            </a:extLst>
          </p:cNvPr>
          <p:cNvPicPr>
            <a:picLocks noChangeAspect="1"/>
          </p:cNvPicPr>
          <p:nvPr/>
        </p:nvPicPr>
        <p:blipFill>
          <a:blip r:embed="rId3"/>
          <a:stretch>
            <a:fillRect/>
          </a:stretch>
        </p:blipFill>
        <p:spPr>
          <a:xfrm>
            <a:off x="4505633" y="1904283"/>
            <a:ext cx="4351338" cy="4351338"/>
          </a:xfrm>
          <a:prstGeom prst="rect">
            <a:avLst/>
          </a:prstGeom>
        </p:spPr>
      </p:pic>
    </p:spTree>
    <p:extLst>
      <p:ext uri="{BB962C8B-B14F-4D97-AF65-F5344CB8AC3E}">
        <p14:creationId xmlns:p14="http://schemas.microsoft.com/office/powerpoint/2010/main" val="428501959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30C161-AED9-F10E-1B12-4220AE23687F}"/>
              </a:ext>
            </a:extLst>
          </p:cNvPr>
          <p:cNvSpPr>
            <a:spLocks noGrp="1"/>
          </p:cNvSpPr>
          <p:nvPr>
            <p:ph type="title"/>
          </p:nvPr>
        </p:nvSpPr>
        <p:spPr/>
        <p:txBody>
          <a:bodyPr/>
          <a:lstStyle/>
          <a:p>
            <a:r>
              <a:rPr lang="nl-NL" dirty="0">
                <a:solidFill>
                  <a:schemeClr val="bg1"/>
                </a:solidFill>
              </a:rPr>
              <a:t>Klaar!!!</a:t>
            </a:r>
          </a:p>
        </p:txBody>
      </p:sp>
      <p:pic>
        <p:nvPicPr>
          <p:cNvPr id="17" name="Tijdelijke aanduiding voor inhoud 16">
            <a:extLst>
              <a:ext uri="{FF2B5EF4-FFF2-40B4-BE49-F238E27FC236}">
                <a16:creationId xmlns:a16="http://schemas.microsoft.com/office/drawing/2014/main" id="{86F10D3A-4692-01FB-B2D8-77D2364628FA}"/>
              </a:ext>
            </a:extLst>
          </p:cNvPr>
          <p:cNvPicPr>
            <a:picLocks noGrp="1" noChangeAspect="1"/>
          </p:cNvPicPr>
          <p:nvPr>
            <p:ph idx="1"/>
          </p:nvPr>
        </p:nvPicPr>
        <p:blipFill>
          <a:blip r:embed="rId2"/>
          <a:stretch>
            <a:fillRect/>
          </a:stretch>
        </p:blipFill>
        <p:spPr>
          <a:xfrm>
            <a:off x="1581445" y="1386353"/>
            <a:ext cx="5981114" cy="5203569"/>
          </a:xfrm>
        </p:spPr>
      </p:pic>
    </p:spTree>
    <p:extLst>
      <p:ext uri="{BB962C8B-B14F-4D97-AF65-F5344CB8AC3E}">
        <p14:creationId xmlns:p14="http://schemas.microsoft.com/office/powerpoint/2010/main" val="289592789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t="-17000" b="-17000"/>
          </a:stretch>
        </a:blip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C7E3BA0-CCFC-1BA6-7564-FBE9FC016726}"/>
              </a:ext>
            </a:extLst>
          </p:cNvPr>
          <p:cNvSpPr>
            <a:spLocks noGrp="1"/>
          </p:cNvSpPr>
          <p:nvPr>
            <p:ph type="ctrTitle"/>
          </p:nvPr>
        </p:nvSpPr>
        <p:spPr>
          <a:xfrm>
            <a:off x="353962" y="3100438"/>
            <a:ext cx="6858000" cy="2387600"/>
          </a:xfrm>
        </p:spPr>
        <p:txBody>
          <a:bodyPr/>
          <a:lstStyle/>
          <a:p>
            <a:r>
              <a:rPr lang="en-US" b="1" dirty="0" err="1">
                <a:solidFill>
                  <a:schemeClr val="bg1"/>
                </a:solidFill>
              </a:rPr>
              <a:t>Bedankt</a:t>
            </a:r>
            <a:r>
              <a:rPr lang="en-US" b="1" dirty="0">
                <a:solidFill>
                  <a:schemeClr val="bg1"/>
                </a:solidFill>
              </a:rPr>
              <a:t> </a:t>
            </a:r>
            <a:r>
              <a:rPr lang="en-US" b="1" dirty="0" err="1">
                <a:solidFill>
                  <a:schemeClr val="bg1"/>
                </a:solidFill>
              </a:rPr>
              <a:t>voor</a:t>
            </a:r>
            <a:r>
              <a:rPr lang="en-US" b="1" dirty="0">
                <a:solidFill>
                  <a:schemeClr val="bg1"/>
                </a:solidFill>
              </a:rPr>
              <a:t> </a:t>
            </a:r>
            <a:r>
              <a:rPr lang="en-US" b="1" dirty="0" err="1">
                <a:solidFill>
                  <a:schemeClr val="bg1"/>
                </a:solidFill>
              </a:rPr>
              <a:t>jullie</a:t>
            </a:r>
            <a:r>
              <a:rPr lang="en-US" b="1" dirty="0">
                <a:solidFill>
                  <a:schemeClr val="bg1"/>
                </a:solidFill>
              </a:rPr>
              <a:t> </a:t>
            </a:r>
            <a:r>
              <a:rPr lang="en-US" b="1" dirty="0" err="1">
                <a:solidFill>
                  <a:schemeClr val="bg1"/>
                </a:solidFill>
              </a:rPr>
              <a:t>aandacht</a:t>
            </a:r>
            <a:r>
              <a:rPr lang="en-US" b="1" dirty="0">
                <a:solidFill>
                  <a:schemeClr val="bg1"/>
                </a:solidFill>
              </a:rPr>
              <a:t>!</a:t>
            </a:r>
          </a:p>
        </p:txBody>
      </p:sp>
    </p:spTree>
    <p:extLst>
      <p:ext uri="{BB962C8B-B14F-4D97-AF65-F5344CB8AC3E}">
        <p14:creationId xmlns:p14="http://schemas.microsoft.com/office/powerpoint/2010/main" val="314896919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B29F2D4D-A978-41F5-934E-339E011356AF}" type="slidenum">
              <a:rPr lang="nl-NL" sz="1100"/>
              <a:pPr eaLnBrk="1" hangingPunct="1"/>
              <a:t>129</a:t>
            </a:fld>
            <a:endParaRPr lang="nl-NL" sz="1100"/>
          </a:p>
        </p:txBody>
      </p:sp>
      <p:sp>
        <p:nvSpPr>
          <p:cNvPr id="89091" name="Text Box 4"/>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89092" name="Picture 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0" y="4"/>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Line 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8909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Picture 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6"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2023</a:t>
            </a:r>
          </a:p>
        </p:txBody>
      </p:sp>
      <p:sp>
        <p:nvSpPr>
          <p:cNvPr id="11" name="Text Box 3"/>
          <p:cNvSpPr txBox="1">
            <a:spLocks noChangeArrowheads="1"/>
          </p:cNvSpPr>
          <p:nvPr/>
        </p:nvSpPr>
        <p:spPr bwMode="auto">
          <a:xfrm>
            <a:off x="200027" y="1828804"/>
            <a:ext cx="2951163" cy="4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2000" b="1" dirty="0">
                <a:solidFill>
                  <a:srgbClr val="0066FF"/>
                </a:solidFill>
                <a:cs typeface="Arial" charset="0"/>
              </a:rPr>
              <a:t>             </a:t>
            </a:r>
            <a:endParaRPr lang="en-US" sz="2000" b="1" dirty="0">
              <a:solidFill>
                <a:srgbClr val="0066FF"/>
              </a:solidFill>
            </a:endParaRPr>
          </a:p>
        </p:txBody>
      </p:sp>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738" y="958850"/>
            <a:ext cx="8516937" cy="4729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8803758"/>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C3A37805-EBC8-42A2-AE75-B37018518362}" type="slidenum">
              <a:rPr lang="nl-NL" sz="1100"/>
              <a:pPr eaLnBrk="1" hangingPunct="1"/>
              <a:t>13</a:t>
            </a:fld>
            <a:endParaRPr lang="nl-NL" sz="1100"/>
          </a:p>
        </p:txBody>
      </p:sp>
      <p:sp>
        <p:nvSpPr>
          <p:cNvPr id="79875" name="Slide Number Placeholder 4"/>
          <p:cNvSpPr txBox="1">
            <a:spLocks noGrp="1"/>
          </p:cNvSpPr>
          <p:nvPr/>
        </p:nvSpPr>
        <p:spPr bwMode="auto">
          <a:xfrm>
            <a:off x="7308850" y="6597651"/>
            <a:ext cx="1143000" cy="26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2E4B4DF1-AC4B-4408-9BC9-CE5B187F650F}" type="slidenum">
              <a:rPr lang="nl-NL" sz="1100" b="1"/>
              <a:pPr algn="r" eaLnBrk="1" hangingPunct="1"/>
              <a:t>13</a:t>
            </a:fld>
            <a:endParaRPr lang="nl-NL" sz="1100" b="1"/>
          </a:p>
        </p:txBody>
      </p:sp>
      <p:sp>
        <p:nvSpPr>
          <p:cNvPr id="79876" name="Text Box 3"/>
          <p:cNvSpPr txBox="1">
            <a:spLocks noChangeArrowheads="1"/>
          </p:cNvSpPr>
          <p:nvPr/>
        </p:nvSpPr>
        <p:spPr bwMode="auto">
          <a:xfrm>
            <a:off x="571502" y="923929"/>
            <a:ext cx="2951163" cy="4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eaLnBrk="1" hangingPunct="1">
              <a:spcBef>
                <a:spcPct val="50000"/>
              </a:spcBef>
            </a:pPr>
            <a:r>
              <a:rPr lang="en-US" sz="2000" b="1" dirty="0" err="1">
                <a:solidFill>
                  <a:srgbClr val="0066FF"/>
                </a:solidFill>
                <a:cs typeface="Arial" charset="0"/>
              </a:rPr>
              <a:t>Algemene</a:t>
            </a:r>
            <a:r>
              <a:rPr lang="en-US" sz="2000" b="1" dirty="0">
                <a:solidFill>
                  <a:srgbClr val="0066FF"/>
                </a:solidFill>
                <a:cs typeface="Arial" charset="0"/>
              </a:rPr>
              <a:t> </a:t>
            </a:r>
            <a:r>
              <a:rPr lang="en-US" sz="2000" b="1" dirty="0" err="1">
                <a:solidFill>
                  <a:srgbClr val="0066FF"/>
                </a:solidFill>
                <a:cs typeface="Arial" charset="0"/>
              </a:rPr>
              <a:t>Zaken</a:t>
            </a:r>
            <a:endParaRPr lang="en-US" sz="2000" b="1" dirty="0">
              <a:solidFill>
                <a:srgbClr val="0066FF"/>
              </a:solidFill>
            </a:endParaRPr>
          </a:p>
        </p:txBody>
      </p:sp>
      <p:sp>
        <p:nvSpPr>
          <p:cNvPr id="79877" name="Text Box 4"/>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79878" name="Picture 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0" y="4"/>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9" name="Line 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7988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1" name="Picture 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2" name="Text Box 10"/>
          <p:cNvSpPr txBox="1">
            <a:spLocks noChangeArrowheads="1"/>
          </p:cNvSpPr>
          <p:nvPr/>
        </p:nvSpPr>
        <p:spPr bwMode="auto">
          <a:xfrm>
            <a:off x="5926138" y="592140"/>
            <a:ext cx="2951162" cy="349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eaLnBrk="1" hangingPunct="1">
              <a:spcBef>
                <a:spcPct val="50000"/>
              </a:spcBef>
            </a:pPr>
            <a:r>
              <a:rPr lang="en-US" b="1">
                <a:solidFill>
                  <a:srgbClr val="0066FF"/>
                </a:solidFill>
                <a:cs typeface="Arial" charset="0"/>
              </a:rPr>
              <a:t>Door: John Licher</a:t>
            </a:r>
            <a:endParaRPr lang="en-US" b="1">
              <a:solidFill>
                <a:srgbClr val="0066FF"/>
              </a:solidFill>
            </a:endParaRPr>
          </a:p>
        </p:txBody>
      </p:sp>
      <p:sp>
        <p:nvSpPr>
          <p:cNvPr id="79883"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2023</a:t>
            </a:r>
          </a:p>
        </p:txBody>
      </p:sp>
      <p:sp>
        <p:nvSpPr>
          <p:cNvPr id="2" name="Rechthoek 1"/>
          <p:cNvSpPr/>
          <p:nvPr/>
        </p:nvSpPr>
        <p:spPr>
          <a:xfrm>
            <a:off x="571503" y="1691491"/>
            <a:ext cx="7721600" cy="461665"/>
          </a:xfrm>
          <a:prstGeom prst="rect">
            <a:avLst/>
          </a:prstGeom>
        </p:spPr>
        <p:txBody>
          <a:bodyPr wrap="square">
            <a:spAutoFit/>
          </a:bodyPr>
          <a:lstStyle/>
          <a:p>
            <a:pPr algn="just"/>
            <a:endParaRPr lang="nl-NL" sz="2400" dirty="0"/>
          </a:p>
        </p:txBody>
      </p:sp>
      <p:sp>
        <p:nvSpPr>
          <p:cNvPr id="13" name="Tekstvak 12"/>
          <p:cNvSpPr txBox="1"/>
          <p:nvPr/>
        </p:nvSpPr>
        <p:spPr>
          <a:xfrm>
            <a:off x="1161258" y="1695449"/>
            <a:ext cx="6334125" cy="461665"/>
          </a:xfrm>
          <a:prstGeom prst="rect">
            <a:avLst/>
          </a:prstGeom>
          <a:noFill/>
        </p:spPr>
        <p:txBody>
          <a:bodyPr wrap="square" rtlCol="0">
            <a:spAutoFit/>
          </a:bodyPr>
          <a:lstStyle/>
          <a:p>
            <a:r>
              <a:rPr lang="nl-NL" sz="2400" b="1" dirty="0"/>
              <a:t>Vaarbevoegdheden pleziervaart</a:t>
            </a:r>
          </a:p>
        </p:txBody>
      </p:sp>
      <p:sp>
        <p:nvSpPr>
          <p:cNvPr id="14" name="Tekstvak 13"/>
          <p:cNvSpPr txBox="1"/>
          <p:nvPr/>
        </p:nvSpPr>
        <p:spPr>
          <a:xfrm>
            <a:off x="1161258" y="2191255"/>
            <a:ext cx="6650830" cy="369332"/>
          </a:xfrm>
          <a:prstGeom prst="rect">
            <a:avLst/>
          </a:prstGeom>
          <a:noFill/>
        </p:spPr>
        <p:txBody>
          <a:bodyPr wrap="square" rtlCol="0">
            <a:spAutoFit/>
          </a:bodyPr>
          <a:lstStyle/>
          <a:p>
            <a:pPr algn="l"/>
            <a:r>
              <a:rPr lang="nl-NL" b="1" dirty="0"/>
              <a:t>15 tot 25m	Klein vaarbewijs 1 of 2</a:t>
            </a:r>
          </a:p>
        </p:txBody>
      </p:sp>
      <p:pic>
        <p:nvPicPr>
          <p:cNvPr id="7170" name="Picture 2" descr="Kan een afbeelding zijn van 9 mensen en boo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10521" y="2560587"/>
            <a:ext cx="5791198" cy="4060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2543604"/>
      </p:ext>
    </p:extLst>
  </p:cSld>
  <p:clrMapOvr>
    <a:masterClrMapping/>
  </p:clrMapOvr>
  <p:transition spd="med">
    <p:fade/>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B29F2D4D-A978-41F5-934E-339E011356AF}" type="slidenum">
              <a:rPr lang="nl-NL" sz="1100"/>
              <a:pPr eaLnBrk="1" hangingPunct="1"/>
              <a:t>130</a:t>
            </a:fld>
            <a:endParaRPr lang="nl-NL" sz="1100"/>
          </a:p>
        </p:txBody>
      </p:sp>
      <p:sp>
        <p:nvSpPr>
          <p:cNvPr id="89091" name="Text Box 4"/>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89092" name="Picture 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0" y="4"/>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Line 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8909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Picture 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6"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2023</a:t>
            </a:r>
          </a:p>
        </p:txBody>
      </p:sp>
      <p:sp>
        <p:nvSpPr>
          <p:cNvPr id="11" name="Text Box 3"/>
          <p:cNvSpPr txBox="1">
            <a:spLocks noChangeArrowheads="1"/>
          </p:cNvSpPr>
          <p:nvPr/>
        </p:nvSpPr>
        <p:spPr bwMode="auto">
          <a:xfrm>
            <a:off x="200027" y="1828804"/>
            <a:ext cx="2951163" cy="4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2000" b="1" dirty="0">
                <a:solidFill>
                  <a:srgbClr val="0066FF"/>
                </a:solidFill>
                <a:cs typeface="Arial" charset="0"/>
              </a:rPr>
              <a:t>             </a:t>
            </a:r>
            <a:endParaRPr lang="en-US" sz="2000" b="1" dirty="0">
              <a:solidFill>
                <a:srgbClr val="0066FF"/>
              </a:solidFill>
            </a:endParaRPr>
          </a:p>
        </p:txBody>
      </p:sp>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113" y="1133475"/>
            <a:ext cx="8105775" cy="459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9555334"/>
      </p:ext>
    </p:extLst>
  </p:cSld>
  <p:clrMapOvr>
    <a:masterClrMapping/>
  </p:clrMapOvr>
  <p:transition spd="med">
    <p:fade/>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B29F2D4D-A978-41F5-934E-339E011356AF}" type="slidenum">
              <a:rPr lang="nl-NL" sz="1100"/>
              <a:pPr eaLnBrk="1" hangingPunct="1"/>
              <a:t>131</a:t>
            </a:fld>
            <a:endParaRPr lang="nl-NL" sz="1100"/>
          </a:p>
        </p:txBody>
      </p:sp>
      <p:sp>
        <p:nvSpPr>
          <p:cNvPr id="89091" name="Text Box 4"/>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89092" name="Picture 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0" y="4"/>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Line 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8909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Picture 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6"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2023</a:t>
            </a:r>
          </a:p>
        </p:txBody>
      </p:sp>
      <p:sp>
        <p:nvSpPr>
          <p:cNvPr id="11" name="Text Box 3"/>
          <p:cNvSpPr txBox="1">
            <a:spLocks noChangeArrowheads="1"/>
          </p:cNvSpPr>
          <p:nvPr/>
        </p:nvSpPr>
        <p:spPr bwMode="auto">
          <a:xfrm>
            <a:off x="200027" y="1828804"/>
            <a:ext cx="2951163" cy="4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2000" b="1" dirty="0">
                <a:solidFill>
                  <a:srgbClr val="0066FF"/>
                </a:solidFill>
                <a:cs typeface="Arial" charset="0"/>
              </a:rPr>
              <a:t>             </a:t>
            </a:r>
            <a:endParaRPr lang="en-US" sz="2000" b="1" dirty="0">
              <a:solidFill>
                <a:srgbClr val="0066FF"/>
              </a:solidFill>
            </a:endParaRPr>
          </a:p>
        </p:txBody>
      </p:sp>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350" y="1138238"/>
            <a:ext cx="8115300" cy="458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3730354"/>
      </p:ext>
    </p:extLst>
  </p:cSld>
  <p:clrMapOvr>
    <a:masterClrMapping/>
  </p:clrMapOvr>
  <p:transition spd="med">
    <p:fade/>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B29F2D4D-A978-41F5-934E-339E011356AF}" type="slidenum">
              <a:rPr lang="nl-NL" sz="1100"/>
              <a:pPr eaLnBrk="1" hangingPunct="1"/>
              <a:t>132</a:t>
            </a:fld>
            <a:endParaRPr lang="nl-NL" sz="1100"/>
          </a:p>
        </p:txBody>
      </p:sp>
      <p:sp>
        <p:nvSpPr>
          <p:cNvPr id="89091" name="Text Box 4"/>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89092" name="Picture 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0" y="4"/>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Line 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8909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Picture 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6"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2023</a:t>
            </a:r>
          </a:p>
        </p:txBody>
      </p:sp>
      <p:sp>
        <p:nvSpPr>
          <p:cNvPr id="11" name="Text Box 3"/>
          <p:cNvSpPr txBox="1">
            <a:spLocks noChangeArrowheads="1"/>
          </p:cNvSpPr>
          <p:nvPr/>
        </p:nvSpPr>
        <p:spPr bwMode="auto">
          <a:xfrm>
            <a:off x="200027" y="1828804"/>
            <a:ext cx="2951163" cy="4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2000" b="1" dirty="0">
                <a:solidFill>
                  <a:srgbClr val="0066FF"/>
                </a:solidFill>
                <a:cs typeface="Arial" charset="0"/>
              </a:rPr>
              <a:t>             </a:t>
            </a:r>
            <a:endParaRPr lang="en-US" sz="2000" b="1" dirty="0">
              <a:solidFill>
                <a:srgbClr val="0066FF"/>
              </a:solidFill>
            </a:endParaRPr>
          </a:p>
        </p:txBody>
      </p:sp>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350" y="1138238"/>
            <a:ext cx="8115300" cy="458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1237743"/>
      </p:ext>
    </p:extLst>
  </p:cSld>
  <p:clrMapOvr>
    <a:masterClrMapping/>
  </p:clrMapOvr>
  <p:transition spd="med">
    <p:fade/>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B29F2D4D-A978-41F5-934E-339E011356AF}" type="slidenum">
              <a:rPr lang="nl-NL" sz="1100"/>
              <a:pPr eaLnBrk="1" hangingPunct="1"/>
              <a:t>133</a:t>
            </a:fld>
            <a:endParaRPr lang="nl-NL" sz="1100"/>
          </a:p>
        </p:txBody>
      </p:sp>
      <p:sp>
        <p:nvSpPr>
          <p:cNvPr id="89091" name="Text Box 4"/>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89092" name="Picture 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0" y="4"/>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Line 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8909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Picture 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6"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2023</a:t>
            </a:r>
          </a:p>
        </p:txBody>
      </p:sp>
      <p:sp>
        <p:nvSpPr>
          <p:cNvPr id="11" name="Text Box 3"/>
          <p:cNvSpPr txBox="1">
            <a:spLocks noChangeArrowheads="1"/>
          </p:cNvSpPr>
          <p:nvPr/>
        </p:nvSpPr>
        <p:spPr bwMode="auto">
          <a:xfrm>
            <a:off x="200027" y="1828804"/>
            <a:ext cx="2951163" cy="4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2000" b="1" dirty="0">
                <a:solidFill>
                  <a:srgbClr val="0066FF"/>
                </a:solidFill>
                <a:cs typeface="Arial" charset="0"/>
              </a:rPr>
              <a:t>             </a:t>
            </a:r>
            <a:endParaRPr lang="en-US" sz="2000" b="1" dirty="0">
              <a:solidFill>
                <a:srgbClr val="0066FF"/>
              </a:solidFill>
            </a:endParaRPr>
          </a:p>
        </p:txBody>
      </p:sp>
      <p:pic>
        <p:nvPicPr>
          <p:cNvPr id="61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9588" y="1133475"/>
            <a:ext cx="8124825" cy="459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6667780"/>
      </p:ext>
    </p:extLst>
  </p:cSld>
  <p:clrMapOvr>
    <a:masterClrMapping/>
  </p:clrMapOvr>
  <p:transition spd="med">
    <p:fade/>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B29F2D4D-A978-41F5-934E-339E011356AF}" type="slidenum">
              <a:rPr lang="nl-NL" sz="1100"/>
              <a:pPr eaLnBrk="1" hangingPunct="1"/>
              <a:t>134</a:t>
            </a:fld>
            <a:endParaRPr lang="nl-NL" sz="1100"/>
          </a:p>
        </p:txBody>
      </p:sp>
      <p:sp>
        <p:nvSpPr>
          <p:cNvPr id="89091" name="Text Box 4"/>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89092" name="Picture 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0" y="4"/>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Line 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8909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Picture 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6"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2023</a:t>
            </a:r>
          </a:p>
        </p:txBody>
      </p:sp>
      <p:sp>
        <p:nvSpPr>
          <p:cNvPr id="11" name="Text Box 3"/>
          <p:cNvSpPr txBox="1">
            <a:spLocks noChangeArrowheads="1"/>
          </p:cNvSpPr>
          <p:nvPr/>
        </p:nvSpPr>
        <p:spPr bwMode="auto">
          <a:xfrm>
            <a:off x="200027" y="1828804"/>
            <a:ext cx="2951163" cy="4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2000" b="1" dirty="0">
                <a:solidFill>
                  <a:srgbClr val="0066FF"/>
                </a:solidFill>
                <a:cs typeface="Arial" charset="0"/>
              </a:rPr>
              <a:t>             </a:t>
            </a:r>
            <a:endParaRPr lang="en-US" sz="2000" b="1" dirty="0">
              <a:solidFill>
                <a:srgbClr val="0066FF"/>
              </a:solidFill>
            </a:endParaRPr>
          </a:p>
        </p:txBody>
      </p:sp>
      <p:pic>
        <p:nvPicPr>
          <p:cNvPr id="717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350" y="1138238"/>
            <a:ext cx="8115300" cy="458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531447"/>
      </p:ext>
    </p:extLst>
  </p:cSld>
  <p:clrMapOvr>
    <a:masterClrMapping/>
  </p:clrMapOvr>
  <p:transition spd="med">
    <p:fade/>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B29F2D4D-A978-41F5-934E-339E011356AF}" type="slidenum">
              <a:rPr lang="nl-NL" sz="1100"/>
              <a:pPr eaLnBrk="1" hangingPunct="1"/>
              <a:t>135</a:t>
            </a:fld>
            <a:endParaRPr lang="nl-NL" sz="1100"/>
          </a:p>
        </p:txBody>
      </p:sp>
      <p:sp>
        <p:nvSpPr>
          <p:cNvPr id="89091" name="Text Box 4"/>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89092" name="Picture 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0" y="4"/>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Line 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8909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Picture 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6"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2023</a:t>
            </a:r>
          </a:p>
        </p:txBody>
      </p:sp>
      <p:sp>
        <p:nvSpPr>
          <p:cNvPr id="11" name="Text Box 3"/>
          <p:cNvSpPr txBox="1">
            <a:spLocks noChangeArrowheads="1"/>
          </p:cNvSpPr>
          <p:nvPr/>
        </p:nvSpPr>
        <p:spPr bwMode="auto">
          <a:xfrm>
            <a:off x="200027" y="1828804"/>
            <a:ext cx="2951163" cy="4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2000" b="1" dirty="0">
                <a:solidFill>
                  <a:srgbClr val="0066FF"/>
                </a:solidFill>
                <a:cs typeface="Arial" charset="0"/>
              </a:rPr>
              <a:t>             </a:t>
            </a:r>
            <a:endParaRPr lang="en-US" sz="2000" b="1" dirty="0">
              <a:solidFill>
                <a:srgbClr val="0066FF"/>
              </a:solidFill>
            </a:endParaRPr>
          </a:p>
        </p:txBody>
      </p:sp>
      <p:pic>
        <p:nvPicPr>
          <p:cNvPr id="819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113" y="1143000"/>
            <a:ext cx="8105775"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3762069"/>
      </p:ext>
    </p:extLst>
  </p:cSld>
  <p:clrMapOvr>
    <a:masterClrMapping/>
  </p:clrMapOvr>
  <p:transition spd="med">
    <p:fade/>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B29F2D4D-A978-41F5-934E-339E011356AF}" type="slidenum">
              <a:rPr lang="nl-NL" sz="1100"/>
              <a:pPr eaLnBrk="1" hangingPunct="1"/>
              <a:t>136</a:t>
            </a:fld>
            <a:endParaRPr lang="nl-NL" sz="1100"/>
          </a:p>
        </p:txBody>
      </p:sp>
      <p:sp>
        <p:nvSpPr>
          <p:cNvPr id="89091" name="Text Box 4"/>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89092" name="Picture 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0" y="4"/>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Line 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8909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Picture 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6"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2023</a:t>
            </a:r>
          </a:p>
        </p:txBody>
      </p:sp>
      <p:sp>
        <p:nvSpPr>
          <p:cNvPr id="11" name="Text Box 3"/>
          <p:cNvSpPr txBox="1">
            <a:spLocks noChangeArrowheads="1"/>
          </p:cNvSpPr>
          <p:nvPr/>
        </p:nvSpPr>
        <p:spPr bwMode="auto">
          <a:xfrm>
            <a:off x="200027" y="1828804"/>
            <a:ext cx="2951163" cy="4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2000" b="1" dirty="0">
                <a:solidFill>
                  <a:srgbClr val="0066FF"/>
                </a:solidFill>
                <a:cs typeface="Arial" charset="0"/>
              </a:rPr>
              <a:t>             </a:t>
            </a:r>
            <a:endParaRPr lang="en-US" sz="2000" b="1" dirty="0">
              <a:solidFill>
                <a:srgbClr val="0066FF"/>
              </a:solidFill>
            </a:endParaRPr>
          </a:p>
        </p:txBody>
      </p:sp>
      <p:pic>
        <p:nvPicPr>
          <p:cNvPr id="921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350" y="1143000"/>
            <a:ext cx="81153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0658006"/>
      </p:ext>
    </p:extLst>
  </p:cSld>
  <p:clrMapOvr>
    <a:masterClrMapping/>
  </p:clrMapOvr>
  <p:transition spd="med">
    <p:fade/>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B29F2D4D-A978-41F5-934E-339E011356AF}" type="slidenum">
              <a:rPr lang="nl-NL" sz="1100"/>
              <a:pPr eaLnBrk="1" hangingPunct="1"/>
              <a:t>137</a:t>
            </a:fld>
            <a:endParaRPr lang="nl-NL" sz="1100"/>
          </a:p>
        </p:txBody>
      </p:sp>
      <p:sp>
        <p:nvSpPr>
          <p:cNvPr id="89091" name="Text Box 4"/>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89092" name="Picture 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0" y="4"/>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Line 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8909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Picture 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6"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2023</a:t>
            </a:r>
          </a:p>
        </p:txBody>
      </p:sp>
      <p:sp>
        <p:nvSpPr>
          <p:cNvPr id="11" name="Text Box 3"/>
          <p:cNvSpPr txBox="1">
            <a:spLocks noChangeArrowheads="1"/>
          </p:cNvSpPr>
          <p:nvPr/>
        </p:nvSpPr>
        <p:spPr bwMode="auto">
          <a:xfrm>
            <a:off x="200027" y="1828804"/>
            <a:ext cx="2951163" cy="4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2000" b="1" dirty="0">
                <a:solidFill>
                  <a:srgbClr val="0066FF"/>
                </a:solidFill>
                <a:cs typeface="Arial" charset="0"/>
              </a:rPr>
              <a:t>             </a:t>
            </a:r>
            <a:endParaRPr lang="en-US" sz="2000" b="1" dirty="0">
              <a:solidFill>
                <a:srgbClr val="0066FF"/>
              </a:solidFill>
            </a:endParaRPr>
          </a:p>
        </p:txBody>
      </p:sp>
      <p:pic>
        <p:nvPicPr>
          <p:cNvPr id="1024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9588" y="1143000"/>
            <a:ext cx="8124825"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9971292"/>
      </p:ext>
    </p:extLst>
  </p:cSld>
  <p:clrMapOvr>
    <a:masterClrMapping/>
  </p:clrMapOvr>
  <p:transition spd="med">
    <p:fade/>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B29F2D4D-A978-41F5-934E-339E011356AF}" type="slidenum">
              <a:rPr lang="nl-NL" sz="1100"/>
              <a:pPr eaLnBrk="1" hangingPunct="1"/>
              <a:t>138</a:t>
            </a:fld>
            <a:endParaRPr lang="nl-NL" sz="1100"/>
          </a:p>
        </p:txBody>
      </p:sp>
      <p:sp>
        <p:nvSpPr>
          <p:cNvPr id="89091" name="Text Box 4"/>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89092" name="Picture 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0" y="4"/>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Line 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8909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Picture 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6"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2023</a:t>
            </a:r>
          </a:p>
        </p:txBody>
      </p:sp>
      <p:sp>
        <p:nvSpPr>
          <p:cNvPr id="11" name="Text Box 3"/>
          <p:cNvSpPr txBox="1">
            <a:spLocks noChangeArrowheads="1"/>
          </p:cNvSpPr>
          <p:nvPr/>
        </p:nvSpPr>
        <p:spPr bwMode="auto">
          <a:xfrm>
            <a:off x="200027" y="1828804"/>
            <a:ext cx="2951163" cy="4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2000" b="1" dirty="0">
                <a:solidFill>
                  <a:srgbClr val="0066FF"/>
                </a:solidFill>
                <a:cs typeface="Arial" charset="0"/>
              </a:rPr>
              <a:t>             </a:t>
            </a:r>
            <a:endParaRPr lang="en-US" sz="2000" b="1" dirty="0">
              <a:solidFill>
                <a:srgbClr val="0066FF"/>
              </a:solidFill>
            </a:endParaRPr>
          </a:p>
        </p:txBody>
      </p:sp>
      <p:pic>
        <p:nvPicPr>
          <p:cNvPr id="1126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113" y="1147763"/>
            <a:ext cx="8105775" cy="456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4840633"/>
      </p:ext>
    </p:extLst>
  </p:cSld>
  <p:clrMapOvr>
    <a:masterClrMapping/>
  </p:clrMapOvr>
  <p:transition spd="med">
    <p:fade/>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B29F2D4D-A978-41F5-934E-339E011356AF}" type="slidenum">
              <a:rPr lang="nl-NL" sz="1100"/>
              <a:pPr eaLnBrk="1" hangingPunct="1"/>
              <a:t>139</a:t>
            </a:fld>
            <a:endParaRPr lang="nl-NL" sz="1100"/>
          </a:p>
        </p:txBody>
      </p:sp>
      <p:sp>
        <p:nvSpPr>
          <p:cNvPr id="89091" name="Text Box 4"/>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89092" name="Picture 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0" y="4"/>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Line 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8909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Picture 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6"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2023</a:t>
            </a:r>
          </a:p>
        </p:txBody>
      </p:sp>
      <p:sp>
        <p:nvSpPr>
          <p:cNvPr id="11" name="Text Box 3"/>
          <p:cNvSpPr txBox="1">
            <a:spLocks noChangeArrowheads="1"/>
          </p:cNvSpPr>
          <p:nvPr/>
        </p:nvSpPr>
        <p:spPr bwMode="auto">
          <a:xfrm>
            <a:off x="200027" y="1828804"/>
            <a:ext cx="2951163" cy="4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2000" b="1" dirty="0">
                <a:solidFill>
                  <a:srgbClr val="0066FF"/>
                </a:solidFill>
                <a:cs typeface="Arial" charset="0"/>
              </a:rPr>
              <a:t>             </a:t>
            </a:r>
            <a:endParaRPr lang="en-US" sz="2000" b="1" dirty="0">
              <a:solidFill>
                <a:srgbClr val="0066FF"/>
              </a:solidFill>
            </a:endParaRPr>
          </a:p>
        </p:txBody>
      </p:sp>
      <p:pic>
        <p:nvPicPr>
          <p:cNvPr id="1229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350" y="1143000"/>
            <a:ext cx="81153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1328349"/>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C3A37805-EBC8-42A2-AE75-B37018518362}" type="slidenum">
              <a:rPr lang="nl-NL" sz="1100"/>
              <a:pPr eaLnBrk="1" hangingPunct="1"/>
              <a:t>14</a:t>
            </a:fld>
            <a:endParaRPr lang="nl-NL" sz="1100"/>
          </a:p>
        </p:txBody>
      </p:sp>
      <p:sp>
        <p:nvSpPr>
          <p:cNvPr id="79875" name="Slide Number Placeholder 4"/>
          <p:cNvSpPr txBox="1">
            <a:spLocks noGrp="1"/>
          </p:cNvSpPr>
          <p:nvPr/>
        </p:nvSpPr>
        <p:spPr bwMode="auto">
          <a:xfrm>
            <a:off x="7308850" y="6597651"/>
            <a:ext cx="1143000" cy="26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2E4B4DF1-AC4B-4408-9BC9-CE5B187F650F}" type="slidenum">
              <a:rPr lang="nl-NL" sz="1100" b="1"/>
              <a:pPr algn="r" eaLnBrk="1" hangingPunct="1"/>
              <a:t>14</a:t>
            </a:fld>
            <a:endParaRPr lang="nl-NL" sz="1100" b="1"/>
          </a:p>
        </p:txBody>
      </p:sp>
      <p:sp>
        <p:nvSpPr>
          <p:cNvPr id="79876" name="Text Box 3"/>
          <p:cNvSpPr txBox="1">
            <a:spLocks noChangeArrowheads="1"/>
          </p:cNvSpPr>
          <p:nvPr/>
        </p:nvSpPr>
        <p:spPr bwMode="auto">
          <a:xfrm>
            <a:off x="571502" y="923929"/>
            <a:ext cx="2951163" cy="4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eaLnBrk="1" hangingPunct="1">
              <a:spcBef>
                <a:spcPct val="50000"/>
              </a:spcBef>
            </a:pPr>
            <a:r>
              <a:rPr lang="en-US" sz="2000" b="1" dirty="0" err="1">
                <a:solidFill>
                  <a:srgbClr val="0066FF"/>
                </a:solidFill>
                <a:cs typeface="Arial" charset="0"/>
              </a:rPr>
              <a:t>Algemene</a:t>
            </a:r>
            <a:r>
              <a:rPr lang="en-US" sz="2000" b="1" dirty="0">
                <a:solidFill>
                  <a:srgbClr val="0066FF"/>
                </a:solidFill>
                <a:cs typeface="Arial" charset="0"/>
              </a:rPr>
              <a:t> </a:t>
            </a:r>
            <a:r>
              <a:rPr lang="en-US" sz="2000" b="1" dirty="0" err="1">
                <a:solidFill>
                  <a:srgbClr val="0066FF"/>
                </a:solidFill>
                <a:cs typeface="Arial" charset="0"/>
              </a:rPr>
              <a:t>Zaken</a:t>
            </a:r>
            <a:endParaRPr lang="en-US" sz="2000" b="1" dirty="0">
              <a:solidFill>
                <a:srgbClr val="0066FF"/>
              </a:solidFill>
            </a:endParaRPr>
          </a:p>
        </p:txBody>
      </p:sp>
      <p:sp>
        <p:nvSpPr>
          <p:cNvPr id="79877" name="Text Box 4"/>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79878" name="Picture 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0" y="4"/>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9" name="Line 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7988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1" name="Picture 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2" name="Text Box 10"/>
          <p:cNvSpPr txBox="1">
            <a:spLocks noChangeArrowheads="1"/>
          </p:cNvSpPr>
          <p:nvPr/>
        </p:nvSpPr>
        <p:spPr bwMode="auto">
          <a:xfrm>
            <a:off x="5926138" y="592140"/>
            <a:ext cx="2951162" cy="349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eaLnBrk="1" hangingPunct="1">
              <a:spcBef>
                <a:spcPct val="50000"/>
              </a:spcBef>
            </a:pPr>
            <a:r>
              <a:rPr lang="en-US" b="1">
                <a:solidFill>
                  <a:srgbClr val="0066FF"/>
                </a:solidFill>
                <a:cs typeface="Arial" charset="0"/>
              </a:rPr>
              <a:t>Door: John Licher</a:t>
            </a:r>
            <a:endParaRPr lang="en-US" b="1">
              <a:solidFill>
                <a:srgbClr val="0066FF"/>
              </a:solidFill>
            </a:endParaRPr>
          </a:p>
        </p:txBody>
      </p:sp>
      <p:sp>
        <p:nvSpPr>
          <p:cNvPr id="79883"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2023</a:t>
            </a:r>
          </a:p>
        </p:txBody>
      </p:sp>
      <p:sp>
        <p:nvSpPr>
          <p:cNvPr id="2" name="Rechthoek 1"/>
          <p:cNvSpPr/>
          <p:nvPr/>
        </p:nvSpPr>
        <p:spPr>
          <a:xfrm>
            <a:off x="571503" y="1691491"/>
            <a:ext cx="7721600" cy="461665"/>
          </a:xfrm>
          <a:prstGeom prst="rect">
            <a:avLst/>
          </a:prstGeom>
        </p:spPr>
        <p:txBody>
          <a:bodyPr wrap="square">
            <a:spAutoFit/>
          </a:bodyPr>
          <a:lstStyle/>
          <a:p>
            <a:pPr algn="just"/>
            <a:endParaRPr lang="nl-NL" sz="2400" dirty="0"/>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47" y="1691491"/>
            <a:ext cx="9205784" cy="4423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6356250"/>
      </p:ext>
    </p:extLst>
  </p:cSld>
  <p:clrMapOvr>
    <a:masterClrMapping/>
  </p:clrMapOvr>
  <p:transition spd="med">
    <p:fade/>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B29F2D4D-A978-41F5-934E-339E011356AF}" type="slidenum">
              <a:rPr lang="nl-NL" sz="1100"/>
              <a:pPr eaLnBrk="1" hangingPunct="1"/>
              <a:t>140</a:t>
            </a:fld>
            <a:endParaRPr lang="nl-NL" sz="1100"/>
          </a:p>
        </p:txBody>
      </p:sp>
      <p:sp>
        <p:nvSpPr>
          <p:cNvPr id="89091" name="Text Box 4"/>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89092" name="Picture 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0" y="4"/>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Line 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8909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Picture 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6"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2023</a:t>
            </a:r>
          </a:p>
        </p:txBody>
      </p:sp>
      <p:sp>
        <p:nvSpPr>
          <p:cNvPr id="11" name="Text Box 3"/>
          <p:cNvSpPr txBox="1">
            <a:spLocks noChangeArrowheads="1"/>
          </p:cNvSpPr>
          <p:nvPr/>
        </p:nvSpPr>
        <p:spPr bwMode="auto">
          <a:xfrm>
            <a:off x="200027" y="1828804"/>
            <a:ext cx="2951163" cy="4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2000" b="1" dirty="0">
                <a:solidFill>
                  <a:srgbClr val="0066FF"/>
                </a:solidFill>
                <a:cs typeface="Arial" charset="0"/>
              </a:rPr>
              <a:t>             </a:t>
            </a:r>
            <a:endParaRPr lang="en-US" sz="2000" b="1" dirty="0">
              <a:solidFill>
                <a:srgbClr val="0066FF"/>
              </a:solidFill>
            </a:endParaRPr>
          </a:p>
        </p:txBody>
      </p:sp>
      <p:pic>
        <p:nvPicPr>
          <p:cNvPr id="1331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113" y="1152525"/>
            <a:ext cx="8105775" cy="455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0566775"/>
      </p:ext>
    </p:extLst>
  </p:cSld>
  <p:clrMapOvr>
    <a:masterClrMapping/>
  </p:clrMapOvr>
  <p:transition spd="med">
    <p:fade/>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B29F2D4D-A978-41F5-934E-339E011356AF}" type="slidenum">
              <a:rPr lang="nl-NL" sz="1100"/>
              <a:pPr eaLnBrk="1" hangingPunct="1"/>
              <a:t>141</a:t>
            </a:fld>
            <a:endParaRPr lang="nl-NL" sz="1100"/>
          </a:p>
        </p:txBody>
      </p:sp>
      <p:sp>
        <p:nvSpPr>
          <p:cNvPr id="89091" name="Text Box 4"/>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89092" name="Picture 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0" y="4"/>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Line 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8909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Picture 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6"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2023</a:t>
            </a:r>
          </a:p>
        </p:txBody>
      </p:sp>
      <p:sp>
        <p:nvSpPr>
          <p:cNvPr id="11" name="Text Box 3"/>
          <p:cNvSpPr txBox="1">
            <a:spLocks noChangeArrowheads="1"/>
          </p:cNvSpPr>
          <p:nvPr/>
        </p:nvSpPr>
        <p:spPr bwMode="auto">
          <a:xfrm>
            <a:off x="200027" y="1828804"/>
            <a:ext cx="2951163" cy="4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2000" b="1" dirty="0">
                <a:solidFill>
                  <a:srgbClr val="0066FF"/>
                </a:solidFill>
                <a:cs typeface="Arial" charset="0"/>
              </a:rPr>
              <a:t>             </a:t>
            </a:r>
            <a:endParaRPr lang="en-US" sz="2000" b="1" dirty="0">
              <a:solidFill>
                <a:srgbClr val="0066FF"/>
              </a:solidFill>
            </a:endParaRPr>
          </a:p>
        </p:txBody>
      </p:sp>
      <p:pic>
        <p:nvPicPr>
          <p:cNvPr id="1433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113" y="1138238"/>
            <a:ext cx="8105775" cy="458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8605704"/>
      </p:ext>
    </p:extLst>
  </p:cSld>
  <p:clrMapOvr>
    <a:masterClrMapping/>
  </p:clrMapOvr>
  <p:transition spd="med">
    <p:fade/>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B29F2D4D-A978-41F5-934E-339E011356AF}" type="slidenum">
              <a:rPr lang="nl-NL" sz="1100"/>
              <a:pPr eaLnBrk="1" hangingPunct="1"/>
              <a:t>142</a:t>
            </a:fld>
            <a:endParaRPr lang="nl-NL" sz="1100"/>
          </a:p>
        </p:txBody>
      </p:sp>
      <p:sp>
        <p:nvSpPr>
          <p:cNvPr id="89091" name="Text Box 4"/>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89092" name="Picture 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0" y="4"/>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Line 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8909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Picture 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6"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2023</a:t>
            </a:r>
          </a:p>
        </p:txBody>
      </p:sp>
      <p:sp>
        <p:nvSpPr>
          <p:cNvPr id="11" name="Text Box 3"/>
          <p:cNvSpPr txBox="1">
            <a:spLocks noChangeArrowheads="1"/>
          </p:cNvSpPr>
          <p:nvPr/>
        </p:nvSpPr>
        <p:spPr bwMode="auto">
          <a:xfrm>
            <a:off x="200027" y="1828804"/>
            <a:ext cx="2951163" cy="4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2000" b="1" dirty="0">
                <a:solidFill>
                  <a:srgbClr val="0066FF"/>
                </a:solidFill>
                <a:cs typeface="Arial" charset="0"/>
              </a:rPr>
              <a:t>             </a:t>
            </a:r>
            <a:endParaRPr lang="en-US" sz="2000" b="1" dirty="0">
              <a:solidFill>
                <a:srgbClr val="0066FF"/>
              </a:solidFill>
            </a:endParaRPr>
          </a:p>
        </p:txBody>
      </p:sp>
      <p:sp>
        <p:nvSpPr>
          <p:cNvPr id="2" name="Rechthoek 1"/>
          <p:cNvSpPr/>
          <p:nvPr/>
        </p:nvSpPr>
        <p:spPr>
          <a:xfrm>
            <a:off x="1871984" y="1474861"/>
            <a:ext cx="4923784" cy="707886"/>
          </a:xfrm>
          <a:prstGeom prst="rect">
            <a:avLst/>
          </a:prstGeom>
        </p:spPr>
        <p:txBody>
          <a:bodyPr wrap="none">
            <a:spAutoFit/>
          </a:bodyPr>
          <a:lstStyle/>
          <a:p>
            <a:r>
              <a:rPr lang="nl-NL" sz="4000" b="1" dirty="0"/>
              <a:t>Wat is duurzaamheid?</a:t>
            </a:r>
          </a:p>
        </p:txBody>
      </p:sp>
      <p:sp>
        <p:nvSpPr>
          <p:cNvPr id="4" name="Rechthoek 3"/>
          <p:cNvSpPr/>
          <p:nvPr/>
        </p:nvSpPr>
        <p:spPr>
          <a:xfrm>
            <a:off x="927100" y="2795526"/>
            <a:ext cx="7115175" cy="2246769"/>
          </a:xfrm>
          <a:prstGeom prst="rect">
            <a:avLst/>
          </a:prstGeom>
        </p:spPr>
        <p:txBody>
          <a:bodyPr wrap="square">
            <a:spAutoFit/>
          </a:bodyPr>
          <a:lstStyle/>
          <a:p>
            <a:pPr algn="l"/>
            <a:r>
              <a:rPr lang="nl-NL" sz="2000" dirty="0"/>
              <a:t>Duurzame ontwikkeling is een ontwikkeling die tegemoetkomt aan de levensbehoeften van de huidige generatie, zonder die van de toekomstige generaties tekort te doen. Het gaat hierbij om economische, sociale en leefomgevingsbehoeften. Voorbeelden zijn een schoon milieu, biodiversiteit in de natuur, een hoogopgeleide en gezonde bevolking, goed werkende sociale netwerken en maatschappelijk vertrouwen.</a:t>
            </a:r>
          </a:p>
        </p:txBody>
      </p:sp>
    </p:spTree>
    <p:extLst>
      <p:ext uri="{BB962C8B-B14F-4D97-AF65-F5344CB8AC3E}">
        <p14:creationId xmlns:p14="http://schemas.microsoft.com/office/powerpoint/2010/main" val="36796104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B29F2D4D-A978-41F5-934E-339E011356AF}" type="slidenum">
              <a:rPr lang="nl-NL" sz="1100"/>
              <a:pPr eaLnBrk="1" hangingPunct="1"/>
              <a:t>143</a:t>
            </a:fld>
            <a:endParaRPr lang="nl-NL" sz="1100"/>
          </a:p>
        </p:txBody>
      </p:sp>
      <p:sp>
        <p:nvSpPr>
          <p:cNvPr id="89091" name="Text Box 4"/>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89092" name="Picture 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0" y="4"/>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Line 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8909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Picture 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6"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2023</a:t>
            </a:r>
          </a:p>
        </p:txBody>
      </p:sp>
      <p:sp>
        <p:nvSpPr>
          <p:cNvPr id="11" name="Text Box 3"/>
          <p:cNvSpPr txBox="1">
            <a:spLocks noChangeArrowheads="1"/>
          </p:cNvSpPr>
          <p:nvPr/>
        </p:nvSpPr>
        <p:spPr bwMode="auto">
          <a:xfrm>
            <a:off x="200027" y="1828804"/>
            <a:ext cx="2951163" cy="4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2000" b="1" dirty="0">
                <a:solidFill>
                  <a:srgbClr val="0066FF"/>
                </a:solidFill>
                <a:cs typeface="Arial" charset="0"/>
              </a:rPr>
              <a:t>             </a:t>
            </a:r>
            <a:endParaRPr lang="en-US" sz="2000" b="1" dirty="0">
              <a:solidFill>
                <a:srgbClr val="0066FF"/>
              </a:solidFill>
            </a:endParaRPr>
          </a:p>
        </p:txBody>
      </p:sp>
      <p:sp>
        <p:nvSpPr>
          <p:cNvPr id="2" name="Rechthoek 1"/>
          <p:cNvSpPr/>
          <p:nvPr/>
        </p:nvSpPr>
        <p:spPr>
          <a:xfrm>
            <a:off x="1871984" y="1474861"/>
            <a:ext cx="4923784" cy="707886"/>
          </a:xfrm>
          <a:prstGeom prst="rect">
            <a:avLst/>
          </a:prstGeom>
        </p:spPr>
        <p:txBody>
          <a:bodyPr wrap="none">
            <a:spAutoFit/>
          </a:bodyPr>
          <a:lstStyle/>
          <a:p>
            <a:r>
              <a:rPr lang="nl-NL" sz="4000" b="1" dirty="0"/>
              <a:t>Wat is duurzaamheid?</a:t>
            </a:r>
          </a:p>
        </p:txBody>
      </p:sp>
      <p:sp>
        <p:nvSpPr>
          <p:cNvPr id="3" name="Tekstvak 2"/>
          <p:cNvSpPr txBox="1"/>
          <p:nvPr/>
        </p:nvSpPr>
        <p:spPr>
          <a:xfrm>
            <a:off x="1532732" y="2371725"/>
            <a:ext cx="6677817" cy="3477875"/>
          </a:xfrm>
          <a:prstGeom prst="rect">
            <a:avLst/>
          </a:prstGeom>
          <a:noFill/>
        </p:spPr>
        <p:txBody>
          <a:bodyPr wrap="square" rtlCol="0">
            <a:spAutoFit/>
          </a:bodyPr>
          <a:lstStyle/>
          <a:p>
            <a:pPr algn="l"/>
            <a:r>
              <a:rPr lang="nl-NL" sz="2000" b="1" dirty="0"/>
              <a:t>Stelling 1</a:t>
            </a:r>
          </a:p>
          <a:p>
            <a:endParaRPr lang="nl-NL" sz="2000" dirty="0"/>
          </a:p>
          <a:p>
            <a:pPr algn="l"/>
            <a:r>
              <a:rPr lang="nl-NL" sz="2000" dirty="0"/>
              <a:t>Wat verstaan jullie onder duurzaamheid</a:t>
            </a:r>
          </a:p>
          <a:p>
            <a:pPr algn="l"/>
            <a:endParaRPr lang="nl-NL" sz="2000" dirty="0"/>
          </a:p>
          <a:p>
            <a:pPr algn="l"/>
            <a:r>
              <a:rPr lang="nl-NL" sz="2000" b="1" dirty="0"/>
              <a:t>Stelling 2</a:t>
            </a:r>
          </a:p>
          <a:p>
            <a:pPr algn="l"/>
            <a:endParaRPr lang="nl-NL" sz="2000" dirty="0"/>
          </a:p>
          <a:p>
            <a:pPr algn="l"/>
            <a:r>
              <a:rPr lang="nl-NL" sz="2000" dirty="0"/>
              <a:t>Wat hebben jullie al uitgevoerd </a:t>
            </a:r>
            <a:r>
              <a:rPr lang="nl-NL" sz="2000" dirty="0" err="1"/>
              <a:t>ivm</a:t>
            </a:r>
            <a:r>
              <a:rPr lang="nl-NL" sz="2000" dirty="0"/>
              <a:t> duurzaamheid</a:t>
            </a:r>
          </a:p>
          <a:p>
            <a:pPr algn="l"/>
            <a:endParaRPr lang="nl-NL" sz="2000" dirty="0"/>
          </a:p>
          <a:p>
            <a:pPr algn="l"/>
            <a:r>
              <a:rPr lang="nl-NL" sz="2000" b="1" dirty="0"/>
              <a:t>Stelling 3</a:t>
            </a:r>
          </a:p>
          <a:p>
            <a:pPr algn="l"/>
            <a:endParaRPr lang="nl-NL" sz="2000" dirty="0"/>
          </a:p>
          <a:p>
            <a:pPr algn="l"/>
            <a:r>
              <a:rPr lang="nl-NL" sz="2000" dirty="0"/>
              <a:t>Wat zou je nog kunnen doen aan boord</a:t>
            </a:r>
          </a:p>
        </p:txBody>
      </p:sp>
    </p:spTree>
    <p:extLst>
      <p:ext uri="{BB962C8B-B14F-4D97-AF65-F5344CB8AC3E}">
        <p14:creationId xmlns:p14="http://schemas.microsoft.com/office/powerpoint/2010/main" val="3518118853"/>
      </p:ext>
    </p:extLst>
  </p:cSld>
  <p:clrMapOvr>
    <a:masterClrMapping/>
  </p:clrMapOvr>
  <p:transition spd="med">
    <p:fade/>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B29F2D4D-A978-41F5-934E-339E011356AF}" type="slidenum">
              <a:rPr lang="nl-NL" sz="1100"/>
              <a:pPr eaLnBrk="1" hangingPunct="1"/>
              <a:t>144</a:t>
            </a:fld>
            <a:endParaRPr lang="nl-NL" sz="1100"/>
          </a:p>
        </p:txBody>
      </p:sp>
      <p:sp>
        <p:nvSpPr>
          <p:cNvPr id="89091" name="Text Box 4"/>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89092" name="Picture 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0" y="4"/>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Line 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8909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Picture 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6"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2023</a:t>
            </a:r>
          </a:p>
        </p:txBody>
      </p:sp>
      <p:sp>
        <p:nvSpPr>
          <p:cNvPr id="11" name="Text Box 3"/>
          <p:cNvSpPr txBox="1">
            <a:spLocks noChangeArrowheads="1"/>
          </p:cNvSpPr>
          <p:nvPr/>
        </p:nvSpPr>
        <p:spPr bwMode="auto">
          <a:xfrm>
            <a:off x="200027" y="1828804"/>
            <a:ext cx="2951163" cy="4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2000" b="1" dirty="0">
                <a:solidFill>
                  <a:srgbClr val="0066FF"/>
                </a:solidFill>
                <a:cs typeface="Arial" charset="0"/>
              </a:rPr>
              <a:t>             </a:t>
            </a:r>
            <a:endParaRPr lang="en-US" sz="2000" b="1" dirty="0">
              <a:solidFill>
                <a:srgbClr val="0066FF"/>
              </a:solidFill>
            </a:endParaRPr>
          </a:p>
        </p:txBody>
      </p:sp>
      <p:sp>
        <p:nvSpPr>
          <p:cNvPr id="2" name="Rechthoek 1"/>
          <p:cNvSpPr/>
          <p:nvPr/>
        </p:nvSpPr>
        <p:spPr>
          <a:xfrm>
            <a:off x="1871984" y="1474861"/>
            <a:ext cx="4923784" cy="707886"/>
          </a:xfrm>
          <a:prstGeom prst="rect">
            <a:avLst/>
          </a:prstGeom>
        </p:spPr>
        <p:txBody>
          <a:bodyPr wrap="none">
            <a:spAutoFit/>
          </a:bodyPr>
          <a:lstStyle/>
          <a:p>
            <a:r>
              <a:rPr lang="nl-NL" sz="4000" b="1" dirty="0"/>
              <a:t>Wat is duurzaamheid?</a:t>
            </a:r>
          </a:p>
        </p:txBody>
      </p:sp>
      <p:sp>
        <p:nvSpPr>
          <p:cNvPr id="3" name="Tekstvak 2"/>
          <p:cNvSpPr txBox="1"/>
          <p:nvPr/>
        </p:nvSpPr>
        <p:spPr>
          <a:xfrm>
            <a:off x="1532732" y="2371725"/>
            <a:ext cx="6677817" cy="2862322"/>
          </a:xfrm>
          <a:prstGeom prst="rect">
            <a:avLst/>
          </a:prstGeom>
          <a:noFill/>
        </p:spPr>
        <p:txBody>
          <a:bodyPr wrap="square" rtlCol="0">
            <a:spAutoFit/>
          </a:bodyPr>
          <a:lstStyle/>
          <a:p>
            <a:pPr algn="l"/>
            <a:r>
              <a:rPr lang="nl-NL" sz="2000" b="1" dirty="0"/>
              <a:t>Stelling 1</a:t>
            </a:r>
          </a:p>
          <a:p>
            <a:endParaRPr lang="nl-NL" sz="2000" dirty="0"/>
          </a:p>
          <a:p>
            <a:pPr algn="l"/>
            <a:r>
              <a:rPr lang="nl-NL" sz="2000" dirty="0"/>
              <a:t>Wat verstaan jullie onder duurzaamheid</a:t>
            </a:r>
          </a:p>
          <a:p>
            <a:pPr algn="l"/>
            <a:endParaRPr lang="nl-NL" sz="2000" dirty="0"/>
          </a:p>
          <a:p>
            <a:pPr marL="342900" indent="-342900" algn="l">
              <a:buFontTx/>
              <a:buChar char="-"/>
            </a:pPr>
            <a:r>
              <a:rPr lang="nl-NL" sz="2000" dirty="0"/>
              <a:t>Duurzaam/bewust bezig zijn met gebruik en onderhoud</a:t>
            </a:r>
          </a:p>
          <a:p>
            <a:pPr marL="342900" indent="-342900" algn="l">
              <a:buFontTx/>
              <a:buChar char="-"/>
            </a:pPr>
            <a:r>
              <a:rPr lang="nl-NL" sz="2000" dirty="0"/>
              <a:t>Het duurzaam omgaan met vervuilende middelen</a:t>
            </a:r>
          </a:p>
          <a:p>
            <a:pPr marL="342900" indent="-342900" algn="l">
              <a:buFontTx/>
              <a:buChar char="-"/>
            </a:pPr>
            <a:r>
              <a:rPr lang="nl-NL" sz="2000" dirty="0"/>
              <a:t>Alles wat in welke vorm bijdraagt aan het milieu door het vervangen/verbeteren van installaties</a:t>
            </a:r>
          </a:p>
          <a:p>
            <a:pPr marL="342900" indent="-342900" algn="l">
              <a:buFontTx/>
              <a:buChar char="-"/>
            </a:pPr>
            <a:r>
              <a:rPr lang="nl-NL" sz="2000" dirty="0"/>
              <a:t>Stop verspilling/middelen/geld. hergebruiken</a:t>
            </a:r>
          </a:p>
        </p:txBody>
      </p:sp>
    </p:spTree>
    <p:extLst>
      <p:ext uri="{BB962C8B-B14F-4D97-AF65-F5344CB8AC3E}">
        <p14:creationId xmlns:p14="http://schemas.microsoft.com/office/powerpoint/2010/main" val="1333242341"/>
      </p:ext>
    </p:extLst>
  </p:cSld>
  <p:clrMapOvr>
    <a:masterClrMapping/>
  </p:clrMapOvr>
  <p:transition spd="med">
    <p:fade/>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B29F2D4D-A978-41F5-934E-339E011356AF}" type="slidenum">
              <a:rPr lang="nl-NL" sz="1100"/>
              <a:pPr eaLnBrk="1" hangingPunct="1"/>
              <a:t>145</a:t>
            </a:fld>
            <a:endParaRPr lang="nl-NL" sz="1100"/>
          </a:p>
        </p:txBody>
      </p:sp>
      <p:sp>
        <p:nvSpPr>
          <p:cNvPr id="89091" name="Text Box 4"/>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89092" name="Picture 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0" y="4"/>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Line 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8909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Picture 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6"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2023</a:t>
            </a:r>
          </a:p>
        </p:txBody>
      </p:sp>
      <p:sp>
        <p:nvSpPr>
          <p:cNvPr id="11" name="Text Box 3"/>
          <p:cNvSpPr txBox="1">
            <a:spLocks noChangeArrowheads="1"/>
          </p:cNvSpPr>
          <p:nvPr/>
        </p:nvSpPr>
        <p:spPr bwMode="auto">
          <a:xfrm>
            <a:off x="200027" y="1828804"/>
            <a:ext cx="2951163" cy="4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2000" b="1" dirty="0">
                <a:solidFill>
                  <a:srgbClr val="0066FF"/>
                </a:solidFill>
                <a:cs typeface="Arial" charset="0"/>
              </a:rPr>
              <a:t>             </a:t>
            </a:r>
            <a:endParaRPr lang="en-US" sz="2000" b="1" dirty="0">
              <a:solidFill>
                <a:srgbClr val="0066FF"/>
              </a:solidFill>
            </a:endParaRPr>
          </a:p>
        </p:txBody>
      </p:sp>
      <p:sp>
        <p:nvSpPr>
          <p:cNvPr id="2" name="Rechthoek 1"/>
          <p:cNvSpPr/>
          <p:nvPr/>
        </p:nvSpPr>
        <p:spPr>
          <a:xfrm>
            <a:off x="1871984" y="1474861"/>
            <a:ext cx="4923784" cy="707886"/>
          </a:xfrm>
          <a:prstGeom prst="rect">
            <a:avLst/>
          </a:prstGeom>
        </p:spPr>
        <p:txBody>
          <a:bodyPr wrap="none">
            <a:spAutoFit/>
          </a:bodyPr>
          <a:lstStyle/>
          <a:p>
            <a:r>
              <a:rPr lang="nl-NL" sz="4000" b="1" dirty="0"/>
              <a:t>Wat is duurzaamheid?</a:t>
            </a:r>
          </a:p>
        </p:txBody>
      </p:sp>
      <p:sp>
        <p:nvSpPr>
          <p:cNvPr id="3" name="Tekstvak 2"/>
          <p:cNvSpPr txBox="1"/>
          <p:nvPr/>
        </p:nvSpPr>
        <p:spPr>
          <a:xfrm>
            <a:off x="1532732" y="2371725"/>
            <a:ext cx="6677817" cy="3477875"/>
          </a:xfrm>
          <a:prstGeom prst="rect">
            <a:avLst/>
          </a:prstGeom>
          <a:noFill/>
        </p:spPr>
        <p:txBody>
          <a:bodyPr wrap="square" rtlCol="0">
            <a:spAutoFit/>
          </a:bodyPr>
          <a:lstStyle/>
          <a:p>
            <a:pPr algn="l"/>
            <a:r>
              <a:rPr lang="nl-NL" sz="2000" b="1" dirty="0"/>
              <a:t>Stelling 2</a:t>
            </a:r>
          </a:p>
          <a:p>
            <a:pPr algn="l"/>
            <a:endParaRPr lang="nl-NL" sz="2000" dirty="0"/>
          </a:p>
          <a:p>
            <a:pPr algn="l"/>
            <a:r>
              <a:rPr lang="nl-NL" sz="2000" dirty="0"/>
              <a:t>Wat hebben jullie al uitgevoerd </a:t>
            </a:r>
            <a:r>
              <a:rPr lang="nl-NL" sz="2000" dirty="0" err="1"/>
              <a:t>ivm</a:t>
            </a:r>
            <a:r>
              <a:rPr lang="nl-NL" sz="2000" dirty="0"/>
              <a:t> duurzaamheid</a:t>
            </a:r>
          </a:p>
          <a:p>
            <a:pPr algn="l"/>
            <a:endParaRPr lang="nl-NL" sz="2000" dirty="0"/>
          </a:p>
          <a:p>
            <a:pPr marL="342900" indent="-342900" algn="l">
              <a:buFontTx/>
              <a:buChar char="-"/>
            </a:pPr>
            <a:r>
              <a:rPr lang="nl-NL" sz="2000" dirty="0"/>
              <a:t>Zonnepanelen op het clubhuis/schip</a:t>
            </a:r>
          </a:p>
          <a:p>
            <a:pPr marL="342900" indent="-342900" algn="l">
              <a:buFontTx/>
              <a:buChar char="-"/>
            </a:pPr>
            <a:r>
              <a:rPr lang="nl-NL" sz="2000" dirty="0"/>
              <a:t>Windmolen op het schip</a:t>
            </a:r>
          </a:p>
          <a:p>
            <a:pPr marL="342900" indent="-342900" algn="l">
              <a:buFontTx/>
              <a:buChar char="-"/>
            </a:pPr>
            <a:r>
              <a:rPr lang="nl-NL" sz="2000" dirty="0"/>
              <a:t>Palletkachel/elektrisch verwarmen</a:t>
            </a:r>
          </a:p>
          <a:p>
            <a:pPr marL="342900" indent="-342900" algn="l">
              <a:buFontTx/>
              <a:buChar char="-"/>
            </a:pPr>
            <a:r>
              <a:rPr lang="nl-NL" sz="2000" dirty="0"/>
              <a:t>Extra dynamo op de hoofdmotor</a:t>
            </a:r>
          </a:p>
          <a:p>
            <a:pPr marL="342900" indent="-342900" algn="l">
              <a:buFontTx/>
              <a:buChar char="-"/>
            </a:pPr>
            <a:r>
              <a:rPr lang="nl-NL" sz="2000" dirty="0"/>
              <a:t>LED verlichting aanbrengen</a:t>
            </a:r>
          </a:p>
          <a:p>
            <a:pPr marL="342900" indent="-342900" algn="l">
              <a:buFontTx/>
              <a:buChar char="-"/>
            </a:pPr>
            <a:endParaRPr lang="nl-NL" sz="2000" dirty="0"/>
          </a:p>
          <a:p>
            <a:pPr algn="l"/>
            <a:endParaRPr lang="nl-NL" sz="2000" dirty="0"/>
          </a:p>
        </p:txBody>
      </p:sp>
    </p:spTree>
    <p:extLst>
      <p:ext uri="{BB962C8B-B14F-4D97-AF65-F5344CB8AC3E}">
        <p14:creationId xmlns:p14="http://schemas.microsoft.com/office/powerpoint/2010/main" val="3130832613"/>
      </p:ext>
    </p:extLst>
  </p:cSld>
  <p:clrMapOvr>
    <a:masterClrMapping/>
  </p:clrMapOvr>
  <p:transition spd="med">
    <p:fade/>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B29F2D4D-A978-41F5-934E-339E011356AF}" type="slidenum">
              <a:rPr lang="nl-NL" sz="1100"/>
              <a:pPr eaLnBrk="1" hangingPunct="1"/>
              <a:t>146</a:t>
            </a:fld>
            <a:endParaRPr lang="nl-NL" sz="1100"/>
          </a:p>
        </p:txBody>
      </p:sp>
      <p:sp>
        <p:nvSpPr>
          <p:cNvPr id="89091" name="Text Box 4"/>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89092" name="Picture 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0" y="4"/>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Line 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8909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Picture 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6"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2023</a:t>
            </a:r>
          </a:p>
        </p:txBody>
      </p:sp>
      <p:sp>
        <p:nvSpPr>
          <p:cNvPr id="11" name="Text Box 3"/>
          <p:cNvSpPr txBox="1">
            <a:spLocks noChangeArrowheads="1"/>
          </p:cNvSpPr>
          <p:nvPr/>
        </p:nvSpPr>
        <p:spPr bwMode="auto">
          <a:xfrm>
            <a:off x="200027" y="1828804"/>
            <a:ext cx="2951163" cy="4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2000" b="1" dirty="0">
                <a:solidFill>
                  <a:srgbClr val="0066FF"/>
                </a:solidFill>
                <a:cs typeface="Arial" charset="0"/>
              </a:rPr>
              <a:t>             </a:t>
            </a:r>
            <a:endParaRPr lang="en-US" sz="2000" b="1" dirty="0">
              <a:solidFill>
                <a:srgbClr val="0066FF"/>
              </a:solidFill>
            </a:endParaRPr>
          </a:p>
        </p:txBody>
      </p:sp>
      <p:sp>
        <p:nvSpPr>
          <p:cNvPr id="2" name="Rechthoek 1"/>
          <p:cNvSpPr/>
          <p:nvPr/>
        </p:nvSpPr>
        <p:spPr>
          <a:xfrm>
            <a:off x="1871984" y="1474861"/>
            <a:ext cx="4923784" cy="707886"/>
          </a:xfrm>
          <a:prstGeom prst="rect">
            <a:avLst/>
          </a:prstGeom>
        </p:spPr>
        <p:txBody>
          <a:bodyPr wrap="none">
            <a:spAutoFit/>
          </a:bodyPr>
          <a:lstStyle/>
          <a:p>
            <a:r>
              <a:rPr lang="nl-NL" sz="4000" b="1" dirty="0"/>
              <a:t>Wat is duurzaamheid?</a:t>
            </a:r>
          </a:p>
        </p:txBody>
      </p:sp>
      <p:sp>
        <p:nvSpPr>
          <p:cNvPr id="3" name="Tekstvak 2"/>
          <p:cNvSpPr txBox="1"/>
          <p:nvPr/>
        </p:nvSpPr>
        <p:spPr>
          <a:xfrm>
            <a:off x="1532732" y="2371725"/>
            <a:ext cx="6677817" cy="4093428"/>
          </a:xfrm>
          <a:prstGeom prst="rect">
            <a:avLst/>
          </a:prstGeom>
          <a:noFill/>
        </p:spPr>
        <p:txBody>
          <a:bodyPr wrap="square" rtlCol="0">
            <a:spAutoFit/>
          </a:bodyPr>
          <a:lstStyle/>
          <a:p>
            <a:pPr algn="l"/>
            <a:r>
              <a:rPr lang="nl-NL" sz="2000" b="1" dirty="0"/>
              <a:t>Stelling 3</a:t>
            </a:r>
          </a:p>
          <a:p>
            <a:pPr algn="l"/>
            <a:endParaRPr lang="nl-NL" sz="2000" dirty="0"/>
          </a:p>
          <a:p>
            <a:pPr algn="l"/>
            <a:r>
              <a:rPr lang="nl-NL" sz="2000" dirty="0"/>
              <a:t>Wat zou je nog kunnen doen aan boord</a:t>
            </a:r>
          </a:p>
          <a:p>
            <a:pPr algn="l"/>
            <a:endParaRPr lang="nl-NL" sz="2000" dirty="0"/>
          </a:p>
          <a:p>
            <a:pPr marL="342900" indent="-342900" algn="l">
              <a:buFontTx/>
              <a:buChar char="-"/>
            </a:pPr>
            <a:r>
              <a:rPr lang="nl-NL" sz="2000" dirty="0"/>
              <a:t>Zonnepanelen met extra accu’s en omvormers</a:t>
            </a:r>
          </a:p>
          <a:p>
            <a:pPr marL="342900" indent="-342900" algn="l">
              <a:buFontTx/>
              <a:buChar char="-"/>
            </a:pPr>
            <a:r>
              <a:rPr lang="nl-NL" sz="2000" dirty="0"/>
              <a:t>Windmolens plaatsen</a:t>
            </a:r>
          </a:p>
          <a:p>
            <a:pPr marL="342900" indent="-342900" algn="l">
              <a:buFontTx/>
              <a:buChar char="-"/>
            </a:pPr>
            <a:r>
              <a:rPr lang="nl-NL" sz="2000" dirty="0" err="1"/>
              <a:t>Antifouling</a:t>
            </a:r>
            <a:r>
              <a:rPr lang="nl-NL" sz="2000" dirty="0"/>
              <a:t> aanbrengen</a:t>
            </a:r>
          </a:p>
          <a:p>
            <a:pPr marL="342900" indent="-342900" algn="l">
              <a:buFontTx/>
              <a:buChar char="-"/>
            </a:pPr>
            <a:r>
              <a:rPr lang="nl-NL" sz="2000" dirty="0"/>
              <a:t>A++ apparatuur plaatsen</a:t>
            </a:r>
          </a:p>
          <a:p>
            <a:pPr marL="342900" indent="-342900" algn="l">
              <a:buFontTx/>
              <a:buChar char="-"/>
            </a:pPr>
            <a:r>
              <a:rPr lang="nl-NL" sz="2000" dirty="0"/>
              <a:t>LED verlichting</a:t>
            </a:r>
          </a:p>
          <a:p>
            <a:pPr marL="342900" indent="-342900" algn="l">
              <a:buFontTx/>
              <a:buChar char="-"/>
            </a:pPr>
            <a:r>
              <a:rPr lang="nl-NL" sz="2000" dirty="0"/>
              <a:t>Bio brandstoffen gaan gebruiken</a:t>
            </a:r>
          </a:p>
          <a:p>
            <a:pPr marL="342900" indent="-342900" algn="l">
              <a:buFontTx/>
              <a:buChar char="-"/>
            </a:pPr>
            <a:r>
              <a:rPr lang="nl-NL" sz="2000" dirty="0"/>
              <a:t>WC doorspoeling met gebruikswater </a:t>
            </a:r>
            <a:r>
              <a:rPr lang="nl-NL" sz="2000" dirty="0" err="1"/>
              <a:t>ipv</a:t>
            </a:r>
            <a:r>
              <a:rPr lang="nl-NL" sz="2000" dirty="0"/>
              <a:t> drinkwater</a:t>
            </a:r>
          </a:p>
          <a:p>
            <a:pPr marL="342900" indent="-342900" algn="l">
              <a:buFontTx/>
              <a:buChar char="-"/>
            </a:pPr>
            <a:r>
              <a:rPr lang="nl-NL" sz="2000" dirty="0"/>
              <a:t>Brandstofcellen</a:t>
            </a:r>
          </a:p>
          <a:p>
            <a:pPr marL="342900" indent="-342900" algn="l">
              <a:buFontTx/>
              <a:buChar char="-"/>
            </a:pPr>
            <a:endParaRPr lang="nl-NL" sz="2000" dirty="0"/>
          </a:p>
        </p:txBody>
      </p:sp>
    </p:spTree>
    <p:extLst>
      <p:ext uri="{BB962C8B-B14F-4D97-AF65-F5344CB8AC3E}">
        <p14:creationId xmlns:p14="http://schemas.microsoft.com/office/powerpoint/2010/main" val="3991740989"/>
      </p:ext>
    </p:extLst>
  </p:cSld>
  <p:clrMapOvr>
    <a:masterClrMapping/>
  </p:clrMapOvr>
  <p:transition spd="med">
    <p:fade/>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B29F2D4D-A978-41F5-934E-339E011356AF}" type="slidenum">
              <a:rPr lang="nl-NL" sz="1100"/>
              <a:pPr eaLnBrk="1" hangingPunct="1"/>
              <a:t>147</a:t>
            </a:fld>
            <a:endParaRPr lang="nl-NL" sz="1100"/>
          </a:p>
        </p:txBody>
      </p:sp>
      <p:sp>
        <p:nvSpPr>
          <p:cNvPr id="89091" name="Text Box 4"/>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89092" name="Picture 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0" y="4"/>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Line 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8909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Picture 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6"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2023</a:t>
            </a:r>
          </a:p>
        </p:txBody>
      </p:sp>
      <p:sp>
        <p:nvSpPr>
          <p:cNvPr id="11" name="Text Box 3"/>
          <p:cNvSpPr txBox="1">
            <a:spLocks noChangeArrowheads="1"/>
          </p:cNvSpPr>
          <p:nvPr/>
        </p:nvSpPr>
        <p:spPr bwMode="auto">
          <a:xfrm>
            <a:off x="200027" y="1828804"/>
            <a:ext cx="2951163" cy="4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2000" b="1" dirty="0">
                <a:solidFill>
                  <a:srgbClr val="0066FF"/>
                </a:solidFill>
                <a:cs typeface="Arial" charset="0"/>
              </a:rPr>
              <a:t>             </a:t>
            </a:r>
            <a:endParaRPr lang="en-US" sz="2000" b="1" dirty="0">
              <a:solidFill>
                <a:srgbClr val="0066FF"/>
              </a:solidFill>
            </a:endParaRPr>
          </a:p>
        </p:txBody>
      </p:sp>
      <p:sp>
        <p:nvSpPr>
          <p:cNvPr id="2" name="Rechthoek 1"/>
          <p:cNvSpPr/>
          <p:nvPr/>
        </p:nvSpPr>
        <p:spPr>
          <a:xfrm>
            <a:off x="1871984" y="1474861"/>
            <a:ext cx="4923784" cy="707886"/>
          </a:xfrm>
          <a:prstGeom prst="rect">
            <a:avLst/>
          </a:prstGeom>
        </p:spPr>
        <p:txBody>
          <a:bodyPr wrap="none">
            <a:spAutoFit/>
          </a:bodyPr>
          <a:lstStyle/>
          <a:p>
            <a:r>
              <a:rPr lang="nl-NL" sz="4000" b="1" dirty="0"/>
              <a:t>Wat is duurzaamheid?</a:t>
            </a:r>
          </a:p>
        </p:txBody>
      </p:sp>
      <p:sp>
        <p:nvSpPr>
          <p:cNvPr id="3" name="Tekstvak 2"/>
          <p:cNvSpPr txBox="1"/>
          <p:nvPr/>
        </p:nvSpPr>
        <p:spPr>
          <a:xfrm>
            <a:off x="437357" y="2371725"/>
            <a:ext cx="7855745" cy="2246769"/>
          </a:xfrm>
          <a:prstGeom prst="rect">
            <a:avLst/>
          </a:prstGeom>
          <a:noFill/>
        </p:spPr>
        <p:txBody>
          <a:bodyPr wrap="square" rtlCol="0">
            <a:spAutoFit/>
          </a:bodyPr>
          <a:lstStyle/>
          <a:p>
            <a:pPr marL="342900" indent="-342900" algn="l">
              <a:buFontTx/>
              <a:buChar char="-"/>
            </a:pPr>
            <a:r>
              <a:rPr lang="nl-NL" sz="2000" dirty="0"/>
              <a:t>Gebruik van biologisch afbreekbaar vet in de schroefasafdichting</a:t>
            </a:r>
          </a:p>
          <a:p>
            <a:pPr marL="342900" indent="-342900" algn="l">
              <a:buFontTx/>
              <a:buChar char="-"/>
            </a:pPr>
            <a:r>
              <a:rPr lang="nl-NL" sz="2000" dirty="0"/>
              <a:t>Additieven in brandstof, smeerolie</a:t>
            </a:r>
          </a:p>
          <a:p>
            <a:pPr marL="342900" indent="-342900" algn="l">
              <a:buFontTx/>
              <a:buChar char="-"/>
            </a:pPr>
            <a:r>
              <a:rPr lang="nl-NL" sz="2000" dirty="0"/>
              <a:t>GTL, HVO, waterstof, </a:t>
            </a:r>
            <a:r>
              <a:rPr lang="nl-NL" sz="2000" dirty="0" err="1"/>
              <a:t>Biomethanol</a:t>
            </a:r>
            <a:endParaRPr lang="nl-NL" sz="2000" dirty="0"/>
          </a:p>
          <a:p>
            <a:pPr marL="342900" indent="-342900" algn="l">
              <a:buFontTx/>
              <a:buChar char="-"/>
            </a:pPr>
            <a:r>
              <a:rPr lang="nl-NL" sz="2000" dirty="0"/>
              <a:t>Vuilwatertank</a:t>
            </a:r>
          </a:p>
          <a:p>
            <a:pPr marL="342900" indent="-342900" algn="l">
              <a:buFontTx/>
              <a:buChar char="-"/>
            </a:pPr>
            <a:r>
              <a:rPr lang="nl-NL" sz="2000" dirty="0"/>
              <a:t>Accupakket met omvormer ter vervanging generatorgebruik</a:t>
            </a:r>
          </a:p>
          <a:p>
            <a:pPr marL="342900" indent="-342900" algn="l">
              <a:buFontTx/>
              <a:buChar char="-"/>
            </a:pPr>
            <a:r>
              <a:rPr lang="nl-NL" sz="2000" dirty="0"/>
              <a:t>In combinatie met zonnepanelen</a:t>
            </a:r>
          </a:p>
          <a:p>
            <a:pPr marL="342900" indent="-342900" algn="l">
              <a:buFontTx/>
              <a:buChar char="-"/>
            </a:pPr>
            <a:endParaRPr lang="nl-NL" sz="2000" dirty="0"/>
          </a:p>
        </p:txBody>
      </p:sp>
    </p:spTree>
    <p:extLst>
      <p:ext uri="{BB962C8B-B14F-4D97-AF65-F5344CB8AC3E}">
        <p14:creationId xmlns:p14="http://schemas.microsoft.com/office/powerpoint/2010/main" val="92030348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B29F2D4D-A978-41F5-934E-339E011356AF}" type="slidenum">
              <a:rPr lang="nl-NL" sz="1100"/>
              <a:pPr eaLnBrk="1" hangingPunct="1"/>
              <a:t>148</a:t>
            </a:fld>
            <a:endParaRPr lang="nl-NL" sz="1100"/>
          </a:p>
        </p:txBody>
      </p:sp>
      <p:sp>
        <p:nvSpPr>
          <p:cNvPr id="89091" name="Text Box 4"/>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89092" name="Picture 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0" y="4"/>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Line 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8909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Picture 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6"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2023</a:t>
            </a:r>
          </a:p>
        </p:txBody>
      </p:sp>
      <p:sp>
        <p:nvSpPr>
          <p:cNvPr id="11" name="Text Box 3"/>
          <p:cNvSpPr txBox="1">
            <a:spLocks noChangeArrowheads="1"/>
          </p:cNvSpPr>
          <p:nvPr/>
        </p:nvSpPr>
        <p:spPr bwMode="auto">
          <a:xfrm>
            <a:off x="200027" y="1828804"/>
            <a:ext cx="2951163" cy="4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2000" b="1" dirty="0">
                <a:solidFill>
                  <a:srgbClr val="0066FF"/>
                </a:solidFill>
                <a:cs typeface="Arial" charset="0"/>
              </a:rPr>
              <a:t>             </a:t>
            </a:r>
            <a:endParaRPr lang="en-US" sz="2000" b="1" dirty="0">
              <a:solidFill>
                <a:srgbClr val="0066FF"/>
              </a:solidFill>
            </a:endParaRPr>
          </a:p>
        </p:txBody>
      </p:sp>
      <p:sp>
        <p:nvSpPr>
          <p:cNvPr id="2" name="Rechthoek 1"/>
          <p:cNvSpPr/>
          <p:nvPr/>
        </p:nvSpPr>
        <p:spPr>
          <a:xfrm>
            <a:off x="1995809" y="903365"/>
            <a:ext cx="4923784" cy="707886"/>
          </a:xfrm>
          <a:prstGeom prst="rect">
            <a:avLst/>
          </a:prstGeom>
        </p:spPr>
        <p:txBody>
          <a:bodyPr wrap="none">
            <a:spAutoFit/>
          </a:bodyPr>
          <a:lstStyle/>
          <a:p>
            <a:r>
              <a:rPr lang="nl-NL" sz="4000" b="1" dirty="0"/>
              <a:t>Wat is duurzaamheid?</a:t>
            </a:r>
          </a:p>
        </p:txBody>
      </p:sp>
      <p:pic>
        <p:nvPicPr>
          <p:cNvPr id="717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900" y="1650955"/>
            <a:ext cx="7696200" cy="501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9825673"/>
      </p:ext>
    </p:extLst>
  </p:cSld>
  <p:clrMapOvr>
    <a:masterClrMapping/>
  </p:clrMapOvr>
  <p:transition spd="med">
    <p:fade/>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B29F2D4D-A978-41F5-934E-339E011356AF}" type="slidenum">
              <a:rPr lang="nl-NL" sz="1100"/>
              <a:pPr eaLnBrk="1" hangingPunct="1"/>
              <a:t>149</a:t>
            </a:fld>
            <a:endParaRPr lang="nl-NL" sz="1100"/>
          </a:p>
        </p:txBody>
      </p:sp>
      <p:sp>
        <p:nvSpPr>
          <p:cNvPr id="89091" name="Text Box 4"/>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89092" name="Picture 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0" y="4"/>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Line 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8909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Picture 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6"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2023</a:t>
            </a:r>
          </a:p>
        </p:txBody>
      </p:sp>
      <p:sp>
        <p:nvSpPr>
          <p:cNvPr id="11" name="Text Box 3"/>
          <p:cNvSpPr txBox="1">
            <a:spLocks noChangeArrowheads="1"/>
          </p:cNvSpPr>
          <p:nvPr/>
        </p:nvSpPr>
        <p:spPr bwMode="auto">
          <a:xfrm>
            <a:off x="200027" y="1828804"/>
            <a:ext cx="2951163" cy="4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2000" b="1" dirty="0">
                <a:solidFill>
                  <a:srgbClr val="0066FF"/>
                </a:solidFill>
                <a:cs typeface="Arial" charset="0"/>
              </a:rPr>
              <a:t>             </a:t>
            </a:r>
            <a:endParaRPr lang="en-US" sz="2000" b="1" dirty="0">
              <a:solidFill>
                <a:srgbClr val="0066FF"/>
              </a:solidFill>
            </a:endParaRPr>
          </a:p>
        </p:txBody>
      </p:sp>
      <p:sp>
        <p:nvSpPr>
          <p:cNvPr id="2" name="Rechthoek 1"/>
          <p:cNvSpPr/>
          <p:nvPr/>
        </p:nvSpPr>
        <p:spPr>
          <a:xfrm>
            <a:off x="1871984" y="1474861"/>
            <a:ext cx="4923784" cy="707886"/>
          </a:xfrm>
          <a:prstGeom prst="rect">
            <a:avLst/>
          </a:prstGeom>
        </p:spPr>
        <p:txBody>
          <a:bodyPr wrap="none">
            <a:spAutoFit/>
          </a:bodyPr>
          <a:lstStyle/>
          <a:p>
            <a:r>
              <a:rPr lang="nl-NL" sz="4000" b="1" dirty="0"/>
              <a:t>Wat is duurzaamheid?</a:t>
            </a:r>
          </a:p>
        </p:txBody>
      </p:sp>
      <p:pic>
        <p:nvPicPr>
          <p:cNvPr id="61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890" y="2182747"/>
            <a:ext cx="8440488" cy="3751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0085820"/>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C3A37805-EBC8-42A2-AE75-B37018518362}" type="slidenum">
              <a:rPr lang="nl-NL" sz="1100"/>
              <a:pPr eaLnBrk="1" hangingPunct="1"/>
              <a:t>15</a:t>
            </a:fld>
            <a:endParaRPr lang="nl-NL" sz="1100"/>
          </a:p>
        </p:txBody>
      </p:sp>
      <p:sp>
        <p:nvSpPr>
          <p:cNvPr id="79875" name="Slide Number Placeholder 4"/>
          <p:cNvSpPr txBox="1">
            <a:spLocks noGrp="1"/>
          </p:cNvSpPr>
          <p:nvPr/>
        </p:nvSpPr>
        <p:spPr bwMode="auto">
          <a:xfrm>
            <a:off x="7308850" y="6597651"/>
            <a:ext cx="1143000" cy="26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2E4B4DF1-AC4B-4408-9BC9-CE5B187F650F}" type="slidenum">
              <a:rPr lang="nl-NL" sz="1100" b="1"/>
              <a:pPr algn="r" eaLnBrk="1" hangingPunct="1"/>
              <a:t>15</a:t>
            </a:fld>
            <a:endParaRPr lang="nl-NL" sz="1100" b="1"/>
          </a:p>
        </p:txBody>
      </p:sp>
      <p:sp>
        <p:nvSpPr>
          <p:cNvPr id="79876" name="Text Box 3"/>
          <p:cNvSpPr txBox="1">
            <a:spLocks noChangeArrowheads="1"/>
          </p:cNvSpPr>
          <p:nvPr/>
        </p:nvSpPr>
        <p:spPr bwMode="auto">
          <a:xfrm>
            <a:off x="571502" y="923929"/>
            <a:ext cx="2951163" cy="4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eaLnBrk="1" hangingPunct="1">
              <a:spcBef>
                <a:spcPct val="50000"/>
              </a:spcBef>
            </a:pPr>
            <a:r>
              <a:rPr lang="en-US" sz="2000" b="1" dirty="0" err="1">
                <a:solidFill>
                  <a:srgbClr val="0066FF"/>
                </a:solidFill>
                <a:cs typeface="Arial" charset="0"/>
              </a:rPr>
              <a:t>Algemene</a:t>
            </a:r>
            <a:r>
              <a:rPr lang="en-US" sz="2000" b="1" dirty="0">
                <a:solidFill>
                  <a:srgbClr val="0066FF"/>
                </a:solidFill>
                <a:cs typeface="Arial" charset="0"/>
              </a:rPr>
              <a:t> </a:t>
            </a:r>
            <a:r>
              <a:rPr lang="en-US" sz="2000" b="1" dirty="0" err="1">
                <a:solidFill>
                  <a:srgbClr val="0066FF"/>
                </a:solidFill>
                <a:cs typeface="Arial" charset="0"/>
              </a:rPr>
              <a:t>Zaken</a:t>
            </a:r>
            <a:endParaRPr lang="en-US" sz="2000" b="1" dirty="0">
              <a:solidFill>
                <a:srgbClr val="0066FF"/>
              </a:solidFill>
            </a:endParaRPr>
          </a:p>
        </p:txBody>
      </p:sp>
      <p:sp>
        <p:nvSpPr>
          <p:cNvPr id="79877" name="Text Box 4"/>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79878" name="Picture 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0" y="4"/>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9" name="Line 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7988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1" name="Picture 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2" name="Text Box 10"/>
          <p:cNvSpPr txBox="1">
            <a:spLocks noChangeArrowheads="1"/>
          </p:cNvSpPr>
          <p:nvPr/>
        </p:nvSpPr>
        <p:spPr bwMode="auto">
          <a:xfrm>
            <a:off x="5926138" y="592140"/>
            <a:ext cx="2951162" cy="349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eaLnBrk="1" hangingPunct="1">
              <a:spcBef>
                <a:spcPct val="50000"/>
              </a:spcBef>
            </a:pPr>
            <a:r>
              <a:rPr lang="en-US" b="1">
                <a:solidFill>
                  <a:srgbClr val="0066FF"/>
                </a:solidFill>
                <a:cs typeface="Arial" charset="0"/>
              </a:rPr>
              <a:t>Door: John Licher</a:t>
            </a:r>
            <a:endParaRPr lang="en-US" b="1">
              <a:solidFill>
                <a:srgbClr val="0066FF"/>
              </a:solidFill>
            </a:endParaRPr>
          </a:p>
        </p:txBody>
      </p:sp>
      <p:sp>
        <p:nvSpPr>
          <p:cNvPr id="79883"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2023</a:t>
            </a:r>
          </a:p>
        </p:txBody>
      </p:sp>
      <p:sp>
        <p:nvSpPr>
          <p:cNvPr id="2" name="Rechthoek 1"/>
          <p:cNvSpPr/>
          <p:nvPr/>
        </p:nvSpPr>
        <p:spPr>
          <a:xfrm>
            <a:off x="571503" y="1691491"/>
            <a:ext cx="7721600" cy="461665"/>
          </a:xfrm>
          <a:prstGeom prst="rect">
            <a:avLst/>
          </a:prstGeom>
        </p:spPr>
        <p:txBody>
          <a:bodyPr wrap="square">
            <a:spAutoFit/>
          </a:bodyPr>
          <a:lstStyle/>
          <a:p>
            <a:pPr algn="just"/>
            <a:endParaRPr lang="nl-NL" sz="2400" dirty="0"/>
          </a:p>
        </p:txBody>
      </p:sp>
      <p:sp>
        <p:nvSpPr>
          <p:cNvPr id="13" name="Tekstvak 12"/>
          <p:cNvSpPr txBox="1"/>
          <p:nvPr/>
        </p:nvSpPr>
        <p:spPr>
          <a:xfrm>
            <a:off x="1161258" y="1695449"/>
            <a:ext cx="6334125" cy="461665"/>
          </a:xfrm>
          <a:prstGeom prst="rect">
            <a:avLst/>
          </a:prstGeom>
          <a:noFill/>
        </p:spPr>
        <p:txBody>
          <a:bodyPr wrap="square" rtlCol="0">
            <a:spAutoFit/>
          </a:bodyPr>
          <a:lstStyle/>
          <a:p>
            <a:r>
              <a:rPr lang="nl-NL" sz="2400" b="1" dirty="0"/>
              <a:t>Vaarbevoegdheden pleziervaart</a:t>
            </a:r>
          </a:p>
        </p:txBody>
      </p:sp>
      <p:sp>
        <p:nvSpPr>
          <p:cNvPr id="14" name="Tekstvak 13"/>
          <p:cNvSpPr txBox="1"/>
          <p:nvPr/>
        </p:nvSpPr>
        <p:spPr>
          <a:xfrm>
            <a:off x="1161258" y="2457449"/>
            <a:ext cx="6650830" cy="369332"/>
          </a:xfrm>
          <a:prstGeom prst="rect">
            <a:avLst/>
          </a:prstGeom>
          <a:noFill/>
        </p:spPr>
        <p:txBody>
          <a:bodyPr wrap="square" rtlCol="0">
            <a:spAutoFit/>
          </a:bodyPr>
          <a:lstStyle/>
          <a:p>
            <a:pPr algn="l"/>
            <a:r>
              <a:rPr lang="nl-NL" b="1" dirty="0"/>
              <a:t>15 tot 25m	Klein vaarbewijs 1 of 2</a:t>
            </a: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306" y="3324224"/>
            <a:ext cx="8871109"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02767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B29F2D4D-A978-41F5-934E-339E011356AF}" type="slidenum">
              <a:rPr lang="nl-NL" sz="1100"/>
              <a:pPr eaLnBrk="1" hangingPunct="1"/>
              <a:t>150</a:t>
            </a:fld>
            <a:endParaRPr lang="nl-NL" sz="1100"/>
          </a:p>
        </p:txBody>
      </p:sp>
      <p:sp>
        <p:nvSpPr>
          <p:cNvPr id="89091" name="Text Box 4"/>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89092" name="Picture 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0" y="4"/>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Line 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8909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Picture 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6"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2023</a:t>
            </a:r>
          </a:p>
        </p:txBody>
      </p:sp>
      <p:sp>
        <p:nvSpPr>
          <p:cNvPr id="11" name="Text Box 3"/>
          <p:cNvSpPr txBox="1">
            <a:spLocks noChangeArrowheads="1"/>
          </p:cNvSpPr>
          <p:nvPr/>
        </p:nvSpPr>
        <p:spPr bwMode="auto">
          <a:xfrm>
            <a:off x="200027" y="1828804"/>
            <a:ext cx="2951163" cy="4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2000" b="1" dirty="0">
                <a:solidFill>
                  <a:srgbClr val="0066FF"/>
                </a:solidFill>
                <a:cs typeface="Arial" charset="0"/>
              </a:rPr>
              <a:t>             </a:t>
            </a:r>
            <a:endParaRPr lang="en-US" sz="2000" b="1" dirty="0">
              <a:solidFill>
                <a:srgbClr val="0066FF"/>
              </a:solidFill>
            </a:endParaRPr>
          </a:p>
        </p:txBody>
      </p:sp>
      <p:sp>
        <p:nvSpPr>
          <p:cNvPr id="2" name="Rechthoek 1"/>
          <p:cNvSpPr/>
          <p:nvPr/>
        </p:nvSpPr>
        <p:spPr>
          <a:xfrm>
            <a:off x="1871984" y="1474861"/>
            <a:ext cx="4923784" cy="707886"/>
          </a:xfrm>
          <a:prstGeom prst="rect">
            <a:avLst/>
          </a:prstGeom>
        </p:spPr>
        <p:txBody>
          <a:bodyPr wrap="none">
            <a:spAutoFit/>
          </a:bodyPr>
          <a:lstStyle/>
          <a:p>
            <a:r>
              <a:rPr lang="nl-NL" sz="4000" b="1" dirty="0"/>
              <a:t>Wat is duurzaamheid?</a:t>
            </a:r>
          </a:p>
        </p:txBody>
      </p:sp>
      <p:sp>
        <p:nvSpPr>
          <p:cNvPr id="3" name="Tekstvak 2"/>
          <p:cNvSpPr txBox="1"/>
          <p:nvPr/>
        </p:nvSpPr>
        <p:spPr>
          <a:xfrm>
            <a:off x="437357" y="2371725"/>
            <a:ext cx="7855745" cy="2862322"/>
          </a:xfrm>
          <a:prstGeom prst="rect">
            <a:avLst/>
          </a:prstGeom>
          <a:noFill/>
        </p:spPr>
        <p:txBody>
          <a:bodyPr wrap="square" rtlCol="0">
            <a:spAutoFit/>
          </a:bodyPr>
          <a:lstStyle/>
          <a:p>
            <a:pPr marL="342900" indent="-342900" algn="l">
              <a:buFontTx/>
              <a:buChar char="-"/>
            </a:pPr>
            <a:r>
              <a:rPr lang="nl-NL" sz="2000" dirty="0"/>
              <a:t>Gebruik van biologisch afbreekbaar vet in de schroefasafdichting</a:t>
            </a:r>
          </a:p>
          <a:p>
            <a:pPr marL="342900" indent="-342900" algn="l">
              <a:buFontTx/>
              <a:buChar char="-"/>
            </a:pPr>
            <a:r>
              <a:rPr lang="nl-NL" sz="2000" dirty="0"/>
              <a:t>Additieven in brandstof, smeerolie</a:t>
            </a:r>
          </a:p>
          <a:p>
            <a:pPr marL="342900" indent="-342900" algn="l">
              <a:buFontTx/>
              <a:buChar char="-"/>
            </a:pPr>
            <a:r>
              <a:rPr lang="nl-NL" sz="2000" dirty="0"/>
              <a:t>GTL, HVO, waterstof, </a:t>
            </a:r>
            <a:r>
              <a:rPr lang="nl-NL" sz="2000" dirty="0" err="1"/>
              <a:t>Biomethanol</a:t>
            </a:r>
            <a:endParaRPr lang="nl-NL" sz="2000" dirty="0"/>
          </a:p>
          <a:p>
            <a:pPr marL="342900" indent="-342900" algn="l">
              <a:buFontTx/>
              <a:buChar char="-"/>
            </a:pPr>
            <a:r>
              <a:rPr lang="nl-NL" sz="2000" dirty="0"/>
              <a:t>Vuilwatertank</a:t>
            </a:r>
          </a:p>
          <a:p>
            <a:pPr marL="342900" indent="-342900" algn="l">
              <a:buFontTx/>
              <a:buChar char="-"/>
            </a:pPr>
            <a:r>
              <a:rPr lang="nl-NL" sz="2000" dirty="0"/>
              <a:t>Accupakket met omvormer ter vervanging generatorgebruik</a:t>
            </a:r>
          </a:p>
          <a:p>
            <a:pPr marL="342900" indent="-342900" algn="l">
              <a:buFontTx/>
              <a:buChar char="-"/>
            </a:pPr>
            <a:r>
              <a:rPr lang="nl-NL" sz="2000" dirty="0"/>
              <a:t>In combinatie met zonnepanelen</a:t>
            </a:r>
          </a:p>
          <a:p>
            <a:pPr marL="342900" indent="-342900" algn="l">
              <a:buFontTx/>
              <a:buChar char="-"/>
            </a:pPr>
            <a:r>
              <a:rPr lang="nl-NL" sz="2000" dirty="0"/>
              <a:t>Watermaker</a:t>
            </a:r>
          </a:p>
          <a:p>
            <a:pPr marL="342900" indent="-342900" algn="l">
              <a:buFontTx/>
              <a:buChar char="-"/>
            </a:pPr>
            <a:endParaRPr lang="nl-NL" sz="2000" dirty="0"/>
          </a:p>
          <a:p>
            <a:pPr marL="342900" indent="-342900" algn="l">
              <a:buFontTx/>
              <a:buChar char="-"/>
            </a:pPr>
            <a:endParaRPr lang="nl-NL" sz="2000" dirty="0"/>
          </a:p>
        </p:txBody>
      </p:sp>
    </p:spTree>
    <p:extLst>
      <p:ext uri="{BB962C8B-B14F-4D97-AF65-F5344CB8AC3E}">
        <p14:creationId xmlns:p14="http://schemas.microsoft.com/office/powerpoint/2010/main" val="415690869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B29F2D4D-A978-41F5-934E-339E011356AF}" type="slidenum">
              <a:rPr lang="nl-NL" sz="1100"/>
              <a:pPr eaLnBrk="1" hangingPunct="1"/>
              <a:t>151</a:t>
            </a:fld>
            <a:endParaRPr lang="nl-NL" sz="1100"/>
          </a:p>
        </p:txBody>
      </p:sp>
      <p:sp>
        <p:nvSpPr>
          <p:cNvPr id="89091" name="Text Box 4"/>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89092" name="Picture 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0" y="4"/>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Line 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8909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Picture 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6"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2023</a:t>
            </a:r>
          </a:p>
        </p:txBody>
      </p:sp>
      <p:sp>
        <p:nvSpPr>
          <p:cNvPr id="11" name="Text Box 3"/>
          <p:cNvSpPr txBox="1">
            <a:spLocks noChangeArrowheads="1"/>
          </p:cNvSpPr>
          <p:nvPr/>
        </p:nvSpPr>
        <p:spPr bwMode="auto">
          <a:xfrm>
            <a:off x="200027" y="1828804"/>
            <a:ext cx="2951163" cy="4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2000" b="1" dirty="0">
                <a:solidFill>
                  <a:srgbClr val="0066FF"/>
                </a:solidFill>
                <a:cs typeface="Arial" charset="0"/>
              </a:rPr>
              <a:t>             </a:t>
            </a:r>
            <a:endParaRPr lang="en-US" sz="2000" b="1" dirty="0">
              <a:solidFill>
                <a:srgbClr val="0066FF"/>
              </a:solidFill>
            </a:endParaRPr>
          </a:p>
        </p:txBody>
      </p:sp>
      <p:sp>
        <p:nvSpPr>
          <p:cNvPr id="2" name="Rechthoek 1"/>
          <p:cNvSpPr/>
          <p:nvPr/>
        </p:nvSpPr>
        <p:spPr>
          <a:xfrm>
            <a:off x="1871984" y="1474861"/>
            <a:ext cx="4923784" cy="707886"/>
          </a:xfrm>
          <a:prstGeom prst="rect">
            <a:avLst/>
          </a:prstGeom>
        </p:spPr>
        <p:txBody>
          <a:bodyPr wrap="none">
            <a:spAutoFit/>
          </a:bodyPr>
          <a:lstStyle/>
          <a:p>
            <a:r>
              <a:rPr lang="nl-NL" sz="4000" b="1" dirty="0"/>
              <a:t>Wat is duurzaamheid?</a:t>
            </a:r>
          </a:p>
        </p:txBody>
      </p:sp>
      <p:sp>
        <p:nvSpPr>
          <p:cNvPr id="4" name="Rechthoek 3"/>
          <p:cNvSpPr/>
          <p:nvPr/>
        </p:nvSpPr>
        <p:spPr>
          <a:xfrm>
            <a:off x="714047" y="2482334"/>
            <a:ext cx="4401206" cy="369332"/>
          </a:xfrm>
          <a:prstGeom prst="rect">
            <a:avLst/>
          </a:prstGeom>
        </p:spPr>
        <p:txBody>
          <a:bodyPr wrap="none">
            <a:spAutoFit/>
          </a:bodyPr>
          <a:lstStyle/>
          <a:p>
            <a:r>
              <a:rPr lang="nl-NL" b="1" dirty="0"/>
              <a:t>Waarom kiezen voor zelf drinkwater maken:</a:t>
            </a:r>
          </a:p>
        </p:txBody>
      </p:sp>
      <p:sp>
        <p:nvSpPr>
          <p:cNvPr id="5" name="Rechthoek 4"/>
          <p:cNvSpPr/>
          <p:nvPr/>
        </p:nvSpPr>
        <p:spPr>
          <a:xfrm>
            <a:off x="1352550" y="3241239"/>
            <a:ext cx="6459538" cy="1754326"/>
          </a:xfrm>
          <a:prstGeom prst="rect">
            <a:avLst/>
          </a:prstGeom>
        </p:spPr>
        <p:txBody>
          <a:bodyPr wrap="square">
            <a:spAutoFit/>
          </a:bodyPr>
          <a:lstStyle/>
          <a:p>
            <a:pPr marL="285750" indent="-285750" algn="l">
              <a:buFont typeface="Arial" pitchFamily="34" charset="0"/>
              <a:buChar char="•"/>
            </a:pPr>
            <a:r>
              <a:rPr lang="nl-NL" dirty="0"/>
              <a:t>Onafhankelijkheid van watertappunten.</a:t>
            </a:r>
          </a:p>
          <a:p>
            <a:pPr marL="285750" indent="-285750" algn="l">
              <a:buFont typeface="Arial" pitchFamily="34" charset="0"/>
              <a:buChar char="•"/>
            </a:pPr>
            <a:r>
              <a:rPr lang="nl-NL" dirty="0"/>
              <a:t>Zelfvoorzienend.</a:t>
            </a:r>
          </a:p>
          <a:p>
            <a:pPr marL="285750" indent="-285750" algn="l">
              <a:buFont typeface="Arial" pitchFamily="34" charset="0"/>
              <a:buChar char="•"/>
            </a:pPr>
            <a:r>
              <a:rPr lang="nl-NL" dirty="0"/>
              <a:t>Onbeperkte watervoorraad =&gt; het schip vaart erin </a:t>
            </a:r>
          </a:p>
          <a:p>
            <a:pPr marL="285750" indent="-285750" algn="l">
              <a:buFont typeface="Arial" pitchFamily="34" charset="0"/>
              <a:buChar char="•"/>
            </a:pPr>
            <a:r>
              <a:rPr lang="nl-NL" dirty="0"/>
              <a:t>Duurzaamheid.</a:t>
            </a:r>
          </a:p>
          <a:p>
            <a:pPr marL="285750" indent="-285750" algn="l">
              <a:buFont typeface="Arial" pitchFamily="34" charset="0"/>
              <a:buChar char="•"/>
            </a:pPr>
            <a:r>
              <a:rPr lang="nl-NL" dirty="0"/>
              <a:t>Meer beheersing van de waterkwaliteit , </a:t>
            </a:r>
            <a:br>
              <a:rPr lang="nl-NL" dirty="0"/>
            </a:br>
            <a:r>
              <a:rPr lang="nl-NL" dirty="0"/>
              <a:t>dus minder risico voor gezondheid.</a:t>
            </a:r>
          </a:p>
        </p:txBody>
      </p:sp>
    </p:spTree>
    <p:extLst>
      <p:ext uri="{BB962C8B-B14F-4D97-AF65-F5344CB8AC3E}">
        <p14:creationId xmlns:p14="http://schemas.microsoft.com/office/powerpoint/2010/main" val="106557884"/>
      </p:ext>
    </p:extLst>
  </p:cSld>
  <p:clrMapOvr>
    <a:masterClrMapping/>
  </p:clrMapOvr>
  <p:transition spd="med">
    <p:fade/>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B29F2D4D-A978-41F5-934E-339E011356AF}" type="slidenum">
              <a:rPr lang="nl-NL" sz="1100"/>
              <a:pPr eaLnBrk="1" hangingPunct="1"/>
              <a:t>152</a:t>
            </a:fld>
            <a:endParaRPr lang="nl-NL" sz="1100"/>
          </a:p>
        </p:txBody>
      </p:sp>
      <p:sp>
        <p:nvSpPr>
          <p:cNvPr id="89091" name="Text Box 4"/>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89092" name="Picture 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0" y="4"/>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Line 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8909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Picture 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6"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2023</a:t>
            </a:r>
          </a:p>
        </p:txBody>
      </p:sp>
      <p:sp>
        <p:nvSpPr>
          <p:cNvPr id="11" name="Text Box 3"/>
          <p:cNvSpPr txBox="1">
            <a:spLocks noChangeArrowheads="1"/>
          </p:cNvSpPr>
          <p:nvPr/>
        </p:nvSpPr>
        <p:spPr bwMode="auto">
          <a:xfrm>
            <a:off x="200027" y="1828804"/>
            <a:ext cx="2951163" cy="4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2000" b="1" dirty="0">
                <a:solidFill>
                  <a:srgbClr val="0066FF"/>
                </a:solidFill>
                <a:cs typeface="Arial" charset="0"/>
              </a:rPr>
              <a:t>             </a:t>
            </a:r>
            <a:endParaRPr lang="en-US" sz="2000" b="1" dirty="0">
              <a:solidFill>
                <a:srgbClr val="0066FF"/>
              </a:solidFill>
            </a:endParaRPr>
          </a:p>
        </p:txBody>
      </p:sp>
      <p:sp>
        <p:nvSpPr>
          <p:cNvPr id="2" name="Rechthoek 1"/>
          <p:cNvSpPr/>
          <p:nvPr/>
        </p:nvSpPr>
        <p:spPr>
          <a:xfrm>
            <a:off x="1871984" y="1474861"/>
            <a:ext cx="4923784" cy="707886"/>
          </a:xfrm>
          <a:prstGeom prst="rect">
            <a:avLst/>
          </a:prstGeom>
        </p:spPr>
        <p:txBody>
          <a:bodyPr wrap="none">
            <a:spAutoFit/>
          </a:bodyPr>
          <a:lstStyle/>
          <a:p>
            <a:r>
              <a:rPr lang="nl-NL" sz="4000" b="1" dirty="0"/>
              <a:t>Wat is duurzaamheid?</a:t>
            </a:r>
          </a:p>
        </p:txBody>
      </p:sp>
      <p:sp>
        <p:nvSpPr>
          <p:cNvPr id="4" name="Rechthoek 3"/>
          <p:cNvSpPr/>
          <p:nvPr/>
        </p:nvSpPr>
        <p:spPr>
          <a:xfrm>
            <a:off x="695324" y="2220821"/>
            <a:ext cx="4401206" cy="369332"/>
          </a:xfrm>
          <a:prstGeom prst="rect">
            <a:avLst/>
          </a:prstGeom>
        </p:spPr>
        <p:txBody>
          <a:bodyPr wrap="none">
            <a:spAutoFit/>
          </a:bodyPr>
          <a:lstStyle/>
          <a:p>
            <a:r>
              <a:rPr lang="nl-NL" b="1" dirty="0"/>
              <a:t>Waarom kiezen voor zelf drinkwater maken:</a:t>
            </a:r>
          </a:p>
        </p:txBody>
      </p:sp>
      <p:sp>
        <p:nvSpPr>
          <p:cNvPr id="3" name="Rechthoek 2"/>
          <p:cNvSpPr/>
          <p:nvPr/>
        </p:nvSpPr>
        <p:spPr>
          <a:xfrm>
            <a:off x="695324" y="2641623"/>
            <a:ext cx="7753352" cy="3785652"/>
          </a:xfrm>
          <a:prstGeom prst="rect">
            <a:avLst/>
          </a:prstGeom>
        </p:spPr>
        <p:txBody>
          <a:bodyPr wrap="square">
            <a:spAutoFit/>
          </a:bodyPr>
          <a:lstStyle/>
          <a:p>
            <a:pPr algn="l"/>
            <a:r>
              <a:rPr lang="nl-NL" sz="1600" dirty="0"/>
              <a:t>Een manier om goed drinkwater te verkrijgen vanuit de vaarweg:</a:t>
            </a:r>
          </a:p>
          <a:p>
            <a:pPr algn="l"/>
            <a:r>
              <a:rPr lang="nl-NL" sz="1600" dirty="0"/>
              <a:t>Middels een systeem met drie trappen waarbij alleen de laatste trap op basis van omgekeerde osmose gebruikswater levert.</a:t>
            </a:r>
          </a:p>
          <a:p>
            <a:pPr algn="l"/>
            <a:endParaRPr lang="nl-NL" sz="1600" dirty="0"/>
          </a:p>
          <a:p>
            <a:pPr algn="l"/>
            <a:r>
              <a:rPr lang="nl-NL" sz="1600" dirty="0"/>
              <a:t>Werkwijze:</a:t>
            </a:r>
            <a:br>
              <a:rPr lang="nl-NL" sz="1600" dirty="0"/>
            </a:br>
            <a:r>
              <a:rPr lang="nl-NL" sz="1600" dirty="0"/>
              <a:t>Het water wordt opgezogen vanuit de vaarweg en via een voorfilterunit plus UV reactor in de watertank gepompt. Via een W.K.U. wordt het water dan het leidingnet in geperst =&gt; dit water is geschikt als Verbruikswater.</a:t>
            </a:r>
          </a:p>
          <a:p>
            <a:pPr algn="l"/>
            <a:r>
              <a:rPr lang="nl-NL" sz="1600" dirty="0"/>
              <a:t>Om het water geschikt te maken voor consumptie is dan een systeem op basis van omgekeerde osmose nodig op het punt van gebruik (keuken).</a:t>
            </a:r>
            <a:br>
              <a:rPr lang="nl-NL" sz="1600" dirty="0"/>
            </a:br>
            <a:endParaRPr lang="nl-NL" sz="1600" dirty="0"/>
          </a:p>
          <a:p>
            <a:pPr algn="l"/>
            <a:r>
              <a:rPr lang="nl-NL" sz="1600" dirty="0"/>
              <a:t>Capaciteit verbruikswater tussen 3.000-65.000 liter per dag</a:t>
            </a:r>
          </a:p>
          <a:p>
            <a:pPr algn="l"/>
            <a:r>
              <a:rPr lang="nl-NL" sz="1600" dirty="0"/>
              <a:t>Capaciteit gebruikswater tussen 200-1.500 liter per dag.</a:t>
            </a:r>
            <a:br>
              <a:rPr lang="nl-NL" sz="1600" dirty="0"/>
            </a:br>
            <a:br>
              <a:rPr lang="nl-NL" sz="1600" dirty="0"/>
            </a:br>
            <a:r>
              <a:rPr lang="nl-NL" sz="1600" b="1" dirty="0"/>
              <a:t>Kostprijs van het complete systeem ± € 6.000,-</a:t>
            </a:r>
          </a:p>
        </p:txBody>
      </p:sp>
    </p:spTree>
    <p:extLst>
      <p:ext uri="{BB962C8B-B14F-4D97-AF65-F5344CB8AC3E}">
        <p14:creationId xmlns:p14="http://schemas.microsoft.com/office/powerpoint/2010/main" val="233734094"/>
      </p:ext>
    </p:extLst>
  </p:cSld>
  <p:clrMapOvr>
    <a:masterClrMapping/>
  </p:clrMapOvr>
  <p:transition spd="med">
    <p:fade/>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B29F2D4D-A978-41F5-934E-339E011356AF}" type="slidenum">
              <a:rPr lang="nl-NL" sz="1100"/>
              <a:pPr eaLnBrk="1" hangingPunct="1"/>
              <a:t>153</a:t>
            </a:fld>
            <a:endParaRPr lang="nl-NL" sz="1100"/>
          </a:p>
        </p:txBody>
      </p:sp>
      <p:sp>
        <p:nvSpPr>
          <p:cNvPr id="89091" name="Text Box 4"/>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89092" name="Picture 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0" y="4"/>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Line 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8909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Picture 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6"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2023</a:t>
            </a:r>
          </a:p>
        </p:txBody>
      </p:sp>
      <p:sp>
        <p:nvSpPr>
          <p:cNvPr id="11" name="Text Box 3"/>
          <p:cNvSpPr txBox="1">
            <a:spLocks noChangeArrowheads="1"/>
          </p:cNvSpPr>
          <p:nvPr/>
        </p:nvSpPr>
        <p:spPr bwMode="auto">
          <a:xfrm>
            <a:off x="200027" y="1828804"/>
            <a:ext cx="2951163" cy="4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2000" b="1" dirty="0">
                <a:solidFill>
                  <a:srgbClr val="0066FF"/>
                </a:solidFill>
                <a:cs typeface="Arial" charset="0"/>
              </a:rPr>
              <a:t>             </a:t>
            </a:r>
            <a:endParaRPr lang="en-US" sz="2000" b="1" dirty="0">
              <a:solidFill>
                <a:srgbClr val="0066FF"/>
              </a:solidFill>
            </a:endParaRPr>
          </a:p>
        </p:txBody>
      </p:sp>
      <p:sp>
        <p:nvSpPr>
          <p:cNvPr id="2" name="Rechthoek 1"/>
          <p:cNvSpPr/>
          <p:nvPr/>
        </p:nvSpPr>
        <p:spPr>
          <a:xfrm>
            <a:off x="1871984" y="1474861"/>
            <a:ext cx="4923784" cy="707886"/>
          </a:xfrm>
          <a:prstGeom prst="rect">
            <a:avLst/>
          </a:prstGeom>
        </p:spPr>
        <p:txBody>
          <a:bodyPr wrap="none">
            <a:spAutoFit/>
          </a:bodyPr>
          <a:lstStyle/>
          <a:p>
            <a:r>
              <a:rPr lang="nl-NL" sz="4000" b="1" dirty="0"/>
              <a:t>Wat is duurzaamheid?</a:t>
            </a:r>
          </a:p>
        </p:txBody>
      </p:sp>
      <p:sp>
        <p:nvSpPr>
          <p:cNvPr id="3" name="Tekstvak 2"/>
          <p:cNvSpPr txBox="1"/>
          <p:nvPr/>
        </p:nvSpPr>
        <p:spPr>
          <a:xfrm>
            <a:off x="437357" y="2371725"/>
            <a:ext cx="7855745" cy="3477875"/>
          </a:xfrm>
          <a:prstGeom prst="rect">
            <a:avLst/>
          </a:prstGeom>
          <a:noFill/>
        </p:spPr>
        <p:txBody>
          <a:bodyPr wrap="square" rtlCol="0">
            <a:spAutoFit/>
          </a:bodyPr>
          <a:lstStyle/>
          <a:p>
            <a:pPr marL="342900" indent="-342900" algn="l">
              <a:buFontTx/>
              <a:buChar char="-"/>
            </a:pPr>
            <a:r>
              <a:rPr lang="nl-NL" sz="2000" dirty="0"/>
              <a:t>Gebruik van biologisch afbreekbaar vet in de schroefasafdichting</a:t>
            </a:r>
          </a:p>
          <a:p>
            <a:pPr marL="342900" indent="-342900" algn="l">
              <a:buFontTx/>
              <a:buChar char="-"/>
            </a:pPr>
            <a:r>
              <a:rPr lang="nl-NL" sz="2000" dirty="0"/>
              <a:t>Additieven in brandstof, smeerolie</a:t>
            </a:r>
          </a:p>
          <a:p>
            <a:pPr marL="342900" indent="-342900" algn="l">
              <a:buFontTx/>
              <a:buChar char="-"/>
            </a:pPr>
            <a:r>
              <a:rPr lang="nl-NL" sz="2000" dirty="0"/>
              <a:t>GTL, HVO, waterstof, </a:t>
            </a:r>
            <a:r>
              <a:rPr lang="nl-NL" sz="2000" dirty="0" err="1"/>
              <a:t>Biomethanol</a:t>
            </a:r>
            <a:endParaRPr lang="nl-NL" sz="2000" dirty="0"/>
          </a:p>
          <a:p>
            <a:pPr marL="342900" indent="-342900" algn="l">
              <a:buFontTx/>
              <a:buChar char="-"/>
            </a:pPr>
            <a:r>
              <a:rPr lang="nl-NL" sz="2000" dirty="0"/>
              <a:t>Vuilwatertank</a:t>
            </a:r>
          </a:p>
          <a:p>
            <a:pPr marL="342900" indent="-342900" algn="l">
              <a:buFontTx/>
              <a:buChar char="-"/>
            </a:pPr>
            <a:r>
              <a:rPr lang="nl-NL" sz="2000" dirty="0"/>
              <a:t>Accupakket met omvormer ter vervanging generatorgebruik</a:t>
            </a:r>
          </a:p>
          <a:p>
            <a:pPr marL="342900" indent="-342900" algn="l">
              <a:buFontTx/>
              <a:buChar char="-"/>
            </a:pPr>
            <a:r>
              <a:rPr lang="nl-NL" sz="2000" dirty="0"/>
              <a:t>In combinatie met zonnepanelen</a:t>
            </a:r>
          </a:p>
          <a:p>
            <a:pPr marL="342900" indent="-342900" algn="l">
              <a:buFontTx/>
              <a:buChar char="-"/>
            </a:pPr>
            <a:r>
              <a:rPr lang="nl-NL" sz="2000" dirty="0"/>
              <a:t>Watermaker</a:t>
            </a:r>
          </a:p>
          <a:p>
            <a:pPr marL="342900" indent="-342900" algn="l">
              <a:buFontTx/>
              <a:buChar char="-"/>
            </a:pPr>
            <a:r>
              <a:rPr lang="nl-NL" sz="2000" dirty="0"/>
              <a:t>Windmolen</a:t>
            </a:r>
          </a:p>
          <a:p>
            <a:pPr marL="342900" indent="-342900" algn="l">
              <a:buFontTx/>
              <a:buChar char="-"/>
            </a:pPr>
            <a:r>
              <a:rPr lang="nl-NL" sz="2000" dirty="0"/>
              <a:t>warmtepomp</a:t>
            </a:r>
          </a:p>
          <a:p>
            <a:pPr marL="342900" indent="-342900" algn="l">
              <a:buFontTx/>
              <a:buChar char="-"/>
            </a:pPr>
            <a:endParaRPr lang="nl-NL" sz="2000" dirty="0"/>
          </a:p>
          <a:p>
            <a:pPr marL="342900" indent="-342900" algn="l">
              <a:buFontTx/>
              <a:buChar char="-"/>
            </a:pPr>
            <a:endParaRPr lang="nl-NL" sz="2000" dirty="0"/>
          </a:p>
        </p:txBody>
      </p:sp>
    </p:spTree>
    <p:extLst>
      <p:ext uri="{BB962C8B-B14F-4D97-AF65-F5344CB8AC3E}">
        <p14:creationId xmlns:p14="http://schemas.microsoft.com/office/powerpoint/2010/main" val="27510655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B29F2D4D-A978-41F5-934E-339E011356AF}" type="slidenum">
              <a:rPr lang="nl-NL" sz="1100"/>
              <a:pPr eaLnBrk="1" hangingPunct="1"/>
              <a:t>154</a:t>
            </a:fld>
            <a:endParaRPr lang="nl-NL" sz="1100"/>
          </a:p>
        </p:txBody>
      </p:sp>
      <p:sp>
        <p:nvSpPr>
          <p:cNvPr id="89091" name="Text Box 4"/>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89092" name="Picture 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0" y="4"/>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Line 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8909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Picture 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6"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2023</a:t>
            </a:r>
          </a:p>
        </p:txBody>
      </p:sp>
      <p:sp>
        <p:nvSpPr>
          <p:cNvPr id="11" name="Text Box 3"/>
          <p:cNvSpPr txBox="1">
            <a:spLocks noChangeArrowheads="1"/>
          </p:cNvSpPr>
          <p:nvPr/>
        </p:nvSpPr>
        <p:spPr bwMode="auto">
          <a:xfrm>
            <a:off x="200027" y="1828804"/>
            <a:ext cx="2951163" cy="4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2000" b="1" dirty="0">
                <a:solidFill>
                  <a:srgbClr val="0066FF"/>
                </a:solidFill>
                <a:cs typeface="Arial" charset="0"/>
              </a:rPr>
              <a:t>             </a:t>
            </a:r>
            <a:endParaRPr lang="en-US" sz="2000" b="1" dirty="0">
              <a:solidFill>
                <a:srgbClr val="0066FF"/>
              </a:solidFill>
            </a:endParaRPr>
          </a:p>
        </p:txBody>
      </p:sp>
      <p:sp>
        <p:nvSpPr>
          <p:cNvPr id="2" name="Rechthoek 1"/>
          <p:cNvSpPr/>
          <p:nvPr/>
        </p:nvSpPr>
        <p:spPr>
          <a:xfrm>
            <a:off x="1871984" y="1474861"/>
            <a:ext cx="4923784" cy="707886"/>
          </a:xfrm>
          <a:prstGeom prst="rect">
            <a:avLst/>
          </a:prstGeom>
        </p:spPr>
        <p:txBody>
          <a:bodyPr wrap="none">
            <a:spAutoFit/>
          </a:bodyPr>
          <a:lstStyle/>
          <a:p>
            <a:r>
              <a:rPr lang="nl-NL" sz="4000" b="1" dirty="0"/>
              <a:t>Wat is duurzaamheid?</a:t>
            </a:r>
          </a:p>
        </p:txBody>
      </p:sp>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0518" y="2182747"/>
            <a:ext cx="5446713" cy="4206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9383458"/>
      </p:ext>
    </p:extLst>
  </p:cSld>
  <p:clrMapOvr>
    <a:masterClrMapping/>
  </p:clrMapOvr>
  <p:transition spd="med">
    <p:fade/>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B29F2D4D-A978-41F5-934E-339E011356AF}" type="slidenum">
              <a:rPr lang="nl-NL" sz="1100"/>
              <a:pPr eaLnBrk="1" hangingPunct="1"/>
              <a:t>155</a:t>
            </a:fld>
            <a:endParaRPr lang="nl-NL" sz="1100"/>
          </a:p>
        </p:txBody>
      </p:sp>
      <p:sp>
        <p:nvSpPr>
          <p:cNvPr id="89091" name="Text Box 4"/>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89092" name="Picture 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0" y="4"/>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Line 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8909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Picture 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6"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2023</a:t>
            </a:r>
          </a:p>
        </p:txBody>
      </p:sp>
      <p:sp>
        <p:nvSpPr>
          <p:cNvPr id="11" name="Text Box 3"/>
          <p:cNvSpPr txBox="1">
            <a:spLocks noChangeArrowheads="1"/>
          </p:cNvSpPr>
          <p:nvPr/>
        </p:nvSpPr>
        <p:spPr bwMode="auto">
          <a:xfrm>
            <a:off x="200027" y="1828804"/>
            <a:ext cx="2951163" cy="4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2000" b="1" dirty="0">
                <a:solidFill>
                  <a:srgbClr val="0066FF"/>
                </a:solidFill>
                <a:cs typeface="Arial" charset="0"/>
              </a:rPr>
              <a:t>             </a:t>
            </a:r>
            <a:endParaRPr lang="en-US" sz="2000" b="1" dirty="0">
              <a:solidFill>
                <a:srgbClr val="0066FF"/>
              </a:solidFill>
            </a:endParaRPr>
          </a:p>
        </p:txBody>
      </p:sp>
      <p:sp>
        <p:nvSpPr>
          <p:cNvPr id="2" name="Rechthoek 1"/>
          <p:cNvSpPr/>
          <p:nvPr/>
        </p:nvSpPr>
        <p:spPr>
          <a:xfrm>
            <a:off x="1871984" y="1474861"/>
            <a:ext cx="4923784" cy="707886"/>
          </a:xfrm>
          <a:prstGeom prst="rect">
            <a:avLst/>
          </a:prstGeom>
        </p:spPr>
        <p:txBody>
          <a:bodyPr wrap="none">
            <a:spAutoFit/>
          </a:bodyPr>
          <a:lstStyle/>
          <a:p>
            <a:r>
              <a:rPr lang="nl-NL" sz="4000" b="1" dirty="0"/>
              <a:t>Wat is duurzaamheid?</a:t>
            </a:r>
          </a:p>
        </p:txBody>
      </p:sp>
      <p:sp>
        <p:nvSpPr>
          <p:cNvPr id="3" name="Tekstvak 2"/>
          <p:cNvSpPr txBox="1"/>
          <p:nvPr/>
        </p:nvSpPr>
        <p:spPr>
          <a:xfrm>
            <a:off x="437357" y="2371725"/>
            <a:ext cx="7855745" cy="3785652"/>
          </a:xfrm>
          <a:prstGeom prst="rect">
            <a:avLst/>
          </a:prstGeom>
          <a:noFill/>
        </p:spPr>
        <p:txBody>
          <a:bodyPr wrap="square" rtlCol="0">
            <a:spAutoFit/>
          </a:bodyPr>
          <a:lstStyle/>
          <a:p>
            <a:pPr marL="342900" indent="-342900" algn="l">
              <a:buFontTx/>
              <a:buChar char="-"/>
            </a:pPr>
            <a:r>
              <a:rPr lang="nl-NL" sz="2000" dirty="0"/>
              <a:t>Gebruik van biologisch afbreekbaar vet in de schroefasafdichting</a:t>
            </a:r>
          </a:p>
          <a:p>
            <a:pPr marL="342900" indent="-342900" algn="l">
              <a:buFontTx/>
              <a:buChar char="-"/>
            </a:pPr>
            <a:r>
              <a:rPr lang="nl-NL" sz="2000" dirty="0"/>
              <a:t>Additieven in brandstof, smeerolie</a:t>
            </a:r>
          </a:p>
          <a:p>
            <a:pPr marL="342900" indent="-342900" algn="l">
              <a:buFontTx/>
              <a:buChar char="-"/>
            </a:pPr>
            <a:r>
              <a:rPr lang="nl-NL" sz="2000" dirty="0"/>
              <a:t>GTL, HVO, waterstof, </a:t>
            </a:r>
            <a:r>
              <a:rPr lang="nl-NL" sz="2000" dirty="0" err="1"/>
              <a:t>Biomethanol</a:t>
            </a:r>
            <a:endParaRPr lang="nl-NL" sz="2000" dirty="0"/>
          </a:p>
          <a:p>
            <a:pPr marL="342900" indent="-342900" algn="l">
              <a:buFontTx/>
              <a:buChar char="-"/>
            </a:pPr>
            <a:r>
              <a:rPr lang="nl-NL" sz="2000" dirty="0"/>
              <a:t>Vuilwatertank</a:t>
            </a:r>
          </a:p>
          <a:p>
            <a:pPr marL="342900" indent="-342900" algn="l">
              <a:buFontTx/>
              <a:buChar char="-"/>
            </a:pPr>
            <a:r>
              <a:rPr lang="nl-NL" sz="2000" dirty="0"/>
              <a:t>Accupakket met omvormer ter vervanging generatorgebruik</a:t>
            </a:r>
          </a:p>
          <a:p>
            <a:pPr marL="342900" indent="-342900" algn="l">
              <a:buFontTx/>
              <a:buChar char="-"/>
            </a:pPr>
            <a:r>
              <a:rPr lang="nl-NL" sz="2000" dirty="0"/>
              <a:t>In combinatie met zonnepanelen</a:t>
            </a:r>
          </a:p>
          <a:p>
            <a:pPr marL="342900" indent="-342900" algn="l">
              <a:buFontTx/>
              <a:buChar char="-"/>
            </a:pPr>
            <a:r>
              <a:rPr lang="nl-NL" sz="2000" dirty="0"/>
              <a:t>Watermaker</a:t>
            </a:r>
          </a:p>
          <a:p>
            <a:pPr marL="342900" indent="-342900" algn="l">
              <a:buFontTx/>
              <a:buChar char="-"/>
            </a:pPr>
            <a:r>
              <a:rPr lang="nl-NL" sz="2000" dirty="0"/>
              <a:t>Windmolen</a:t>
            </a:r>
          </a:p>
          <a:p>
            <a:pPr marL="342900" indent="-342900" algn="l">
              <a:buFontTx/>
              <a:buChar char="-"/>
            </a:pPr>
            <a:r>
              <a:rPr lang="nl-NL" sz="2000" dirty="0"/>
              <a:t>warmtepomp</a:t>
            </a:r>
          </a:p>
          <a:p>
            <a:pPr marL="342900" indent="-342900" algn="l">
              <a:buFontTx/>
              <a:buChar char="-"/>
            </a:pPr>
            <a:r>
              <a:rPr lang="nl-NL" sz="2000" dirty="0"/>
              <a:t>Brandstofcel</a:t>
            </a:r>
          </a:p>
          <a:p>
            <a:pPr marL="342900" indent="-342900" algn="l">
              <a:buFontTx/>
              <a:buChar char="-"/>
            </a:pPr>
            <a:endParaRPr lang="nl-NL" sz="2000" dirty="0"/>
          </a:p>
          <a:p>
            <a:pPr marL="342900" indent="-342900" algn="l">
              <a:buFontTx/>
              <a:buChar char="-"/>
            </a:pPr>
            <a:endParaRPr lang="nl-NL" sz="2000" dirty="0"/>
          </a:p>
        </p:txBody>
      </p:sp>
    </p:spTree>
    <p:extLst>
      <p:ext uri="{BB962C8B-B14F-4D97-AF65-F5344CB8AC3E}">
        <p14:creationId xmlns:p14="http://schemas.microsoft.com/office/powerpoint/2010/main" val="366677148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B29F2D4D-A978-41F5-934E-339E011356AF}" type="slidenum">
              <a:rPr lang="nl-NL" sz="1100"/>
              <a:pPr eaLnBrk="1" hangingPunct="1"/>
              <a:t>156</a:t>
            </a:fld>
            <a:endParaRPr lang="nl-NL" sz="1100"/>
          </a:p>
        </p:txBody>
      </p:sp>
      <p:sp>
        <p:nvSpPr>
          <p:cNvPr id="89091" name="Text Box 4"/>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89092" name="Picture 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0" y="4"/>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Line 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8909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Picture 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6"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2023</a:t>
            </a:r>
          </a:p>
        </p:txBody>
      </p:sp>
      <p:sp>
        <p:nvSpPr>
          <p:cNvPr id="11" name="Text Box 3"/>
          <p:cNvSpPr txBox="1">
            <a:spLocks noChangeArrowheads="1"/>
          </p:cNvSpPr>
          <p:nvPr/>
        </p:nvSpPr>
        <p:spPr bwMode="auto">
          <a:xfrm>
            <a:off x="200027" y="1828804"/>
            <a:ext cx="2951163" cy="4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2000" b="1" dirty="0">
                <a:solidFill>
                  <a:srgbClr val="0066FF"/>
                </a:solidFill>
                <a:cs typeface="Arial" charset="0"/>
              </a:rPr>
              <a:t>             </a:t>
            </a:r>
            <a:endParaRPr lang="en-US" sz="2000" b="1" dirty="0">
              <a:solidFill>
                <a:srgbClr val="0066FF"/>
              </a:solidFill>
            </a:endParaRPr>
          </a:p>
        </p:txBody>
      </p:sp>
      <p:sp>
        <p:nvSpPr>
          <p:cNvPr id="2" name="Rechthoek 1"/>
          <p:cNvSpPr/>
          <p:nvPr/>
        </p:nvSpPr>
        <p:spPr>
          <a:xfrm>
            <a:off x="2097408" y="1044959"/>
            <a:ext cx="4923784" cy="707886"/>
          </a:xfrm>
          <a:prstGeom prst="rect">
            <a:avLst/>
          </a:prstGeom>
        </p:spPr>
        <p:txBody>
          <a:bodyPr wrap="none">
            <a:spAutoFit/>
          </a:bodyPr>
          <a:lstStyle/>
          <a:p>
            <a:r>
              <a:rPr lang="nl-NL" sz="4000" b="1" dirty="0"/>
              <a:t>Wat is duurzaamheid?</a:t>
            </a:r>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3992" y="1648070"/>
            <a:ext cx="6230616" cy="4647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041104"/>
      </p:ext>
    </p:extLst>
  </p:cSld>
  <p:clrMapOvr>
    <a:masterClrMapping/>
  </p:clrMapOvr>
  <p:transition spd="med">
    <p:fade/>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B29F2D4D-A978-41F5-934E-339E011356AF}" type="slidenum">
              <a:rPr lang="nl-NL" sz="1100"/>
              <a:pPr eaLnBrk="1" hangingPunct="1"/>
              <a:t>157</a:t>
            </a:fld>
            <a:endParaRPr lang="nl-NL" sz="1100"/>
          </a:p>
        </p:txBody>
      </p:sp>
      <p:sp>
        <p:nvSpPr>
          <p:cNvPr id="89091" name="Text Box 4"/>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89092" name="Picture 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0" y="4"/>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Line 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8909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Picture 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6"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2023</a:t>
            </a:r>
          </a:p>
        </p:txBody>
      </p:sp>
      <p:sp>
        <p:nvSpPr>
          <p:cNvPr id="11" name="Text Box 3"/>
          <p:cNvSpPr txBox="1">
            <a:spLocks noChangeArrowheads="1"/>
          </p:cNvSpPr>
          <p:nvPr/>
        </p:nvSpPr>
        <p:spPr bwMode="auto">
          <a:xfrm>
            <a:off x="200027" y="1828804"/>
            <a:ext cx="2951163" cy="4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2000" b="1" dirty="0">
                <a:solidFill>
                  <a:srgbClr val="0066FF"/>
                </a:solidFill>
                <a:cs typeface="Arial" charset="0"/>
              </a:rPr>
              <a:t>             </a:t>
            </a:r>
            <a:endParaRPr lang="en-US" sz="2000" b="1" dirty="0">
              <a:solidFill>
                <a:srgbClr val="0066FF"/>
              </a:solidFill>
            </a:endParaRPr>
          </a:p>
        </p:txBody>
      </p:sp>
      <p:sp>
        <p:nvSpPr>
          <p:cNvPr id="2" name="Rechthoek 1"/>
          <p:cNvSpPr/>
          <p:nvPr/>
        </p:nvSpPr>
        <p:spPr>
          <a:xfrm>
            <a:off x="2097408" y="1044959"/>
            <a:ext cx="4923784" cy="707886"/>
          </a:xfrm>
          <a:prstGeom prst="rect">
            <a:avLst/>
          </a:prstGeom>
        </p:spPr>
        <p:txBody>
          <a:bodyPr wrap="none">
            <a:spAutoFit/>
          </a:bodyPr>
          <a:lstStyle/>
          <a:p>
            <a:r>
              <a:rPr lang="nl-NL" sz="4000" b="1" dirty="0"/>
              <a:t>Wat is duurzaamheid?</a:t>
            </a:r>
          </a:p>
        </p:txBody>
      </p:sp>
      <p:sp>
        <p:nvSpPr>
          <p:cNvPr id="3" name="Tekstvak 2"/>
          <p:cNvSpPr txBox="1"/>
          <p:nvPr/>
        </p:nvSpPr>
        <p:spPr>
          <a:xfrm>
            <a:off x="1343025" y="2600324"/>
            <a:ext cx="6848475" cy="1631216"/>
          </a:xfrm>
          <a:prstGeom prst="rect">
            <a:avLst/>
          </a:prstGeom>
          <a:noFill/>
        </p:spPr>
        <p:txBody>
          <a:bodyPr wrap="square" rtlCol="0">
            <a:spAutoFit/>
          </a:bodyPr>
          <a:lstStyle/>
          <a:p>
            <a:pPr marL="285750" indent="-285750" algn="l">
              <a:buFont typeface="Arial" pitchFamily="34" charset="0"/>
              <a:buChar char="•"/>
            </a:pPr>
            <a:r>
              <a:rPr lang="nl-NL" sz="2000" b="1" dirty="0"/>
              <a:t>Levert 500 Watt/h</a:t>
            </a:r>
          </a:p>
          <a:p>
            <a:pPr marL="285750" indent="-285750" algn="l">
              <a:buFont typeface="Arial" pitchFamily="34" charset="0"/>
              <a:buChar char="•"/>
            </a:pPr>
            <a:r>
              <a:rPr lang="nl-NL" sz="2000" b="1" dirty="0"/>
              <a:t>Levensduur ca. 5000 uur</a:t>
            </a:r>
          </a:p>
          <a:p>
            <a:pPr marL="285750" indent="-285750" algn="l">
              <a:buFont typeface="Arial" pitchFamily="34" charset="0"/>
              <a:buChar char="•"/>
            </a:pPr>
            <a:r>
              <a:rPr lang="nl-NL" sz="2000" b="1" dirty="0" err="1"/>
              <a:t>Biomethanol</a:t>
            </a:r>
            <a:r>
              <a:rPr lang="nl-NL" sz="2000" b="1" dirty="0"/>
              <a:t>, 1000 watt uit een liter</a:t>
            </a:r>
          </a:p>
          <a:p>
            <a:pPr marL="285750" indent="-285750" algn="l">
              <a:buFont typeface="Arial" pitchFamily="34" charset="0"/>
              <a:buChar char="•"/>
            </a:pPr>
            <a:r>
              <a:rPr lang="nl-NL" sz="2000" b="1" dirty="0"/>
              <a:t>1 liter kost ca. 5 euro</a:t>
            </a:r>
          </a:p>
          <a:p>
            <a:pPr marL="285750" indent="-285750" algn="l">
              <a:buFont typeface="Arial" pitchFamily="34" charset="0"/>
              <a:buChar char="•"/>
            </a:pPr>
            <a:r>
              <a:rPr lang="nl-NL" sz="2000" b="1" dirty="0"/>
              <a:t>Prijs: € 23.000,-</a:t>
            </a:r>
          </a:p>
        </p:txBody>
      </p:sp>
    </p:spTree>
    <p:extLst>
      <p:ext uri="{BB962C8B-B14F-4D97-AF65-F5344CB8AC3E}">
        <p14:creationId xmlns:p14="http://schemas.microsoft.com/office/powerpoint/2010/main" val="338928385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C3A37805-EBC8-42A2-AE75-B37018518362}" type="slidenum">
              <a:rPr lang="nl-NL" sz="1100"/>
              <a:pPr eaLnBrk="1" hangingPunct="1"/>
              <a:t>16</a:t>
            </a:fld>
            <a:endParaRPr lang="nl-NL" sz="1100"/>
          </a:p>
        </p:txBody>
      </p:sp>
      <p:sp>
        <p:nvSpPr>
          <p:cNvPr id="79875" name="Slide Number Placeholder 4"/>
          <p:cNvSpPr txBox="1">
            <a:spLocks noGrp="1"/>
          </p:cNvSpPr>
          <p:nvPr/>
        </p:nvSpPr>
        <p:spPr bwMode="auto">
          <a:xfrm>
            <a:off x="7308850" y="6597651"/>
            <a:ext cx="1143000" cy="26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2E4B4DF1-AC4B-4408-9BC9-CE5B187F650F}" type="slidenum">
              <a:rPr lang="nl-NL" sz="1100" b="1"/>
              <a:pPr algn="r" eaLnBrk="1" hangingPunct="1"/>
              <a:t>16</a:t>
            </a:fld>
            <a:endParaRPr lang="nl-NL" sz="1100" b="1"/>
          </a:p>
        </p:txBody>
      </p:sp>
      <p:sp>
        <p:nvSpPr>
          <p:cNvPr id="79876" name="Text Box 3"/>
          <p:cNvSpPr txBox="1">
            <a:spLocks noChangeArrowheads="1"/>
          </p:cNvSpPr>
          <p:nvPr/>
        </p:nvSpPr>
        <p:spPr bwMode="auto">
          <a:xfrm>
            <a:off x="571502" y="923929"/>
            <a:ext cx="2951163" cy="4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eaLnBrk="1" hangingPunct="1">
              <a:spcBef>
                <a:spcPct val="50000"/>
              </a:spcBef>
            </a:pPr>
            <a:r>
              <a:rPr lang="en-US" sz="2000" b="1" dirty="0" err="1">
                <a:solidFill>
                  <a:srgbClr val="0066FF"/>
                </a:solidFill>
                <a:cs typeface="Arial" charset="0"/>
              </a:rPr>
              <a:t>Algemene</a:t>
            </a:r>
            <a:r>
              <a:rPr lang="en-US" sz="2000" b="1" dirty="0">
                <a:solidFill>
                  <a:srgbClr val="0066FF"/>
                </a:solidFill>
                <a:cs typeface="Arial" charset="0"/>
              </a:rPr>
              <a:t> </a:t>
            </a:r>
            <a:r>
              <a:rPr lang="en-US" sz="2000" b="1" dirty="0" err="1">
                <a:solidFill>
                  <a:srgbClr val="0066FF"/>
                </a:solidFill>
                <a:cs typeface="Arial" charset="0"/>
              </a:rPr>
              <a:t>Zaken</a:t>
            </a:r>
            <a:endParaRPr lang="en-US" sz="2000" b="1" dirty="0">
              <a:solidFill>
                <a:srgbClr val="0066FF"/>
              </a:solidFill>
            </a:endParaRPr>
          </a:p>
        </p:txBody>
      </p:sp>
      <p:sp>
        <p:nvSpPr>
          <p:cNvPr id="79877" name="Text Box 4"/>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79878" name="Picture 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0" y="4"/>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9" name="Line 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7988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1" name="Picture 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2" name="Text Box 10"/>
          <p:cNvSpPr txBox="1">
            <a:spLocks noChangeArrowheads="1"/>
          </p:cNvSpPr>
          <p:nvPr/>
        </p:nvSpPr>
        <p:spPr bwMode="auto">
          <a:xfrm>
            <a:off x="5926138" y="592140"/>
            <a:ext cx="2951162" cy="349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eaLnBrk="1" hangingPunct="1">
              <a:spcBef>
                <a:spcPct val="50000"/>
              </a:spcBef>
            </a:pPr>
            <a:r>
              <a:rPr lang="en-US" b="1">
                <a:solidFill>
                  <a:srgbClr val="0066FF"/>
                </a:solidFill>
                <a:cs typeface="Arial" charset="0"/>
              </a:rPr>
              <a:t>Door: John Licher</a:t>
            </a:r>
            <a:endParaRPr lang="en-US" b="1">
              <a:solidFill>
                <a:srgbClr val="0066FF"/>
              </a:solidFill>
            </a:endParaRPr>
          </a:p>
        </p:txBody>
      </p:sp>
      <p:sp>
        <p:nvSpPr>
          <p:cNvPr id="79883"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2023</a:t>
            </a:r>
          </a:p>
        </p:txBody>
      </p:sp>
      <p:sp>
        <p:nvSpPr>
          <p:cNvPr id="2" name="Rechthoek 1"/>
          <p:cNvSpPr/>
          <p:nvPr/>
        </p:nvSpPr>
        <p:spPr>
          <a:xfrm>
            <a:off x="571503" y="1691491"/>
            <a:ext cx="7721600" cy="461665"/>
          </a:xfrm>
          <a:prstGeom prst="rect">
            <a:avLst/>
          </a:prstGeom>
        </p:spPr>
        <p:txBody>
          <a:bodyPr wrap="square">
            <a:spAutoFit/>
          </a:bodyPr>
          <a:lstStyle/>
          <a:p>
            <a:pPr algn="just"/>
            <a:endParaRPr lang="nl-NL" sz="2400" dirty="0"/>
          </a:p>
        </p:txBody>
      </p:sp>
      <p:graphicFrame>
        <p:nvGraphicFramePr>
          <p:cNvPr id="3" name="Tabel 2"/>
          <p:cNvGraphicFramePr>
            <a:graphicFrameLocks noGrp="1"/>
          </p:cNvGraphicFramePr>
          <p:nvPr>
            <p:extLst>
              <p:ext uri="{D42A27DB-BD31-4B8C-83A1-F6EECF244321}">
                <p14:modId xmlns:p14="http://schemas.microsoft.com/office/powerpoint/2010/main" val="3022114389"/>
              </p:ext>
            </p:extLst>
          </p:nvPr>
        </p:nvGraphicFramePr>
        <p:xfrm>
          <a:off x="1213539" y="1761282"/>
          <a:ext cx="5281614" cy="4581637"/>
        </p:xfrm>
        <a:graphic>
          <a:graphicData uri="http://schemas.openxmlformats.org/drawingml/2006/table">
            <a:tbl>
              <a:tblPr firstRow="1" firstCol="1" bandRow="1">
                <a:tableStyleId>{5C22544A-7EE6-4342-B048-85BDC9FD1C3A}</a:tableStyleId>
              </a:tblPr>
              <a:tblGrid>
                <a:gridCol w="283882">
                  <a:extLst>
                    <a:ext uri="{9D8B030D-6E8A-4147-A177-3AD203B41FA5}">
                      <a16:colId xmlns:a16="http://schemas.microsoft.com/office/drawing/2014/main" val="20000"/>
                    </a:ext>
                  </a:extLst>
                </a:gridCol>
                <a:gridCol w="215185">
                  <a:extLst>
                    <a:ext uri="{9D8B030D-6E8A-4147-A177-3AD203B41FA5}">
                      <a16:colId xmlns:a16="http://schemas.microsoft.com/office/drawing/2014/main" val="20001"/>
                    </a:ext>
                  </a:extLst>
                </a:gridCol>
                <a:gridCol w="4782547">
                  <a:extLst>
                    <a:ext uri="{9D8B030D-6E8A-4147-A177-3AD203B41FA5}">
                      <a16:colId xmlns:a16="http://schemas.microsoft.com/office/drawing/2014/main" val="20002"/>
                    </a:ext>
                  </a:extLst>
                </a:gridCol>
              </a:tblGrid>
              <a:tr h="154402">
                <a:tc>
                  <a:txBody>
                    <a:bodyPr/>
                    <a:lstStyle/>
                    <a:p>
                      <a:pPr>
                        <a:lnSpc>
                          <a:spcPct val="107000"/>
                        </a:lnSpc>
                        <a:spcAft>
                          <a:spcPts val="0"/>
                        </a:spcAft>
                      </a:pPr>
                      <a:r>
                        <a:rPr lang="nl-NL" sz="900" dirty="0">
                          <a:effectLst/>
                        </a:rPr>
                        <a:t> </a:t>
                      </a:r>
                      <a:endParaRPr lang="nl-NL" sz="800" dirty="0">
                        <a:effectLst/>
                        <a:latin typeface="Calibri"/>
                        <a:ea typeface="Calibri"/>
                        <a:cs typeface="Times New Roman"/>
                      </a:endParaRPr>
                    </a:p>
                  </a:txBody>
                  <a:tcPr marL="49590" marR="49590" marT="0" marB="0"/>
                </a:tc>
                <a:tc>
                  <a:txBody>
                    <a:bodyPr/>
                    <a:lstStyle/>
                    <a:p>
                      <a:pPr>
                        <a:lnSpc>
                          <a:spcPct val="107000"/>
                        </a:lnSpc>
                        <a:spcAft>
                          <a:spcPts val="0"/>
                        </a:spcAft>
                      </a:pPr>
                      <a:r>
                        <a:rPr lang="nl-NL" sz="900">
                          <a:effectLst/>
                        </a:rPr>
                        <a:t>1</a:t>
                      </a:r>
                      <a:endParaRPr lang="nl-NL" sz="800">
                        <a:effectLst/>
                        <a:latin typeface="Calibri"/>
                        <a:ea typeface="Calibri"/>
                        <a:cs typeface="Times New Roman"/>
                      </a:endParaRPr>
                    </a:p>
                  </a:txBody>
                  <a:tcPr marL="49590" marR="49590" marT="0" marB="0"/>
                </a:tc>
                <a:tc>
                  <a:txBody>
                    <a:bodyPr/>
                    <a:lstStyle/>
                    <a:p>
                      <a:pPr>
                        <a:lnSpc>
                          <a:spcPct val="107000"/>
                        </a:lnSpc>
                        <a:spcAft>
                          <a:spcPts val="0"/>
                        </a:spcAft>
                      </a:pPr>
                      <a:r>
                        <a:rPr lang="nl-NL" sz="900">
                          <a:effectLst/>
                        </a:rPr>
                        <a:t>Voorzorgen</a:t>
                      </a:r>
                      <a:endParaRPr lang="nl-NL" sz="800">
                        <a:effectLst/>
                        <a:latin typeface="Calibri"/>
                        <a:ea typeface="Calibri"/>
                        <a:cs typeface="Times New Roman"/>
                      </a:endParaRPr>
                    </a:p>
                  </a:txBody>
                  <a:tcPr marL="49590" marR="49590" marT="0" marB="0"/>
                </a:tc>
                <a:extLst>
                  <a:ext uri="{0D108BD9-81ED-4DB2-BD59-A6C34878D82A}">
                    <a16:rowId xmlns:a16="http://schemas.microsoft.com/office/drawing/2014/main" val="10000"/>
                  </a:ext>
                </a:extLst>
              </a:tr>
              <a:tr h="256016">
                <a:tc>
                  <a:txBody>
                    <a:bodyPr/>
                    <a:lstStyle/>
                    <a:p>
                      <a:pPr>
                        <a:lnSpc>
                          <a:spcPct val="107000"/>
                        </a:lnSpc>
                        <a:spcAft>
                          <a:spcPts val="0"/>
                        </a:spcAft>
                      </a:pPr>
                      <a:r>
                        <a:rPr lang="nl-NL" sz="900">
                          <a:effectLst/>
                        </a:rPr>
                        <a:t> </a:t>
                      </a:r>
                      <a:endParaRPr lang="nl-NL" sz="800">
                        <a:effectLst/>
                        <a:latin typeface="Calibri"/>
                        <a:ea typeface="Calibri"/>
                        <a:cs typeface="Times New Roman"/>
                      </a:endParaRPr>
                    </a:p>
                  </a:txBody>
                  <a:tcPr marL="49590" marR="49590" marT="0" marB="0"/>
                </a:tc>
                <a:tc>
                  <a:txBody>
                    <a:bodyPr/>
                    <a:lstStyle/>
                    <a:p>
                      <a:pPr>
                        <a:lnSpc>
                          <a:spcPct val="107000"/>
                        </a:lnSpc>
                        <a:spcAft>
                          <a:spcPts val="0"/>
                        </a:spcAft>
                      </a:pPr>
                      <a:r>
                        <a:rPr lang="nl-NL" sz="900">
                          <a:effectLst/>
                        </a:rPr>
                        <a:t>2</a:t>
                      </a:r>
                      <a:endParaRPr lang="nl-NL" sz="800">
                        <a:effectLst/>
                        <a:latin typeface="Calibri"/>
                        <a:ea typeface="Calibri"/>
                        <a:cs typeface="Times New Roman"/>
                      </a:endParaRPr>
                    </a:p>
                  </a:txBody>
                  <a:tcPr marL="49590" marR="49590" marT="0" marB="0"/>
                </a:tc>
                <a:tc>
                  <a:txBody>
                    <a:bodyPr/>
                    <a:lstStyle/>
                    <a:p>
                      <a:pPr>
                        <a:lnSpc>
                          <a:spcPct val="107000"/>
                        </a:lnSpc>
                        <a:spcAft>
                          <a:spcPts val="0"/>
                        </a:spcAft>
                      </a:pPr>
                      <a:r>
                        <a:rPr lang="nl-NL" sz="900">
                          <a:effectLst/>
                        </a:rPr>
                        <a:t>Controle schip, motor en (veiligheid) uitrusting</a:t>
                      </a:r>
                      <a:endParaRPr lang="nl-NL" sz="800">
                        <a:effectLst/>
                        <a:latin typeface="Calibri"/>
                        <a:ea typeface="Calibri"/>
                        <a:cs typeface="Times New Roman"/>
                      </a:endParaRPr>
                    </a:p>
                  </a:txBody>
                  <a:tcPr marL="49590" marR="49590" marT="0" marB="0"/>
                </a:tc>
                <a:extLst>
                  <a:ext uri="{0D108BD9-81ED-4DB2-BD59-A6C34878D82A}">
                    <a16:rowId xmlns:a16="http://schemas.microsoft.com/office/drawing/2014/main" val="10001"/>
                  </a:ext>
                </a:extLst>
              </a:tr>
              <a:tr h="218849">
                <a:tc>
                  <a:txBody>
                    <a:bodyPr/>
                    <a:lstStyle/>
                    <a:p>
                      <a:pPr>
                        <a:lnSpc>
                          <a:spcPct val="107000"/>
                        </a:lnSpc>
                        <a:spcAft>
                          <a:spcPts val="0"/>
                        </a:spcAft>
                      </a:pPr>
                      <a:r>
                        <a:rPr lang="nl-NL" sz="900">
                          <a:effectLst/>
                        </a:rPr>
                        <a:t> </a:t>
                      </a:r>
                      <a:endParaRPr lang="nl-NL" sz="800">
                        <a:effectLst/>
                        <a:latin typeface="Calibri"/>
                        <a:ea typeface="Calibri"/>
                        <a:cs typeface="Times New Roman"/>
                      </a:endParaRPr>
                    </a:p>
                  </a:txBody>
                  <a:tcPr marL="49590" marR="49590" marT="0" marB="0"/>
                </a:tc>
                <a:tc>
                  <a:txBody>
                    <a:bodyPr/>
                    <a:lstStyle/>
                    <a:p>
                      <a:pPr>
                        <a:lnSpc>
                          <a:spcPct val="107000"/>
                        </a:lnSpc>
                        <a:spcAft>
                          <a:spcPts val="0"/>
                        </a:spcAft>
                      </a:pPr>
                      <a:r>
                        <a:rPr lang="nl-NL" sz="900">
                          <a:effectLst/>
                        </a:rPr>
                        <a:t>3</a:t>
                      </a:r>
                      <a:endParaRPr lang="nl-NL" sz="800">
                        <a:effectLst/>
                        <a:latin typeface="Calibri"/>
                        <a:ea typeface="Calibri"/>
                        <a:cs typeface="Times New Roman"/>
                      </a:endParaRPr>
                    </a:p>
                  </a:txBody>
                  <a:tcPr marL="49590" marR="49590" marT="0" marB="0"/>
                </a:tc>
                <a:tc>
                  <a:txBody>
                    <a:bodyPr/>
                    <a:lstStyle/>
                    <a:p>
                      <a:pPr>
                        <a:lnSpc>
                          <a:spcPct val="107000"/>
                        </a:lnSpc>
                        <a:spcAft>
                          <a:spcPts val="0"/>
                        </a:spcAft>
                      </a:pPr>
                      <a:r>
                        <a:rPr lang="nl-NL" sz="900">
                          <a:effectLst/>
                        </a:rPr>
                        <a:t>Vaststellen van manoeuvreereigenschappen, schroef-/ roerwerking</a:t>
                      </a:r>
                      <a:endParaRPr lang="nl-NL" sz="800">
                        <a:effectLst/>
                        <a:latin typeface="Calibri"/>
                        <a:ea typeface="Calibri"/>
                        <a:cs typeface="Times New Roman"/>
                      </a:endParaRPr>
                    </a:p>
                  </a:txBody>
                  <a:tcPr marL="49590" marR="49590" marT="0" marB="0"/>
                </a:tc>
                <a:extLst>
                  <a:ext uri="{0D108BD9-81ED-4DB2-BD59-A6C34878D82A}">
                    <a16:rowId xmlns:a16="http://schemas.microsoft.com/office/drawing/2014/main" val="10002"/>
                  </a:ext>
                </a:extLst>
              </a:tr>
              <a:tr h="316891">
                <a:tc>
                  <a:txBody>
                    <a:bodyPr/>
                    <a:lstStyle/>
                    <a:p>
                      <a:pPr>
                        <a:lnSpc>
                          <a:spcPct val="107000"/>
                        </a:lnSpc>
                        <a:spcAft>
                          <a:spcPts val="0"/>
                        </a:spcAft>
                      </a:pPr>
                      <a:r>
                        <a:rPr lang="nl-NL" sz="900">
                          <a:effectLst/>
                        </a:rPr>
                        <a:t> </a:t>
                      </a:r>
                      <a:endParaRPr lang="nl-NL" sz="800">
                        <a:effectLst/>
                        <a:latin typeface="Calibri"/>
                        <a:ea typeface="Calibri"/>
                        <a:cs typeface="Times New Roman"/>
                      </a:endParaRPr>
                    </a:p>
                  </a:txBody>
                  <a:tcPr marL="49590" marR="49590" marT="0" marB="0"/>
                </a:tc>
                <a:tc>
                  <a:txBody>
                    <a:bodyPr/>
                    <a:lstStyle/>
                    <a:p>
                      <a:pPr>
                        <a:lnSpc>
                          <a:spcPct val="107000"/>
                        </a:lnSpc>
                        <a:spcAft>
                          <a:spcPts val="0"/>
                        </a:spcAft>
                      </a:pPr>
                      <a:r>
                        <a:rPr lang="nl-NL" sz="900">
                          <a:effectLst/>
                        </a:rPr>
                        <a:t>10</a:t>
                      </a:r>
                      <a:endParaRPr lang="nl-NL" sz="800">
                        <a:effectLst/>
                        <a:latin typeface="Calibri"/>
                        <a:ea typeface="Calibri"/>
                        <a:cs typeface="Times New Roman"/>
                      </a:endParaRPr>
                    </a:p>
                  </a:txBody>
                  <a:tcPr marL="49590" marR="49590" marT="0" marB="0"/>
                </a:tc>
                <a:tc>
                  <a:txBody>
                    <a:bodyPr/>
                    <a:lstStyle/>
                    <a:p>
                      <a:pPr>
                        <a:lnSpc>
                          <a:spcPct val="107000"/>
                        </a:lnSpc>
                        <a:spcAft>
                          <a:spcPts val="0"/>
                        </a:spcAft>
                      </a:pPr>
                      <a:r>
                        <a:rPr lang="nl-NL" sz="900">
                          <a:effectLst/>
                        </a:rPr>
                        <a:t>Navigatie en meteorologie</a:t>
                      </a:r>
                      <a:endParaRPr lang="nl-NL" sz="800">
                        <a:effectLst/>
                        <a:latin typeface="Calibri"/>
                        <a:ea typeface="Calibri"/>
                        <a:cs typeface="Times New Roman"/>
                      </a:endParaRPr>
                    </a:p>
                  </a:txBody>
                  <a:tcPr marL="49590" marR="49590" marT="0" marB="0"/>
                </a:tc>
                <a:extLst>
                  <a:ext uri="{0D108BD9-81ED-4DB2-BD59-A6C34878D82A}">
                    <a16:rowId xmlns:a16="http://schemas.microsoft.com/office/drawing/2014/main" val="10003"/>
                  </a:ext>
                </a:extLst>
              </a:tr>
              <a:tr h="316891">
                <a:tc>
                  <a:txBody>
                    <a:bodyPr/>
                    <a:lstStyle/>
                    <a:p>
                      <a:pPr>
                        <a:lnSpc>
                          <a:spcPct val="107000"/>
                        </a:lnSpc>
                        <a:spcAft>
                          <a:spcPts val="0"/>
                        </a:spcAft>
                      </a:pPr>
                      <a:r>
                        <a:rPr lang="nl-NL" sz="900">
                          <a:effectLst/>
                        </a:rPr>
                        <a:t> </a:t>
                      </a:r>
                      <a:endParaRPr lang="nl-NL" sz="800">
                        <a:effectLst/>
                        <a:latin typeface="Calibri"/>
                        <a:ea typeface="Calibri"/>
                        <a:cs typeface="Times New Roman"/>
                      </a:endParaRPr>
                    </a:p>
                  </a:txBody>
                  <a:tcPr marL="49590" marR="49590" marT="0" marB="0"/>
                </a:tc>
                <a:tc>
                  <a:txBody>
                    <a:bodyPr/>
                    <a:lstStyle/>
                    <a:p>
                      <a:pPr>
                        <a:lnSpc>
                          <a:spcPct val="107000"/>
                        </a:lnSpc>
                        <a:spcAft>
                          <a:spcPts val="0"/>
                        </a:spcAft>
                      </a:pPr>
                      <a:r>
                        <a:rPr lang="nl-NL" sz="900">
                          <a:effectLst/>
                        </a:rPr>
                        <a:t>18</a:t>
                      </a:r>
                      <a:endParaRPr lang="nl-NL" sz="800">
                        <a:effectLst/>
                        <a:latin typeface="Calibri"/>
                        <a:ea typeface="Calibri"/>
                        <a:cs typeface="Times New Roman"/>
                      </a:endParaRPr>
                    </a:p>
                  </a:txBody>
                  <a:tcPr marL="49590" marR="49590" marT="0" marB="0"/>
                </a:tc>
                <a:tc>
                  <a:txBody>
                    <a:bodyPr/>
                    <a:lstStyle/>
                    <a:p>
                      <a:pPr>
                        <a:lnSpc>
                          <a:spcPct val="107000"/>
                        </a:lnSpc>
                        <a:spcAft>
                          <a:spcPts val="0"/>
                        </a:spcAft>
                      </a:pPr>
                      <a:r>
                        <a:rPr lang="nl-NL" sz="900">
                          <a:effectLst/>
                        </a:rPr>
                        <a:t>Techniek aan boord</a:t>
                      </a:r>
                      <a:endParaRPr lang="nl-NL" sz="800">
                        <a:effectLst/>
                        <a:latin typeface="Calibri"/>
                        <a:ea typeface="Calibri"/>
                        <a:cs typeface="Times New Roman"/>
                      </a:endParaRPr>
                    </a:p>
                  </a:txBody>
                  <a:tcPr marL="49590" marR="49590" marT="0" marB="0"/>
                </a:tc>
                <a:extLst>
                  <a:ext uri="{0D108BD9-81ED-4DB2-BD59-A6C34878D82A}">
                    <a16:rowId xmlns:a16="http://schemas.microsoft.com/office/drawing/2014/main" val="10004"/>
                  </a:ext>
                </a:extLst>
              </a:tr>
              <a:tr h="316891">
                <a:tc>
                  <a:txBody>
                    <a:bodyPr/>
                    <a:lstStyle/>
                    <a:p>
                      <a:pPr>
                        <a:lnSpc>
                          <a:spcPct val="107000"/>
                        </a:lnSpc>
                        <a:spcAft>
                          <a:spcPts val="0"/>
                        </a:spcAft>
                      </a:pPr>
                      <a:r>
                        <a:rPr lang="nl-NL" sz="900">
                          <a:effectLst/>
                        </a:rPr>
                        <a:t> </a:t>
                      </a:r>
                      <a:endParaRPr lang="nl-NL" sz="800">
                        <a:effectLst/>
                        <a:latin typeface="Calibri"/>
                        <a:ea typeface="Calibri"/>
                        <a:cs typeface="Times New Roman"/>
                      </a:endParaRPr>
                    </a:p>
                  </a:txBody>
                  <a:tcPr marL="49590" marR="49590" marT="0" marB="0"/>
                </a:tc>
                <a:tc>
                  <a:txBody>
                    <a:bodyPr/>
                    <a:lstStyle/>
                    <a:p>
                      <a:pPr>
                        <a:lnSpc>
                          <a:spcPct val="107000"/>
                        </a:lnSpc>
                        <a:spcAft>
                          <a:spcPts val="0"/>
                        </a:spcAft>
                      </a:pPr>
                      <a:r>
                        <a:rPr lang="nl-NL" sz="900">
                          <a:effectLst/>
                        </a:rPr>
                        <a:t>19</a:t>
                      </a:r>
                      <a:endParaRPr lang="nl-NL" sz="800">
                        <a:effectLst/>
                        <a:latin typeface="Calibri"/>
                        <a:ea typeface="Calibri"/>
                        <a:cs typeface="Times New Roman"/>
                      </a:endParaRPr>
                    </a:p>
                  </a:txBody>
                  <a:tcPr marL="49590" marR="49590" marT="0" marB="0"/>
                </a:tc>
                <a:tc>
                  <a:txBody>
                    <a:bodyPr/>
                    <a:lstStyle/>
                    <a:p>
                      <a:pPr>
                        <a:lnSpc>
                          <a:spcPct val="107000"/>
                        </a:lnSpc>
                        <a:spcAft>
                          <a:spcPts val="0"/>
                        </a:spcAft>
                      </a:pPr>
                      <a:r>
                        <a:rPr lang="nl-NL" sz="900">
                          <a:effectLst/>
                        </a:rPr>
                        <a:t>Toepassen reglementen</a:t>
                      </a:r>
                      <a:endParaRPr lang="nl-NL" sz="800">
                        <a:effectLst/>
                        <a:latin typeface="Calibri"/>
                        <a:ea typeface="Calibri"/>
                        <a:cs typeface="Times New Roman"/>
                      </a:endParaRPr>
                    </a:p>
                  </a:txBody>
                  <a:tcPr marL="49590" marR="49590" marT="0" marB="0"/>
                </a:tc>
                <a:extLst>
                  <a:ext uri="{0D108BD9-81ED-4DB2-BD59-A6C34878D82A}">
                    <a16:rowId xmlns:a16="http://schemas.microsoft.com/office/drawing/2014/main" val="10005"/>
                  </a:ext>
                </a:extLst>
              </a:tr>
              <a:tr h="316891">
                <a:tc>
                  <a:txBody>
                    <a:bodyPr/>
                    <a:lstStyle/>
                    <a:p>
                      <a:pPr>
                        <a:lnSpc>
                          <a:spcPct val="107000"/>
                        </a:lnSpc>
                        <a:spcAft>
                          <a:spcPts val="0"/>
                        </a:spcAft>
                      </a:pPr>
                      <a:r>
                        <a:rPr lang="nl-NL" sz="900">
                          <a:effectLst/>
                        </a:rPr>
                        <a:t> </a:t>
                      </a:r>
                      <a:endParaRPr lang="nl-NL" sz="800">
                        <a:effectLst/>
                        <a:latin typeface="Calibri"/>
                        <a:ea typeface="Calibri"/>
                        <a:cs typeface="Times New Roman"/>
                      </a:endParaRPr>
                    </a:p>
                  </a:txBody>
                  <a:tcPr marL="49590" marR="49590" marT="0" marB="0"/>
                </a:tc>
                <a:tc>
                  <a:txBody>
                    <a:bodyPr/>
                    <a:lstStyle/>
                    <a:p>
                      <a:pPr>
                        <a:lnSpc>
                          <a:spcPct val="107000"/>
                        </a:lnSpc>
                        <a:spcAft>
                          <a:spcPts val="0"/>
                        </a:spcAft>
                      </a:pPr>
                      <a:r>
                        <a:rPr lang="nl-NL" sz="900">
                          <a:effectLst/>
                        </a:rPr>
                        <a:t>24</a:t>
                      </a:r>
                      <a:endParaRPr lang="nl-NL" sz="800">
                        <a:effectLst/>
                        <a:latin typeface="Calibri"/>
                        <a:ea typeface="Calibri"/>
                        <a:cs typeface="Times New Roman"/>
                      </a:endParaRPr>
                    </a:p>
                  </a:txBody>
                  <a:tcPr marL="49590" marR="49590" marT="0" marB="0"/>
                </a:tc>
                <a:tc>
                  <a:txBody>
                    <a:bodyPr/>
                    <a:lstStyle/>
                    <a:p>
                      <a:pPr>
                        <a:lnSpc>
                          <a:spcPct val="107000"/>
                        </a:lnSpc>
                        <a:spcAft>
                          <a:spcPts val="0"/>
                        </a:spcAft>
                      </a:pPr>
                      <a:r>
                        <a:rPr lang="nl-NL" sz="900">
                          <a:effectLst/>
                        </a:rPr>
                        <a:t>Leiding geven (w.o. marifonie gebruik)</a:t>
                      </a:r>
                      <a:endParaRPr lang="nl-NL" sz="800">
                        <a:effectLst/>
                        <a:latin typeface="Calibri"/>
                        <a:ea typeface="Calibri"/>
                        <a:cs typeface="Times New Roman"/>
                      </a:endParaRPr>
                    </a:p>
                  </a:txBody>
                  <a:tcPr marL="49590" marR="49590" marT="0" marB="0"/>
                </a:tc>
                <a:extLst>
                  <a:ext uri="{0D108BD9-81ED-4DB2-BD59-A6C34878D82A}">
                    <a16:rowId xmlns:a16="http://schemas.microsoft.com/office/drawing/2014/main" val="10006"/>
                  </a:ext>
                </a:extLst>
              </a:tr>
              <a:tr h="316891">
                <a:tc>
                  <a:txBody>
                    <a:bodyPr/>
                    <a:lstStyle/>
                    <a:p>
                      <a:pPr>
                        <a:lnSpc>
                          <a:spcPct val="107000"/>
                        </a:lnSpc>
                        <a:spcAft>
                          <a:spcPts val="0"/>
                        </a:spcAft>
                      </a:pPr>
                      <a:r>
                        <a:rPr lang="nl-NL" sz="900">
                          <a:effectLst/>
                        </a:rPr>
                        <a:t> </a:t>
                      </a:r>
                      <a:endParaRPr lang="nl-NL" sz="800">
                        <a:effectLst/>
                        <a:latin typeface="Calibri"/>
                        <a:ea typeface="Calibri"/>
                        <a:cs typeface="Times New Roman"/>
                      </a:endParaRPr>
                    </a:p>
                  </a:txBody>
                  <a:tcPr marL="49590" marR="49590" marT="0" marB="0"/>
                </a:tc>
                <a:tc>
                  <a:txBody>
                    <a:bodyPr/>
                    <a:lstStyle/>
                    <a:p>
                      <a:pPr>
                        <a:lnSpc>
                          <a:spcPct val="107000"/>
                        </a:lnSpc>
                        <a:spcAft>
                          <a:spcPts val="0"/>
                        </a:spcAft>
                      </a:pPr>
                      <a:r>
                        <a:rPr lang="nl-NL" sz="900">
                          <a:effectLst/>
                        </a:rPr>
                        <a:t>25</a:t>
                      </a:r>
                      <a:endParaRPr lang="nl-NL" sz="800">
                        <a:effectLst/>
                        <a:latin typeface="Calibri"/>
                        <a:ea typeface="Calibri"/>
                        <a:cs typeface="Times New Roman"/>
                      </a:endParaRPr>
                    </a:p>
                  </a:txBody>
                  <a:tcPr marL="49590" marR="49590" marT="0" marB="0"/>
                </a:tc>
                <a:tc>
                  <a:txBody>
                    <a:bodyPr/>
                    <a:lstStyle/>
                    <a:p>
                      <a:pPr>
                        <a:lnSpc>
                          <a:spcPct val="107000"/>
                        </a:lnSpc>
                        <a:spcAft>
                          <a:spcPts val="0"/>
                        </a:spcAft>
                      </a:pPr>
                      <a:r>
                        <a:rPr lang="nl-NL" sz="900">
                          <a:effectLst/>
                        </a:rPr>
                        <a:t>Varen van een tocht (met kaarten en boeken weg vinden, voorbereiding, vreemde haven)</a:t>
                      </a:r>
                      <a:endParaRPr lang="nl-NL" sz="800">
                        <a:effectLst/>
                        <a:latin typeface="Calibri"/>
                        <a:ea typeface="Calibri"/>
                        <a:cs typeface="Times New Roman"/>
                      </a:endParaRPr>
                    </a:p>
                  </a:txBody>
                  <a:tcPr marL="49590" marR="49590" marT="0" marB="0"/>
                </a:tc>
                <a:extLst>
                  <a:ext uri="{0D108BD9-81ED-4DB2-BD59-A6C34878D82A}">
                    <a16:rowId xmlns:a16="http://schemas.microsoft.com/office/drawing/2014/main" val="10007"/>
                  </a:ext>
                </a:extLst>
              </a:tr>
              <a:tr h="156692">
                <a:tc>
                  <a:txBody>
                    <a:bodyPr/>
                    <a:lstStyle/>
                    <a:p>
                      <a:pPr>
                        <a:lnSpc>
                          <a:spcPct val="107000"/>
                        </a:lnSpc>
                        <a:spcAft>
                          <a:spcPts val="0"/>
                        </a:spcAft>
                      </a:pPr>
                      <a:r>
                        <a:rPr lang="nl-NL" sz="900">
                          <a:effectLst/>
                        </a:rPr>
                        <a:t> </a:t>
                      </a:r>
                      <a:endParaRPr lang="nl-NL" sz="800">
                        <a:effectLst/>
                        <a:latin typeface="Calibri"/>
                        <a:ea typeface="Calibri"/>
                        <a:cs typeface="Times New Roman"/>
                      </a:endParaRPr>
                    </a:p>
                  </a:txBody>
                  <a:tcPr marL="49590" marR="49590" marT="0" marB="0"/>
                </a:tc>
                <a:tc>
                  <a:txBody>
                    <a:bodyPr/>
                    <a:lstStyle/>
                    <a:p>
                      <a:pPr>
                        <a:lnSpc>
                          <a:spcPct val="107000"/>
                        </a:lnSpc>
                        <a:spcAft>
                          <a:spcPts val="0"/>
                        </a:spcAft>
                      </a:pPr>
                      <a:r>
                        <a:rPr lang="nl-NL" sz="900">
                          <a:effectLst/>
                        </a:rPr>
                        <a:t>4</a:t>
                      </a:r>
                      <a:endParaRPr lang="nl-NL" sz="800">
                        <a:effectLst/>
                        <a:latin typeface="Calibri"/>
                        <a:ea typeface="Calibri"/>
                        <a:cs typeface="Times New Roman"/>
                      </a:endParaRPr>
                    </a:p>
                  </a:txBody>
                  <a:tcPr marL="49590" marR="49590" marT="0" marB="0"/>
                </a:tc>
                <a:tc>
                  <a:txBody>
                    <a:bodyPr/>
                    <a:lstStyle/>
                    <a:p>
                      <a:pPr>
                        <a:lnSpc>
                          <a:spcPct val="107000"/>
                        </a:lnSpc>
                        <a:spcAft>
                          <a:spcPts val="0"/>
                        </a:spcAft>
                      </a:pPr>
                      <a:r>
                        <a:rPr lang="nl-NL" sz="900">
                          <a:effectLst/>
                        </a:rPr>
                        <a:t>Meren en ontmeren  (trossen dubbel, afmeren voor langere tijd)</a:t>
                      </a:r>
                      <a:endParaRPr lang="nl-NL" sz="800">
                        <a:effectLst/>
                        <a:latin typeface="Calibri"/>
                        <a:ea typeface="Calibri"/>
                        <a:cs typeface="Times New Roman"/>
                      </a:endParaRPr>
                    </a:p>
                  </a:txBody>
                  <a:tcPr marL="49590" marR="49590" marT="0" marB="0"/>
                </a:tc>
                <a:extLst>
                  <a:ext uri="{0D108BD9-81ED-4DB2-BD59-A6C34878D82A}">
                    <a16:rowId xmlns:a16="http://schemas.microsoft.com/office/drawing/2014/main" val="10008"/>
                  </a:ext>
                </a:extLst>
              </a:tr>
              <a:tr h="156692">
                <a:tc>
                  <a:txBody>
                    <a:bodyPr/>
                    <a:lstStyle/>
                    <a:p>
                      <a:pPr>
                        <a:lnSpc>
                          <a:spcPct val="107000"/>
                        </a:lnSpc>
                        <a:spcAft>
                          <a:spcPts val="0"/>
                        </a:spcAft>
                      </a:pPr>
                      <a:r>
                        <a:rPr lang="nl-NL" sz="900">
                          <a:effectLst/>
                        </a:rPr>
                        <a:t> </a:t>
                      </a:r>
                      <a:endParaRPr lang="nl-NL" sz="800">
                        <a:effectLst/>
                        <a:latin typeface="Calibri"/>
                        <a:ea typeface="Calibri"/>
                        <a:cs typeface="Times New Roman"/>
                      </a:endParaRPr>
                    </a:p>
                  </a:txBody>
                  <a:tcPr marL="49590" marR="49590" marT="0" marB="0"/>
                </a:tc>
                <a:tc>
                  <a:txBody>
                    <a:bodyPr/>
                    <a:lstStyle/>
                    <a:p>
                      <a:pPr>
                        <a:lnSpc>
                          <a:spcPct val="107000"/>
                        </a:lnSpc>
                        <a:spcAft>
                          <a:spcPts val="0"/>
                        </a:spcAft>
                      </a:pPr>
                      <a:r>
                        <a:rPr lang="nl-NL" sz="900">
                          <a:effectLst/>
                        </a:rPr>
                        <a:t>5</a:t>
                      </a:r>
                      <a:endParaRPr lang="nl-NL" sz="800">
                        <a:effectLst/>
                        <a:latin typeface="Calibri"/>
                        <a:ea typeface="Calibri"/>
                        <a:cs typeface="Times New Roman"/>
                      </a:endParaRPr>
                    </a:p>
                  </a:txBody>
                  <a:tcPr marL="49590" marR="49590" marT="0" marB="0"/>
                </a:tc>
                <a:tc>
                  <a:txBody>
                    <a:bodyPr/>
                    <a:lstStyle/>
                    <a:p>
                      <a:pPr>
                        <a:lnSpc>
                          <a:spcPct val="107000"/>
                        </a:lnSpc>
                        <a:spcAft>
                          <a:spcPts val="0"/>
                        </a:spcAft>
                      </a:pPr>
                      <a:r>
                        <a:rPr lang="nl-NL" sz="900">
                          <a:effectLst/>
                        </a:rPr>
                        <a:t>Manoeuvreren</a:t>
                      </a:r>
                      <a:endParaRPr lang="nl-NL" sz="800">
                        <a:effectLst/>
                        <a:latin typeface="Calibri"/>
                        <a:ea typeface="Calibri"/>
                        <a:cs typeface="Times New Roman"/>
                      </a:endParaRPr>
                    </a:p>
                  </a:txBody>
                  <a:tcPr marL="49590" marR="49590" marT="0" marB="0"/>
                </a:tc>
                <a:extLst>
                  <a:ext uri="{0D108BD9-81ED-4DB2-BD59-A6C34878D82A}">
                    <a16:rowId xmlns:a16="http://schemas.microsoft.com/office/drawing/2014/main" val="10009"/>
                  </a:ext>
                </a:extLst>
              </a:tr>
              <a:tr h="156692">
                <a:tc>
                  <a:txBody>
                    <a:bodyPr/>
                    <a:lstStyle/>
                    <a:p>
                      <a:pPr>
                        <a:lnSpc>
                          <a:spcPct val="107000"/>
                        </a:lnSpc>
                        <a:spcAft>
                          <a:spcPts val="0"/>
                        </a:spcAft>
                      </a:pPr>
                      <a:r>
                        <a:rPr lang="nl-NL" sz="900">
                          <a:effectLst/>
                        </a:rPr>
                        <a:t> </a:t>
                      </a:r>
                      <a:endParaRPr lang="nl-NL" sz="800">
                        <a:effectLst/>
                        <a:latin typeface="Calibri"/>
                        <a:ea typeface="Calibri"/>
                        <a:cs typeface="Times New Roman"/>
                      </a:endParaRPr>
                    </a:p>
                  </a:txBody>
                  <a:tcPr marL="49590" marR="49590" marT="0" marB="0"/>
                </a:tc>
                <a:tc>
                  <a:txBody>
                    <a:bodyPr/>
                    <a:lstStyle/>
                    <a:p>
                      <a:pPr>
                        <a:lnSpc>
                          <a:spcPct val="107000"/>
                        </a:lnSpc>
                        <a:spcAft>
                          <a:spcPts val="0"/>
                        </a:spcAft>
                      </a:pPr>
                      <a:r>
                        <a:rPr lang="nl-NL" sz="900">
                          <a:effectLst/>
                        </a:rPr>
                        <a:t>6</a:t>
                      </a:r>
                      <a:endParaRPr lang="nl-NL" sz="800">
                        <a:effectLst/>
                        <a:latin typeface="Calibri"/>
                        <a:ea typeface="Calibri"/>
                        <a:cs typeface="Times New Roman"/>
                      </a:endParaRPr>
                    </a:p>
                  </a:txBody>
                  <a:tcPr marL="49590" marR="49590" marT="0" marB="0"/>
                </a:tc>
                <a:tc>
                  <a:txBody>
                    <a:bodyPr/>
                    <a:lstStyle/>
                    <a:p>
                      <a:pPr>
                        <a:lnSpc>
                          <a:spcPct val="107000"/>
                        </a:lnSpc>
                        <a:spcAft>
                          <a:spcPts val="0"/>
                        </a:spcAft>
                      </a:pPr>
                      <a:r>
                        <a:rPr lang="nl-NL" sz="900">
                          <a:effectLst/>
                        </a:rPr>
                        <a:t>Afvaren</a:t>
                      </a:r>
                      <a:endParaRPr lang="nl-NL" sz="800">
                        <a:effectLst/>
                        <a:latin typeface="Calibri"/>
                        <a:ea typeface="Calibri"/>
                        <a:cs typeface="Times New Roman"/>
                      </a:endParaRPr>
                    </a:p>
                  </a:txBody>
                  <a:tcPr marL="49590" marR="49590" marT="0" marB="0"/>
                </a:tc>
                <a:extLst>
                  <a:ext uri="{0D108BD9-81ED-4DB2-BD59-A6C34878D82A}">
                    <a16:rowId xmlns:a16="http://schemas.microsoft.com/office/drawing/2014/main" val="10010"/>
                  </a:ext>
                </a:extLst>
              </a:tr>
              <a:tr h="156692">
                <a:tc>
                  <a:txBody>
                    <a:bodyPr/>
                    <a:lstStyle/>
                    <a:p>
                      <a:pPr>
                        <a:lnSpc>
                          <a:spcPct val="107000"/>
                        </a:lnSpc>
                        <a:spcAft>
                          <a:spcPts val="0"/>
                        </a:spcAft>
                      </a:pPr>
                      <a:r>
                        <a:rPr lang="nl-NL" sz="900">
                          <a:effectLst/>
                        </a:rPr>
                        <a:t> </a:t>
                      </a:r>
                      <a:endParaRPr lang="nl-NL" sz="800">
                        <a:effectLst/>
                        <a:latin typeface="Calibri"/>
                        <a:ea typeface="Calibri"/>
                        <a:cs typeface="Times New Roman"/>
                      </a:endParaRPr>
                    </a:p>
                  </a:txBody>
                  <a:tcPr marL="49590" marR="49590" marT="0" marB="0"/>
                </a:tc>
                <a:tc>
                  <a:txBody>
                    <a:bodyPr/>
                    <a:lstStyle/>
                    <a:p>
                      <a:pPr>
                        <a:lnSpc>
                          <a:spcPct val="107000"/>
                        </a:lnSpc>
                        <a:spcAft>
                          <a:spcPts val="0"/>
                        </a:spcAft>
                      </a:pPr>
                      <a:r>
                        <a:rPr lang="nl-NL" sz="900">
                          <a:effectLst/>
                        </a:rPr>
                        <a:t>7</a:t>
                      </a:r>
                      <a:endParaRPr lang="nl-NL" sz="800">
                        <a:effectLst/>
                        <a:latin typeface="Calibri"/>
                        <a:ea typeface="Calibri"/>
                        <a:cs typeface="Times New Roman"/>
                      </a:endParaRPr>
                    </a:p>
                  </a:txBody>
                  <a:tcPr marL="49590" marR="49590" marT="0" marB="0"/>
                </a:tc>
                <a:tc>
                  <a:txBody>
                    <a:bodyPr/>
                    <a:lstStyle/>
                    <a:p>
                      <a:pPr>
                        <a:lnSpc>
                          <a:spcPct val="107000"/>
                        </a:lnSpc>
                        <a:spcAft>
                          <a:spcPts val="0"/>
                        </a:spcAft>
                      </a:pPr>
                      <a:r>
                        <a:rPr lang="nl-NL" sz="900">
                          <a:effectLst/>
                        </a:rPr>
                        <a:t>Aankomen</a:t>
                      </a:r>
                      <a:endParaRPr lang="nl-NL" sz="800">
                        <a:effectLst/>
                        <a:latin typeface="Calibri"/>
                        <a:ea typeface="Calibri"/>
                        <a:cs typeface="Times New Roman"/>
                      </a:endParaRPr>
                    </a:p>
                  </a:txBody>
                  <a:tcPr marL="49590" marR="49590" marT="0" marB="0"/>
                </a:tc>
                <a:extLst>
                  <a:ext uri="{0D108BD9-81ED-4DB2-BD59-A6C34878D82A}">
                    <a16:rowId xmlns:a16="http://schemas.microsoft.com/office/drawing/2014/main" val="10011"/>
                  </a:ext>
                </a:extLst>
              </a:tr>
              <a:tr h="156692">
                <a:tc>
                  <a:txBody>
                    <a:bodyPr/>
                    <a:lstStyle/>
                    <a:p>
                      <a:pPr>
                        <a:lnSpc>
                          <a:spcPct val="107000"/>
                        </a:lnSpc>
                        <a:spcAft>
                          <a:spcPts val="0"/>
                        </a:spcAft>
                      </a:pPr>
                      <a:r>
                        <a:rPr lang="nl-NL" sz="900">
                          <a:effectLst/>
                        </a:rPr>
                        <a:t> </a:t>
                      </a:r>
                      <a:endParaRPr lang="nl-NL" sz="800">
                        <a:effectLst/>
                        <a:latin typeface="Calibri"/>
                        <a:ea typeface="Calibri"/>
                        <a:cs typeface="Times New Roman"/>
                      </a:endParaRPr>
                    </a:p>
                  </a:txBody>
                  <a:tcPr marL="49590" marR="49590" marT="0" marB="0"/>
                </a:tc>
                <a:tc>
                  <a:txBody>
                    <a:bodyPr/>
                    <a:lstStyle/>
                    <a:p>
                      <a:pPr>
                        <a:lnSpc>
                          <a:spcPct val="107000"/>
                        </a:lnSpc>
                        <a:spcAft>
                          <a:spcPts val="0"/>
                        </a:spcAft>
                      </a:pPr>
                      <a:r>
                        <a:rPr lang="nl-NL" sz="900">
                          <a:effectLst/>
                        </a:rPr>
                        <a:t>8</a:t>
                      </a:r>
                      <a:endParaRPr lang="nl-NL" sz="800">
                        <a:effectLst/>
                        <a:latin typeface="Calibri"/>
                        <a:ea typeface="Calibri"/>
                        <a:cs typeface="Times New Roman"/>
                      </a:endParaRPr>
                    </a:p>
                  </a:txBody>
                  <a:tcPr marL="49590" marR="49590" marT="0" marB="0"/>
                </a:tc>
                <a:tc>
                  <a:txBody>
                    <a:bodyPr/>
                    <a:lstStyle/>
                    <a:p>
                      <a:pPr>
                        <a:lnSpc>
                          <a:spcPct val="107000"/>
                        </a:lnSpc>
                        <a:spcAft>
                          <a:spcPts val="0"/>
                        </a:spcAft>
                      </a:pPr>
                      <a:r>
                        <a:rPr lang="nl-NL" sz="900" dirty="0">
                          <a:effectLst/>
                        </a:rPr>
                        <a:t>Het schip gaande houden</a:t>
                      </a:r>
                      <a:endParaRPr lang="nl-NL" sz="800" dirty="0">
                        <a:effectLst/>
                        <a:latin typeface="Calibri"/>
                        <a:ea typeface="Calibri"/>
                        <a:cs typeface="Times New Roman"/>
                      </a:endParaRPr>
                    </a:p>
                  </a:txBody>
                  <a:tcPr marL="49590" marR="49590" marT="0" marB="0"/>
                </a:tc>
                <a:extLst>
                  <a:ext uri="{0D108BD9-81ED-4DB2-BD59-A6C34878D82A}">
                    <a16:rowId xmlns:a16="http://schemas.microsoft.com/office/drawing/2014/main" val="10012"/>
                  </a:ext>
                </a:extLst>
              </a:tr>
              <a:tr h="316891">
                <a:tc>
                  <a:txBody>
                    <a:bodyPr/>
                    <a:lstStyle/>
                    <a:p>
                      <a:pPr>
                        <a:lnSpc>
                          <a:spcPct val="107000"/>
                        </a:lnSpc>
                        <a:spcAft>
                          <a:spcPts val="0"/>
                        </a:spcAft>
                      </a:pPr>
                      <a:r>
                        <a:rPr lang="nl-NL" sz="900">
                          <a:effectLst/>
                        </a:rPr>
                        <a:t> </a:t>
                      </a:r>
                      <a:endParaRPr lang="nl-NL" sz="800">
                        <a:effectLst/>
                        <a:latin typeface="Calibri"/>
                        <a:ea typeface="Calibri"/>
                        <a:cs typeface="Times New Roman"/>
                      </a:endParaRPr>
                    </a:p>
                  </a:txBody>
                  <a:tcPr marL="49590" marR="49590" marT="0" marB="0"/>
                </a:tc>
                <a:tc>
                  <a:txBody>
                    <a:bodyPr/>
                    <a:lstStyle/>
                    <a:p>
                      <a:pPr>
                        <a:lnSpc>
                          <a:spcPct val="107000"/>
                        </a:lnSpc>
                        <a:spcAft>
                          <a:spcPts val="0"/>
                        </a:spcAft>
                      </a:pPr>
                      <a:r>
                        <a:rPr lang="nl-NL" sz="900">
                          <a:effectLst/>
                        </a:rPr>
                        <a:t>14</a:t>
                      </a:r>
                      <a:endParaRPr lang="nl-NL" sz="800">
                        <a:effectLst/>
                        <a:latin typeface="Calibri"/>
                        <a:ea typeface="Calibri"/>
                        <a:cs typeface="Times New Roman"/>
                      </a:endParaRPr>
                    </a:p>
                  </a:txBody>
                  <a:tcPr marL="49590" marR="49590" marT="0" marB="0"/>
                </a:tc>
                <a:tc>
                  <a:txBody>
                    <a:bodyPr/>
                    <a:lstStyle/>
                    <a:p>
                      <a:pPr>
                        <a:lnSpc>
                          <a:spcPct val="107000"/>
                        </a:lnSpc>
                        <a:spcAft>
                          <a:spcPts val="0"/>
                        </a:spcAft>
                      </a:pPr>
                      <a:r>
                        <a:rPr lang="nl-NL" sz="900" dirty="0">
                          <a:effectLst/>
                        </a:rPr>
                        <a:t>Achteruit varen</a:t>
                      </a:r>
                      <a:endParaRPr lang="nl-NL" sz="800" dirty="0">
                        <a:effectLst/>
                        <a:latin typeface="Calibri"/>
                        <a:ea typeface="Calibri"/>
                        <a:cs typeface="Times New Roman"/>
                      </a:endParaRPr>
                    </a:p>
                  </a:txBody>
                  <a:tcPr marL="49590" marR="49590" marT="0" marB="0"/>
                </a:tc>
                <a:extLst>
                  <a:ext uri="{0D108BD9-81ED-4DB2-BD59-A6C34878D82A}">
                    <a16:rowId xmlns:a16="http://schemas.microsoft.com/office/drawing/2014/main" val="10013"/>
                  </a:ext>
                </a:extLst>
              </a:tr>
              <a:tr h="316891">
                <a:tc>
                  <a:txBody>
                    <a:bodyPr/>
                    <a:lstStyle/>
                    <a:p>
                      <a:pPr>
                        <a:lnSpc>
                          <a:spcPct val="107000"/>
                        </a:lnSpc>
                        <a:spcAft>
                          <a:spcPts val="0"/>
                        </a:spcAft>
                      </a:pPr>
                      <a:r>
                        <a:rPr lang="nl-NL" sz="900">
                          <a:effectLst/>
                        </a:rPr>
                        <a:t> </a:t>
                      </a:r>
                      <a:endParaRPr lang="nl-NL" sz="800">
                        <a:effectLst/>
                        <a:latin typeface="Calibri"/>
                        <a:ea typeface="Calibri"/>
                        <a:cs typeface="Times New Roman"/>
                      </a:endParaRPr>
                    </a:p>
                  </a:txBody>
                  <a:tcPr marL="49590" marR="49590" marT="0" marB="0"/>
                </a:tc>
                <a:tc>
                  <a:txBody>
                    <a:bodyPr/>
                    <a:lstStyle/>
                    <a:p>
                      <a:pPr>
                        <a:lnSpc>
                          <a:spcPct val="107000"/>
                        </a:lnSpc>
                        <a:spcAft>
                          <a:spcPts val="0"/>
                        </a:spcAft>
                      </a:pPr>
                      <a:r>
                        <a:rPr lang="nl-NL" sz="900">
                          <a:effectLst/>
                        </a:rPr>
                        <a:t>15</a:t>
                      </a:r>
                      <a:endParaRPr lang="nl-NL" sz="800">
                        <a:effectLst/>
                        <a:latin typeface="Calibri"/>
                        <a:ea typeface="Calibri"/>
                        <a:cs typeface="Times New Roman"/>
                      </a:endParaRPr>
                    </a:p>
                  </a:txBody>
                  <a:tcPr marL="49590" marR="49590" marT="0" marB="0"/>
                </a:tc>
                <a:tc>
                  <a:txBody>
                    <a:bodyPr/>
                    <a:lstStyle/>
                    <a:p>
                      <a:pPr>
                        <a:lnSpc>
                          <a:spcPct val="107000"/>
                        </a:lnSpc>
                        <a:spcAft>
                          <a:spcPts val="0"/>
                        </a:spcAft>
                      </a:pPr>
                      <a:r>
                        <a:rPr lang="nl-NL" sz="900" dirty="0">
                          <a:effectLst/>
                        </a:rPr>
                        <a:t>Draaien in nauw vaarwater</a:t>
                      </a:r>
                      <a:endParaRPr lang="nl-NL" sz="800" dirty="0">
                        <a:effectLst/>
                        <a:latin typeface="Calibri"/>
                        <a:ea typeface="Calibri"/>
                        <a:cs typeface="Times New Roman"/>
                      </a:endParaRPr>
                    </a:p>
                  </a:txBody>
                  <a:tcPr marL="49590" marR="49590" marT="0" marB="0"/>
                </a:tc>
                <a:extLst>
                  <a:ext uri="{0D108BD9-81ED-4DB2-BD59-A6C34878D82A}">
                    <a16:rowId xmlns:a16="http://schemas.microsoft.com/office/drawing/2014/main" val="10014"/>
                  </a:ext>
                </a:extLst>
              </a:tr>
              <a:tr h="316891">
                <a:tc>
                  <a:txBody>
                    <a:bodyPr/>
                    <a:lstStyle/>
                    <a:p>
                      <a:pPr>
                        <a:lnSpc>
                          <a:spcPct val="107000"/>
                        </a:lnSpc>
                        <a:spcAft>
                          <a:spcPts val="0"/>
                        </a:spcAft>
                      </a:pPr>
                      <a:r>
                        <a:rPr lang="nl-NL" sz="900">
                          <a:effectLst/>
                        </a:rPr>
                        <a:t> </a:t>
                      </a:r>
                      <a:endParaRPr lang="nl-NL" sz="800">
                        <a:effectLst/>
                        <a:latin typeface="Calibri"/>
                        <a:ea typeface="Calibri"/>
                        <a:cs typeface="Times New Roman"/>
                      </a:endParaRPr>
                    </a:p>
                  </a:txBody>
                  <a:tcPr marL="49590" marR="49590" marT="0" marB="0"/>
                </a:tc>
                <a:tc>
                  <a:txBody>
                    <a:bodyPr/>
                    <a:lstStyle/>
                    <a:p>
                      <a:pPr>
                        <a:lnSpc>
                          <a:spcPct val="107000"/>
                        </a:lnSpc>
                        <a:spcAft>
                          <a:spcPts val="0"/>
                        </a:spcAft>
                      </a:pPr>
                      <a:r>
                        <a:rPr lang="nl-NL" sz="900">
                          <a:effectLst/>
                        </a:rPr>
                        <a:t>16</a:t>
                      </a:r>
                      <a:endParaRPr lang="nl-NL" sz="800">
                        <a:effectLst/>
                        <a:latin typeface="Calibri"/>
                        <a:ea typeface="Calibri"/>
                        <a:cs typeface="Times New Roman"/>
                      </a:endParaRPr>
                    </a:p>
                  </a:txBody>
                  <a:tcPr marL="49590" marR="49590" marT="0" marB="0"/>
                </a:tc>
                <a:tc>
                  <a:txBody>
                    <a:bodyPr/>
                    <a:lstStyle/>
                    <a:p>
                      <a:pPr>
                        <a:lnSpc>
                          <a:spcPct val="107000"/>
                        </a:lnSpc>
                        <a:spcAft>
                          <a:spcPts val="0"/>
                        </a:spcAft>
                      </a:pPr>
                      <a:r>
                        <a:rPr lang="nl-NL" sz="900">
                          <a:effectLst/>
                        </a:rPr>
                        <a:t>Passeren van bruggen en/of  sluizen en objecten en in- en uitvaren van havens</a:t>
                      </a:r>
                      <a:endParaRPr lang="nl-NL" sz="800">
                        <a:effectLst/>
                        <a:latin typeface="Calibri"/>
                        <a:ea typeface="Calibri"/>
                        <a:cs typeface="Times New Roman"/>
                      </a:endParaRPr>
                    </a:p>
                  </a:txBody>
                  <a:tcPr marL="49590" marR="49590" marT="0" marB="0"/>
                </a:tc>
                <a:extLst>
                  <a:ext uri="{0D108BD9-81ED-4DB2-BD59-A6C34878D82A}">
                    <a16:rowId xmlns:a16="http://schemas.microsoft.com/office/drawing/2014/main" val="10015"/>
                  </a:ext>
                </a:extLst>
              </a:tr>
              <a:tr h="316891">
                <a:tc>
                  <a:txBody>
                    <a:bodyPr/>
                    <a:lstStyle/>
                    <a:p>
                      <a:pPr>
                        <a:lnSpc>
                          <a:spcPct val="107000"/>
                        </a:lnSpc>
                        <a:spcAft>
                          <a:spcPts val="0"/>
                        </a:spcAft>
                      </a:pPr>
                      <a:r>
                        <a:rPr lang="nl-NL" sz="900">
                          <a:effectLst/>
                        </a:rPr>
                        <a:t> </a:t>
                      </a:r>
                      <a:endParaRPr lang="nl-NL" sz="800">
                        <a:effectLst/>
                        <a:latin typeface="Calibri"/>
                        <a:ea typeface="Calibri"/>
                        <a:cs typeface="Times New Roman"/>
                      </a:endParaRPr>
                    </a:p>
                  </a:txBody>
                  <a:tcPr marL="49590" marR="49590" marT="0" marB="0"/>
                </a:tc>
                <a:tc>
                  <a:txBody>
                    <a:bodyPr/>
                    <a:lstStyle/>
                    <a:p>
                      <a:pPr>
                        <a:lnSpc>
                          <a:spcPct val="107000"/>
                        </a:lnSpc>
                        <a:spcAft>
                          <a:spcPts val="0"/>
                        </a:spcAft>
                      </a:pPr>
                      <a:r>
                        <a:rPr lang="nl-NL" sz="900">
                          <a:effectLst/>
                        </a:rPr>
                        <a:t>20</a:t>
                      </a:r>
                      <a:endParaRPr lang="nl-NL" sz="800">
                        <a:effectLst/>
                        <a:latin typeface="Calibri"/>
                        <a:ea typeface="Calibri"/>
                        <a:cs typeface="Times New Roman"/>
                      </a:endParaRPr>
                    </a:p>
                  </a:txBody>
                  <a:tcPr marL="49590" marR="49590" marT="0" marB="0"/>
                </a:tc>
                <a:tc>
                  <a:txBody>
                    <a:bodyPr/>
                    <a:lstStyle/>
                    <a:p>
                      <a:pPr>
                        <a:lnSpc>
                          <a:spcPct val="107000"/>
                        </a:lnSpc>
                        <a:spcAft>
                          <a:spcPts val="0"/>
                        </a:spcAft>
                      </a:pPr>
                      <a:r>
                        <a:rPr lang="nl-NL" sz="900" dirty="0">
                          <a:effectLst/>
                        </a:rPr>
                        <a:t>Man over boord</a:t>
                      </a:r>
                      <a:endParaRPr lang="nl-NL" sz="800" dirty="0">
                        <a:effectLst/>
                        <a:latin typeface="Calibri"/>
                        <a:ea typeface="Calibri"/>
                        <a:cs typeface="Times New Roman"/>
                      </a:endParaRPr>
                    </a:p>
                  </a:txBody>
                  <a:tcPr marL="49590" marR="49590" marT="0" marB="0"/>
                </a:tc>
                <a:extLst>
                  <a:ext uri="{0D108BD9-81ED-4DB2-BD59-A6C34878D82A}">
                    <a16:rowId xmlns:a16="http://schemas.microsoft.com/office/drawing/2014/main" val="10016"/>
                  </a:ext>
                </a:extLst>
              </a:tr>
              <a:tr h="316891">
                <a:tc>
                  <a:txBody>
                    <a:bodyPr/>
                    <a:lstStyle/>
                    <a:p>
                      <a:pPr>
                        <a:lnSpc>
                          <a:spcPct val="107000"/>
                        </a:lnSpc>
                        <a:spcAft>
                          <a:spcPts val="0"/>
                        </a:spcAft>
                      </a:pPr>
                      <a:r>
                        <a:rPr lang="nl-NL" sz="900">
                          <a:effectLst/>
                        </a:rPr>
                        <a:t> </a:t>
                      </a:r>
                      <a:endParaRPr lang="nl-NL" sz="800">
                        <a:effectLst/>
                        <a:latin typeface="Calibri"/>
                        <a:ea typeface="Calibri"/>
                        <a:cs typeface="Times New Roman"/>
                      </a:endParaRPr>
                    </a:p>
                  </a:txBody>
                  <a:tcPr marL="49590" marR="49590" marT="0" marB="0"/>
                </a:tc>
                <a:tc>
                  <a:txBody>
                    <a:bodyPr/>
                    <a:lstStyle/>
                    <a:p>
                      <a:pPr>
                        <a:lnSpc>
                          <a:spcPct val="107000"/>
                        </a:lnSpc>
                        <a:spcAft>
                          <a:spcPts val="0"/>
                        </a:spcAft>
                      </a:pPr>
                      <a:r>
                        <a:rPr lang="nl-NL" sz="900">
                          <a:effectLst/>
                        </a:rPr>
                        <a:t>21</a:t>
                      </a:r>
                      <a:endParaRPr lang="nl-NL" sz="800">
                        <a:effectLst/>
                        <a:latin typeface="Calibri"/>
                        <a:ea typeface="Calibri"/>
                        <a:cs typeface="Times New Roman"/>
                      </a:endParaRPr>
                    </a:p>
                  </a:txBody>
                  <a:tcPr marL="49590" marR="49590" marT="0" marB="0"/>
                </a:tc>
                <a:tc>
                  <a:txBody>
                    <a:bodyPr/>
                    <a:lstStyle/>
                    <a:p>
                      <a:pPr>
                        <a:lnSpc>
                          <a:spcPct val="107000"/>
                        </a:lnSpc>
                        <a:spcAft>
                          <a:spcPts val="0"/>
                        </a:spcAft>
                      </a:pPr>
                      <a:r>
                        <a:rPr lang="nl-NL" sz="900" dirty="0">
                          <a:effectLst/>
                        </a:rPr>
                        <a:t>Afstoppen, noodstop</a:t>
                      </a:r>
                      <a:endParaRPr lang="nl-NL" sz="800" dirty="0">
                        <a:effectLst/>
                        <a:latin typeface="Calibri"/>
                        <a:ea typeface="Calibri"/>
                        <a:cs typeface="Times New Roman"/>
                      </a:endParaRPr>
                    </a:p>
                  </a:txBody>
                  <a:tcPr marL="49590" marR="49590" marT="0" marB="0"/>
                </a:tc>
                <a:extLst>
                  <a:ext uri="{0D108BD9-81ED-4DB2-BD59-A6C34878D82A}">
                    <a16:rowId xmlns:a16="http://schemas.microsoft.com/office/drawing/2014/main" val="10017"/>
                  </a:ext>
                </a:extLst>
              </a:tr>
            </a:tbl>
          </a:graphicData>
        </a:graphic>
      </p:graphicFrame>
      <p:sp>
        <p:nvSpPr>
          <p:cNvPr id="4" name="Rectangle 2"/>
          <p:cNvSpPr>
            <a:spLocks noChangeArrowheads="1"/>
          </p:cNvSpPr>
          <p:nvPr/>
        </p:nvSpPr>
        <p:spPr bwMode="auto">
          <a:xfrm>
            <a:off x="2171700" y="20605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pic>
        <p:nvPicPr>
          <p:cNvPr id="3073" name="Afbeelding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10350" y="1330395"/>
            <a:ext cx="1582737" cy="132556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213539" y="1330395"/>
            <a:ext cx="3040961"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18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Checklist KWS praktijk examen</a:t>
            </a:r>
            <a:endParaRPr kumimoji="0" lang="nl-NL"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nl-NL" sz="1400" b="0" i="0" u="none" strike="noStrike" cap="none" normalizeH="0" baseline="0" dirty="0">
                <a:ln>
                  <a:noFill/>
                </a:ln>
                <a:solidFill>
                  <a:schemeClr val="tx1"/>
                </a:solidFill>
                <a:effectLst/>
                <a:latin typeface="Calibri" pitchFamily="34" charset="0"/>
                <a:ea typeface="Calibri" pitchFamily="34" charset="0"/>
                <a:cs typeface="Calibri" pitchFamily="34" charset="0"/>
              </a:rPr>
            </a:br>
            <a:endParaRPr kumimoji="0" lang="nl-NL" sz="18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631405792"/>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C3A37805-EBC8-42A2-AE75-B37018518362}" type="slidenum">
              <a:rPr lang="nl-NL" sz="1100"/>
              <a:pPr eaLnBrk="1" hangingPunct="1"/>
              <a:t>17</a:t>
            </a:fld>
            <a:endParaRPr lang="nl-NL" sz="1100"/>
          </a:p>
        </p:txBody>
      </p:sp>
      <p:sp>
        <p:nvSpPr>
          <p:cNvPr id="79875" name="Slide Number Placeholder 4"/>
          <p:cNvSpPr txBox="1">
            <a:spLocks noGrp="1"/>
          </p:cNvSpPr>
          <p:nvPr/>
        </p:nvSpPr>
        <p:spPr bwMode="auto">
          <a:xfrm>
            <a:off x="7308850" y="6597651"/>
            <a:ext cx="1143000" cy="26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2E4B4DF1-AC4B-4408-9BC9-CE5B187F650F}" type="slidenum">
              <a:rPr lang="nl-NL" sz="1100" b="1"/>
              <a:pPr algn="r" eaLnBrk="1" hangingPunct="1"/>
              <a:t>17</a:t>
            </a:fld>
            <a:endParaRPr lang="nl-NL" sz="1100" b="1"/>
          </a:p>
        </p:txBody>
      </p:sp>
      <p:sp>
        <p:nvSpPr>
          <p:cNvPr id="79876" name="Text Box 3"/>
          <p:cNvSpPr txBox="1">
            <a:spLocks noChangeArrowheads="1"/>
          </p:cNvSpPr>
          <p:nvPr/>
        </p:nvSpPr>
        <p:spPr bwMode="auto">
          <a:xfrm>
            <a:off x="571502" y="923929"/>
            <a:ext cx="2951163" cy="4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eaLnBrk="1" hangingPunct="1">
              <a:spcBef>
                <a:spcPct val="50000"/>
              </a:spcBef>
            </a:pPr>
            <a:r>
              <a:rPr lang="en-US" sz="2000" b="1" dirty="0" err="1">
                <a:solidFill>
                  <a:srgbClr val="0066FF"/>
                </a:solidFill>
                <a:cs typeface="Arial" charset="0"/>
              </a:rPr>
              <a:t>Algemene</a:t>
            </a:r>
            <a:r>
              <a:rPr lang="en-US" sz="2000" b="1" dirty="0">
                <a:solidFill>
                  <a:srgbClr val="0066FF"/>
                </a:solidFill>
                <a:cs typeface="Arial" charset="0"/>
              </a:rPr>
              <a:t> </a:t>
            </a:r>
            <a:r>
              <a:rPr lang="en-US" sz="2000" b="1" dirty="0" err="1">
                <a:solidFill>
                  <a:srgbClr val="0066FF"/>
                </a:solidFill>
                <a:cs typeface="Arial" charset="0"/>
              </a:rPr>
              <a:t>Zaken</a:t>
            </a:r>
            <a:endParaRPr lang="en-US" sz="2000" b="1" dirty="0">
              <a:solidFill>
                <a:srgbClr val="0066FF"/>
              </a:solidFill>
            </a:endParaRPr>
          </a:p>
        </p:txBody>
      </p:sp>
      <p:sp>
        <p:nvSpPr>
          <p:cNvPr id="79877" name="Text Box 4"/>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79878" name="Picture 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0" y="4"/>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9" name="Line 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7988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1" name="Picture 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2" name="Text Box 10"/>
          <p:cNvSpPr txBox="1">
            <a:spLocks noChangeArrowheads="1"/>
          </p:cNvSpPr>
          <p:nvPr/>
        </p:nvSpPr>
        <p:spPr bwMode="auto">
          <a:xfrm>
            <a:off x="5926138" y="592140"/>
            <a:ext cx="2951162" cy="349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eaLnBrk="1" hangingPunct="1">
              <a:spcBef>
                <a:spcPct val="50000"/>
              </a:spcBef>
            </a:pPr>
            <a:r>
              <a:rPr lang="en-US" b="1">
                <a:solidFill>
                  <a:srgbClr val="0066FF"/>
                </a:solidFill>
                <a:cs typeface="Arial" charset="0"/>
              </a:rPr>
              <a:t>Door: John Licher</a:t>
            </a:r>
            <a:endParaRPr lang="en-US" b="1">
              <a:solidFill>
                <a:srgbClr val="0066FF"/>
              </a:solidFill>
            </a:endParaRPr>
          </a:p>
        </p:txBody>
      </p:sp>
      <p:sp>
        <p:nvSpPr>
          <p:cNvPr id="79883"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2023</a:t>
            </a:r>
          </a:p>
        </p:txBody>
      </p:sp>
      <p:sp>
        <p:nvSpPr>
          <p:cNvPr id="2" name="Tekstvak 1"/>
          <p:cNvSpPr txBox="1"/>
          <p:nvPr/>
        </p:nvSpPr>
        <p:spPr>
          <a:xfrm>
            <a:off x="1319610" y="1335104"/>
            <a:ext cx="6334125" cy="461665"/>
          </a:xfrm>
          <a:prstGeom prst="rect">
            <a:avLst/>
          </a:prstGeom>
          <a:noFill/>
        </p:spPr>
        <p:txBody>
          <a:bodyPr wrap="square" rtlCol="0">
            <a:spAutoFit/>
          </a:bodyPr>
          <a:lstStyle/>
          <a:p>
            <a:r>
              <a:rPr lang="nl-NL" sz="2400" b="1" dirty="0"/>
              <a:t>Vaarbevoegdheden pleziervaart</a:t>
            </a:r>
          </a:p>
        </p:txBody>
      </p:sp>
      <p:sp>
        <p:nvSpPr>
          <p:cNvPr id="3" name="Tekstvak 2"/>
          <p:cNvSpPr txBox="1"/>
          <p:nvPr/>
        </p:nvSpPr>
        <p:spPr>
          <a:xfrm>
            <a:off x="2118582" y="1818432"/>
            <a:ext cx="6650830" cy="646331"/>
          </a:xfrm>
          <a:prstGeom prst="rect">
            <a:avLst/>
          </a:prstGeom>
          <a:noFill/>
        </p:spPr>
        <p:txBody>
          <a:bodyPr wrap="square" rtlCol="0">
            <a:spAutoFit/>
          </a:bodyPr>
          <a:lstStyle/>
          <a:p>
            <a:pPr algn="l"/>
            <a:r>
              <a:rPr lang="nl-NL" b="1" dirty="0"/>
              <a:t>25 tot 40m	Groot pleziervaartbewijs (GPB)</a:t>
            </a:r>
          </a:p>
          <a:p>
            <a:pPr algn="l"/>
            <a:endParaRPr lang="nl-NL" b="1" dirty="0"/>
          </a:p>
        </p:txBody>
      </p:sp>
      <p:sp>
        <p:nvSpPr>
          <p:cNvPr id="4" name="Rechthoek 3"/>
          <p:cNvSpPr/>
          <p:nvPr/>
        </p:nvSpPr>
        <p:spPr>
          <a:xfrm>
            <a:off x="828509" y="2650093"/>
            <a:ext cx="3858300" cy="400110"/>
          </a:xfrm>
          <a:prstGeom prst="rect">
            <a:avLst/>
          </a:prstGeom>
        </p:spPr>
        <p:txBody>
          <a:bodyPr wrap="none">
            <a:spAutoFit/>
          </a:bodyPr>
          <a:lstStyle/>
          <a:p>
            <a:r>
              <a:rPr lang="nl-NL" sz="2000" b="1" dirty="0"/>
              <a:t>Groot Pleziervaartbewijs II via CBR</a:t>
            </a:r>
          </a:p>
        </p:txBody>
      </p:sp>
      <p:sp>
        <p:nvSpPr>
          <p:cNvPr id="5" name="Rechthoek 4"/>
          <p:cNvSpPr/>
          <p:nvPr/>
        </p:nvSpPr>
        <p:spPr>
          <a:xfrm>
            <a:off x="828509" y="3044309"/>
            <a:ext cx="3972433" cy="369332"/>
          </a:xfrm>
          <a:prstGeom prst="rect">
            <a:avLst/>
          </a:prstGeom>
        </p:spPr>
        <p:txBody>
          <a:bodyPr wrap="none">
            <a:spAutoFit/>
          </a:bodyPr>
          <a:lstStyle/>
          <a:p>
            <a:r>
              <a:rPr lang="nl-NL" dirty="0"/>
              <a:t>Voorwaarden Groot Pleziervaartbewijs II</a:t>
            </a:r>
          </a:p>
        </p:txBody>
      </p:sp>
      <p:sp>
        <p:nvSpPr>
          <p:cNvPr id="6" name="Rechthoek 5"/>
          <p:cNvSpPr/>
          <p:nvPr/>
        </p:nvSpPr>
        <p:spPr>
          <a:xfrm>
            <a:off x="1848750" y="3429000"/>
            <a:ext cx="1750799" cy="369332"/>
          </a:xfrm>
          <a:prstGeom prst="rect">
            <a:avLst/>
          </a:prstGeom>
        </p:spPr>
        <p:txBody>
          <a:bodyPr wrap="none">
            <a:spAutoFit/>
          </a:bodyPr>
          <a:lstStyle/>
          <a:p>
            <a:r>
              <a:rPr lang="nl-NL" dirty="0"/>
              <a:t>minimaal 18 jaar</a:t>
            </a:r>
          </a:p>
        </p:txBody>
      </p:sp>
      <p:sp>
        <p:nvSpPr>
          <p:cNvPr id="7" name="Rechthoek 6"/>
          <p:cNvSpPr/>
          <p:nvPr/>
        </p:nvSpPr>
        <p:spPr>
          <a:xfrm>
            <a:off x="1848750" y="3811548"/>
            <a:ext cx="2322880" cy="369332"/>
          </a:xfrm>
          <a:prstGeom prst="rect">
            <a:avLst/>
          </a:prstGeom>
        </p:spPr>
        <p:txBody>
          <a:bodyPr wrap="none">
            <a:spAutoFit/>
          </a:bodyPr>
          <a:lstStyle/>
          <a:p>
            <a:r>
              <a:rPr lang="nl-NL" dirty="0"/>
              <a:t>Gezondheidsverklaring</a:t>
            </a:r>
          </a:p>
        </p:txBody>
      </p:sp>
      <p:sp>
        <p:nvSpPr>
          <p:cNvPr id="8" name="Rechthoek 7"/>
          <p:cNvSpPr/>
          <p:nvPr/>
        </p:nvSpPr>
        <p:spPr>
          <a:xfrm>
            <a:off x="1848750" y="4180880"/>
            <a:ext cx="6082109" cy="1231106"/>
          </a:xfrm>
          <a:prstGeom prst="rect">
            <a:avLst/>
          </a:prstGeom>
        </p:spPr>
        <p:txBody>
          <a:bodyPr wrap="square">
            <a:spAutoFit/>
          </a:bodyPr>
          <a:lstStyle/>
          <a:p>
            <a:pPr algn="l"/>
            <a:r>
              <a:rPr lang="nl-NL" dirty="0"/>
              <a:t>Theorie-examen CWO Groot Motorschip deel A (GMSA)</a:t>
            </a:r>
          </a:p>
          <a:p>
            <a:pPr algn="l"/>
            <a:endParaRPr lang="nl-NL" sz="1000" dirty="0"/>
          </a:p>
          <a:p>
            <a:pPr algn="l"/>
            <a:r>
              <a:rPr lang="nl-NL" dirty="0"/>
              <a:t>Theorie-examen CWO Groot Motorschip deel B (GMSB)</a:t>
            </a:r>
          </a:p>
          <a:p>
            <a:pPr algn="l"/>
            <a:endParaRPr lang="nl-NL" sz="1000" dirty="0"/>
          </a:p>
          <a:p>
            <a:pPr algn="l"/>
            <a:r>
              <a:rPr lang="nl-NL" dirty="0"/>
              <a:t>Praktijkexamen CWO Groot Motorschip</a:t>
            </a:r>
          </a:p>
        </p:txBody>
      </p:sp>
    </p:spTree>
    <p:extLst>
      <p:ext uri="{BB962C8B-B14F-4D97-AF65-F5344CB8AC3E}">
        <p14:creationId xmlns:p14="http://schemas.microsoft.com/office/powerpoint/2010/main" val="3149157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C3A37805-EBC8-42A2-AE75-B37018518362}" type="slidenum">
              <a:rPr lang="nl-NL" sz="1100"/>
              <a:pPr eaLnBrk="1" hangingPunct="1"/>
              <a:t>18</a:t>
            </a:fld>
            <a:endParaRPr lang="nl-NL" sz="1100"/>
          </a:p>
        </p:txBody>
      </p:sp>
      <p:sp>
        <p:nvSpPr>
          <p:cNvPr id="79875" name="Slide Number Placeholder 4"/>
          <p:cNvSpPr txBox="1">
            <a:spLocks noGrp="1"/>
          </p:cNvSpPr>
          <p:nvPr/>
        </p:nvSpPr>
        <p:spPr bwMode="auto">
          <a:xfrm>
            <a:off x="7308850" y="6597651"/>
            <a:ext cx="1143000" cy="26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2E4B4DF1-AC4B-4408-9BC9-CE5B187F650F}" type="slidenum">
              <a:rPr lang="nl-NL" sz="1100" b="1"/>
              <a:pPr algn="r" eaLnBrk="1" hangingPunct="1"/>
              <a:t>18</a:t>
            </a:fld>
            <a:endParaRPr lang="nl-NL" sz="1100" b="1"/>
          </a:p>
        </p:txBody>
      </p:sp>
      <p:sp>
        <p:nvSpPr>
          <p:cNvPr id="79876" name="Text Box 3"/>
          <p:cNvSpPr txBox="1">
            <a:spLocks noChangeArrowheads="1"/>
          </p:cNvSpPr>
          <p:nvPr/>
        </p:nvSpPr>
        <p:spPr bwMode="auto">
          <a:xfrm>
            <a:off x="571502" y="923929"/>
            <a:ext cx="2951163" cy="4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eaLnBrk="1" hangingPunct="1">
              <a:spcBef>
                <a:spcPct val="50000"/>
              </a:spcBef>
            </a:pPr>
            <a:r>
              <a:rPr lang="en-US" sz="2000" b="1" dirty="0" err="1">
                <a:solidFill>
                  <a:srgbClr val="0066FF"/>
                </a:solidFill>
                <a:cs typeface="Arial" charset="0"/>
              </a:rPr>
              <a:t>Algemene</a:t>
            </a:r>
            <a:r>
              <a:rPr lang="en-US" sz="2000" b="1" dirty="0">
                <a:solidFill>
                  <a:srgbClr val="0066FF"/>
                </a:solidFill>
                <a:cs typeface="Arial" charset="0"/>
              </a:rPr>
              <a:t> </a:t>
            </a:r>
            <a:r>
              <a:rPr lang="en-US" sz="2000" b="1" dirty="0" err="1">
                <a:solidFill>
                  <a:srgbClr val="0066FF"/>
                </a:solidFill>
                <a:cs typeface="Arial" charset="0"/>
              </a:rPr>
              <a:t>Zaken</a:t>
            </a:r>
            <a:endParaRPr lang="en-US" sz="2000" b="1" dirty="0">
              <a:solidFill>
                <a:srgbClr val="0066FF"/>
              </a:solidFill>
            </a:endParaRPr>
          </a:p>
        </p:txBody>
      </p:sp>
      <p:sp>
        <p:nvSpPr>
          <p:cNvPr id="79877" name="Text Box 4"/>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79878" name="Picture 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0" y="4"/>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9" name="Line 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7988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1" name="Picture 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2" name="Text Box 10"/>
          <p:cNvSpPr txBox="1">
            <a:spLocks noChangeArrowheads="1"/>
          </p:cNvSpPr>
          <p:nvPr/>
        </p:nvSpPr>
        <p:spPr bwMode="auto">
          <a:xfrm>
            <a:off x="5926138" y="592140"/>
            <a:ext cx="2951162" cy="349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eaLnBrk="1" hangingPunct="1">
              <a:spcBef>
                <a:spcPct val="50000"/>
              </a:spcBef>
            </a:pPr>
            <a:r>
              <a:rPr lang="en-US" b="1">
                <a:solidFill>
                  <a:srgbClr val="0066FF"/>
                </a:solidFill>
                <a:cs typeface="Arial" charset="0"/>
              </a:rPr>
              <a:t>Door: John Licher</a:t>
            </a:r>
            <a:endParaRPr lang="en-US" b="1">
              <a:solidFill>
                <a:srgbClr val="0066FF"/>
              </a:solidFill>
            </a:endParaRPr>
          </a:p>
        </p:txBody>
      </p:sp>
      <p:sp>
        <p:nvSpPr>
          <p:cNvPr id="79883"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2023</a:t>
            </a:r>
          </a:p>
        </p:txBody>
      </p:sp>
      <p:sp>
        <p:nvSpPr>
          <p:cNvPr id="2" name="Tekstvak 1"/>
          <p:cNvSpPr txBox="1"/>
          <p:nvPr/>
        </p:nvSpPr>
        <p:spPr>
          <a:xfrm>
            <a:off x="1319610" y="1335104"/>
            <a:ext cx="6334125" cy="461665"/>
          </a:xfrm>
          <a:prstGeom prst="rect">
            <a:avLst/>
          </a:prstGeom>
          <a:noFill/>
        </p:spPr>
        <p:txBody>
          <a:bodyPr wrap="square" rtlCol="0">
            <a:spAutoFit/>
          </a:bodyPr>
          <a:lstStyle/>
          <a:p>
            <a:r>
              <a:rPr lang="nl-NL" sz="2400" b="1" dirty="0"/>
              <a:t>Vaarbevoegdheden pleziervaart</a:t>
            </a:r>
          </a:p>
        </p:txBody>
      </p:sp>
      <p:sp>
        <p:nvSpPr>
          <p:cNvPr id="3" name="Tekstvak 2"/>
          <p:cNvSpPr txBox="1"/>
          <p:nvPr/>
        </p:nvSpPr>
        <p:spPr>
          <a:xfrm>
            <a:off x="2118582" y="1818432"/>
            <a:ext cx="6650830" cy="646331"/>
          </a:xfrm>
          <a:prstGeom prst="rect">
            <a:avLst/>
          </a:prstGeom>
          <a:noFill/>
        </p:spPr>
        <p:txBody>
          <a:bodyPr wrap="square" rtlCol="0">
            <a:spAutoFit/>
          </a:bodyPr>
          <a:lstStyle/>
          <a:p>
            <a:pPr algn="l"/>
            <a:r>
              <a:rPr lang="nl-NL" b="1" dirty="0"/>
              <a:t>25 tot 40m	Groot pleziervaartbewijs (GPB)</a:t>
            </a:r>
          </a:p>
          <a:p>
            <a:pPr algn="l"/>
            <a:endParaRPr lang="nl-NL" b="1" dirty="0"/>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9549" y="2310675"/>
            <a:ext cx="8557189" cy="2004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9549" y="4672013"/>
            <a:ext cx="8559863" cy="1090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425955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C3A37805-EBC8-42A2-AE75-B37018518362}" type="slidenum">
              <a:rPr lang="nl-NL" sz="1100"/>
              <a:pPr eaLnBrk="1" hangingPunct="1"/>
              <a:t>19</a:t>
            </a:fld>
            <a:endParaRPr lang="nl-NL" sz="1100"/>
          </a:p>
        </p:txBody>
      </p:sp>
      <p:sp>
        <p:nvSpPr>
          <p:cNvPr id="79875" name="Slide Number Placeholder 4"/>
          <p:cNvSpPr txBox="1">
            <a:spLocks noGrp="1"/>
          </p:cNvSpPr>
          <p:nvPr/>
        </p:nvSpPr>
        <p:spPr bwMode="auto">
          <a:xfrm>
            <a:off x="7308850" y="6597651"/>
            <a:ext cx="1143000" cy="26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2E4B4DF1-AC4B-4408-9BC9-CE5B187F650F}" type="slidenum">
              <a:rPr lang="nl-NL" sz="1100" b="1"/>
              <a:pPr algn="r" eaLnBrk="1" hangingPunct="1"/>
              <a:t>19</a:t>
            </a:fld>
            <a:endParaRPr lang="nl-NL" sz="1100" b="1"/>
          </a:p>
        </p:txBody>
      </p:sp>
      <p:sp>
        <p:nvSpPr>
          <p:cNvPr id="79876" name="Text Box 3"/>
          <p:cNvSpPr txBox="1">
            <a:spLocks noChangeArrowheads="1"/>
          </p:cNvSpPr>
          <p:nvPr/>
        </p:nvSpPr>
        <p:spPr bwMode="auto">
          <a:xfrm>
            <a:off x="571502" y="923929"/>
            <a:ext cx="2951163" cy="4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eaLnBrk="1" hangingPunct="1">
              <a:spcBef>
                <a:spcPct val="50000"/>
              </a:spcBef>
            </a:pPr>
            <a:r>
              <a:rPr lang="en-US" sz="2000" b="1" dirty="0" err="1">
                <a:solidFill>
                  <a:srgbClr val="0066FF"/>
                </a:solidFill>
                <a:cs typeface="Arial" charset="0"/>
              </a:rPr>
              <a:t>Algemene</a:t>
            </a:r>
            <a:r>
              <a:rPr lang="en-US" sz="2000" b="1" dirty="0">
                <a:solidFill>
                  <a:srgbClr val="0066FF"/>
                </a:solidFill>
                <a:cs typeface="Arial" charset="0"/>
              </a:rPr>
              <a:t> </a:t>
            </a:r>
            <a:r>
              <a:rPr lang="en-US" sz="2000" b="1" dirty="0" err="1">
                <a:solidFill>
                  <a:srgbClr val="0066FF"/>
                </a:solidFill>
                <a:cs typeface="Arial" charset="0"/>
              </a:rPr>
              <a:t>Zaken</a:t>
            </a:r>
            <a:endParaRPr lang="en-US" sz="2000" b="1" dirty="0">
              <a:solidFill>
                <a:srgbClr val="0066FF"/>
              </a:solidFill>
            </a:endParaRPr>
          </a:p>
        </p:txBody>
      </p:sp>
      <p:sp>
        <p:nvSpPr>
          <p:cNvPr id="79877" name="Text Box 4"/>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79878" name="Picture 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0" y="4"/>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9" name="Line 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7988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1" name="Picture 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2" name="Text Box 10"/>
          <p:cNvSpPr txBox="1">
            <a:spLocks noChangeArrowheads="1"/>
          </p:cNvSpPr>
          <p:nvPr/>
        </p:nvSpPr>
        <p:spPr bwMode="auto">
          <a:xfrm>
            <a:off x="5926138" y="592140"/>
            <a:ext cx="2951162" cy="349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eaLnBrk="1" hangingPunct="1">
              <a:spcBef>
                <a:spcPct val="50000"/>
              </a:spcBef>
            </a:pPr>
            <a:r>
              <a:rPr lang="en-US" b="1">
                <a:solidFill>
                  <a:srgbClr val="0066FF"/>
                </a:solidFill>
                <a:cs typeface="Arial" charset="0"/>
              </a:rPr>
              <a:t>Door: John Licher</a:t>
            </a:r>
            <a:endParaRPr lang="en-US" b="1">
              <a:solidFill>
                <a:srgbClr val="0066FF"/>
              </a:solidFill>
            </a:endParaRPr>
          </a:p>
        </p:txBody>
      </p:sp>
      <p:sp>
        <p:nvSpPr>
          <p:cNvPr id="79883"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2023</a:t>
            </a:r>
          </a:p>
        </p:txBody>
      </p:sp>
      <p:sp>
        <p:nvSpPr>
          <p:cNvPr id="2" name="Tekstvak 1"/>
          <p:cNvSpPr txBox="1"/>
          <p:nvPr/>
        </p:nvSpPr>
        <p:spPr>
          <a:xfrm>
            <a:off x="1161258" y="1695449"/>
            <a:ext cx="6334125" cy="461665"/>
          </a:xfrm>
          <a:prstGeom prst="rect">
            <a:avLst/>
          </a:prstGeom>
          <a:noFill/>
        </p:spPr>
        <p:txBody>
          <a:bodyPr wrap="square" rtlCol="0">
            <a:spAutoFit/>
          </a:bodyPr>
          <a:lstStyle/>
          <a:p>
            <a:r>
              <a:rPr lang="nl-NL" sz="2400" b="1" dirty="0"/>
              <a:t>Vaarbevoegdheden pleziervaart</a:t>
            </a:r>
          </a:p>
        </p:txBody>
      </p:sp>
      <p:sp>
        <p:nvSpPr>
          <p:cNvPr id="3" name="Tekstvak 2"/>
          <p:cNvSpPr txBox="1"/>
          <p:nvPr/>
        </p:nvSpPr>
        <p:spPr>
          <a:xfrm>
            <a:off x="1161258" y="2457449"/>
            <a:ext cx="6650830" cy="369332"/>
          </a:xfrm>
          <a:prstGeom prst="rect">
            <a:avLst/>
          </a:prstGeom>
          <a:noFill/>
        </p:spPr>
        <p:txBody>
          <a:bodyPr wrap="square" rtlCol="0">
            <a:spAutoFit/>
          </a:bodyPr>
          <a:lstStyle/>
          <a:p>
            <a:pPr algn="l"/>
            <a:r>
              <a:rPr lang="nl-NL" b="1" dirty="0"/>
              <a:t>40m en langer	EU kwalificatie schipper</a:t>
            </a:r>
          </a:p>
        </p:txBody>
      </p:sp>
    </p:spTree>
    <p:extLst>
      <p:ext uri="{BB962C8B-B14F-4D97-AF65-F5344CB8AC3E}">
        <p14:creationId xmlns:p14="http://schemas.microsoft.com/office/powerpoint/2010/main" val="3877680063"/>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10DD6A2C-2FA8-43D7-B80C-BB7F3EE78460}" type="slidenum">
              <a:rPr lang="nl-NL" sz="1100"/>
              <a:pPr eaLnBrk="1" hangingPunct="1"/>
              <a:t>2</a:t>
            </a:fld>
            <a:endParaRPr lang="nl-NL" sz="1100"/>
          </a:p>
        </p:txBody>
      </p:sp>
      <p:sp>
        <p:nvSpPr>
          <p:cNvPr id="76803" name="Slide Number Placeholder 4"/>
          <p:cNvSpPr txBox="1">
            <a:spLocks noGrp="1"/>
          </p:cNvSpPr>
          <p:nvPr/>
        </p:nvSpPr>
        <p:spPr bwMode="auto">
          <a:xfrm>
            <a:off x="7308850" y="6597651"/>
            <a:ext cx="1143000" cy="26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D3BAF27E-8774-47D0-97A2-295B2332546E}" type="slidenum">
              <a:rPr lang="nl-NL" sz="1100" b="1"/>
              <a:pPr algn="r" eaLnBrk="1" hangingPunct="1"/>
              <a:t>2</a:t>
            </a:fld>
            <a:endParaRPr lang="nl-NL" sz="1100" b="1"/>
          </a:p>
        </p:txBody>
      </p:sp>
      <p:sp>
        <p:nvSpPr>
          <p:cNvPr id="76804" name="Text Box 7"/>
          <p:cNvSpPr txBox="1">
            <a:spLocks noChangeArrowheads="1"/>
          </p:cNvSpPr>
          <p:nvPr/>
        </p:nvSpPr>
        <p:spPr bwMode="auto">
          <a:xfrm>
            <a:off x="200028" y="971553"/>
            <a:ext cx="2951163" cy="4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eaLnBrk="1" hangingPunct="1">
              <a:spcBef>
                <a:spcPct val="50000"/>
              </a:spcBef>
            </a:pPr>
            <a:r>
              <a:rPr lang="en-US" sz="2000" b="1">
                <a:solidFill>
                  <a:srgbClr val="0066FF"/>
                </a:solidFill>
                <a:cs typeface="Arial" charset="0"/>
              </a:rPr>
              <a:t>AGENDA</a:t>
            </a:r>
            <a:endParaRPr lang="en-US" sz="2000" b="1">
              <a:solidFill>
                <a:srgbClr val="0066FF"/>
              </a:solidFill>
            </a:endParaRPr>
          </a:p>
        </p:txBody>
      </p:sp>
      <p:sp>
        <p:nvSpPr>
          <p:cNvPr id="76805" name="Text Box 10"/>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76806" name="Picture 2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0" y="4"/>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7" name="Line 2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76808" name="Picture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9" name="Picture 2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0" name="Rectangle 56"/>
          <p:cNvSpPr>
            <a:spLocks noChangeArrowheads="1"/>
          </p:cNvSpPr>
          <p:nvPr/>
        </p:nvSpPr>
        <p:spPr bwMode="auto">
          <a:xfrm>
            <a:off x="488953" y="2047607"/>
            <a:ext cx="8761413" cy="3600986"/>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indent="512051" algn="l"/>
            <a:r>
              <a:rPr lang="nl-NL" b="1" dirty="0"/>
              <a:t>  9.30 uur	Ontvangst met koffie</a:t>
            </a:r>
          </a:p>
          <a:p>
            <a:pPr indent="512051" algn="l"/>
            <a:r>
              <a:rPr lang="nl-NL" b="1" dirty="0"/>
              <a:t>10.00 uur	Opening en welkomstwoord</a:t>
            </a:r>
          </a:p>
          <a:p>
            <a:pPr indent="512051" algn="l"/>
            <a:r>
              <a:rPr lang="nl-NL" b="1" dirty="0"/>
              <a:t>10.05 uur	Algemene zaken (Wachtschepencommissie, Wachtschepen,  			vaarbevoegdheden, meetbrief, kadaster)  (John Licher)</a:t>
            </a:r>
          </a:p>
          <a:p>
            <a:pPr indent="512051" algn="l"/>
            <a:r>
              <a:rPr lang="nl-NL" b="1" dirty="0"/>
              <a:t>10.45 uur	Veiligheidskeuringen, stand van zaken (John Licher).</a:t>
            </a:r>
          </a:p>
          <a:p>
            <a:pPr indent="512051" algn="l"/>
            <a:r>
              <a:rPr lang="nl-NL" b="1" dirty="0"/>
              <a:t>11.00 uur	Verkeerspost Dordrecht (</a:t>
            </a:r>
            <a:r>
              <a:rPr lang="nl-NL" b="1" dirty="0" err="1"/>
              <a:t>Rolph</a:t>
            </a:r>
            <a:r>
              <a:rPr lang="nl-NL" b="1" dirty="0"/>
              <a:t> Herks)</a:t>
            </a:r>
          </a:p>
          <a:p>
            <a:pPr indent="512051" algn="l"/>
            <a:r>
              <a:rPr lang="nl-NL" b="1" dirty="0"/>
              <a:t>12.00 uur	Kwalificatie klein wachtschip</a:t>
            </a:r>
          </a:p>
          <a:p>
            <a:pPr indent="512051" algn="l"/>
            <a:r>
              <a:rPr lang="nl-NL" b="1" dirty="0"/>
              <a:t>12.15 uur	kampen met wachtschip in de Biesbosch</a:t>
            </a:r>
          </a:p>
          <a:p>
            <a:pPr indent="512051" algn="l"/>
            <a:r>
              <a:rPr lang="nl-NL" b="1" dirty="0"/>
              <a:t>12.30 uur	Lunchpauze</a:t>
            </a:r>
          </a:p>
          <a:p>
            <a:pPr indent="512051" algn="l"/>
            <a:r>
              <a:rPr lang="nl-NL" b="1" dirty="0"/>
              <a:t>13.00 uur	Motordrijver voor wachtschepen.(Paul  Breedveld) </a:t>
            </a:r>
          </a:p>
          <a:p>
            <a:pPr indent="512051" algn="l"/>
            <a:r>
              <a:rPr lang="nl-NL" b="1" dirty="0"/>
              <a:t>13.30 uur	Presentatie 100 jaar de Steur (Steef Licher) </a:t>
            </a:r>
          </a:p>
          <a:p>
            <a:pPr indent="512051" algn="l"/>
            <a:r>
              <a:rPr lang="nl-NL" b="1" dirty="0"/>
              <a:t>14.00 uur 	Duurzaamheid (John Licher).</a:t>
            </a:r>
          </a:p>
          <a:p>
            <a:pPr indent="512051" algn="l"/>
            <a:r>
              <a:rPr lang="nl-NL" b="1" dirty="0"/>
              <a:t>15.00 uur	Sluiting, mogelijkheid tot bezoek museum</a:t>
            </a:r>
          </a:p>
        </p:txBody>
      </p:sp>
      <p:sp>
        <p:nvSpPr>
          <p:cNvPr id="76811"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2023</a:t>
            </a:r>
          </a:p>
        </p:txBody>
      </p:sp>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C3A37805-EBC8-42A2-AE75-B37018518362}" type="slidenum">
              <a:rPr lang="nl-NL" sz="1100"/>
              <a:pPr eaLnBrk="1" hangingPunct="1"/>
              <a:t>20</a:t>
            </a:fld>
            <a:endParaRPr lang="nl-NL" sz="1100"/>
          </a:p>
        </p:txBody>
      </p:sp>
      <p:sp>
        <p:nvSpPr>
          <p:cNvPr id="79875" name="Slide Number Placeholder 4"/>
          <p:cNvSpPr txBox="1">
            <a:spLocks noGrp="1"/>
          </p:cNvSpPr>
          <p:nvPr/>
        </p:nvSpPr>
        <p:spPr bwMode="auto">
          <a:xfrm>
            <a:off x="7308850" y="6597651"/>
            <a:ext cx="1143000" cy="26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2E4B4DF1-AC4B-4408-9BC9-CE5B187F650F}" type="slidenum">
              <a:rPr lang="nl-NL" sz="1100" b="1"/>
              <a:pPr algn="r" eaLnBrk="1" hangingPunct="1"/>
              <a:t>20</a:t>
            </a:fld>
            <a:endParaRPr lang="nl-NL" sz="1100" b="1"/>
          </a:p>
        </p:txBody>
      </p:sp>
      <p:sp>
        <p:nvSpPr>
          <p:cNvPr id="79876" name="Text Box 3"/>
          <p:cNvSpPr txBox="1">
            <a:spLocks noChangeArrowheads="1"/>
          </p:cNvSpPr>
          <p:nvPr/>
        </p:nvSpPr>
        <p:spPr bwMode="auto">
          <a:xfrm>
            <a:off x="571502" y="923929"/>
            <a:ext cx="2951163" cy="4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eaLnBrk="1" hangingPunct="1">
              <a:spcBef>
                <a:spcPct val="50000"/>
              </a:spcBef>
            </a:pPr>
            <a:r>
              <a:rPr lang="en-US" sz="2000" b="1" dirty="0" err="1">
                <a:solidFill>
                  <a:srgbClr val="0066FF"/>
                </a:solidFill>
                <a:cs typeface="Arial" charset="0"/>
              </a:rPr>
              <a:t>Algemene</a:t>
            </a:r>
            <a:r>
              <a:rPr lang="en-US" sz="2000" b="1" dirty="0">
                <a:solidFill>
                  <a:srgbClr val="0066FF"/>
                </a:solidFill>
                <a:cs typeface="Arial" charset="0"/>
              </a:rPr>
              <a:t> </a:t>
            </a:r>
            <a:r>
              <a:rPr lang="en-US" sz="2000" b="1" dirty="0" err="1">
                <a:solidFill>
                  <a:srgbClr val="0066FF"/>
                </a:solidFill>
                <a:cs typeface="Arial" charset="0"/>
              </a:rPr>
              <a:t>Zaken</a:t>
            </a:r>
            <a:endParaRPr lang="en-US" sz="2000" b="1" dirty="0">
              <a:solidFill>
                <a:srgbClr val="0066FF"/>
              </a:solidFill>
            </a:endParaRPr>
          </a:p>
        </p:txBody>
      </p:sp>
      <p:sp>
        <p:nvSpPr>
          <p:cNvPr id="79877" name="Text Box 4"/>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79878" name="Picture 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0" y="4"/>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9" name="Line 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7988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1" name="Picture 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2" name="Text Box 10"/>
          <p:cNvSpPr txBox="1">
            <a:spLocks noChangeArrowheads="1"/>
          </p:cNvSpPr>
          <p:nvPr/>
        </p:nvSpPr>
        <p:spPr bwMode="auto">
          <a:xfrm>
            <a:off x="5926138" y="592140"/>
            <a:ext cx="2951162" cy="349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eaLnBrk="1" hangingPunct="1">
              <a:spcBef>
                <a:spcPct val="50000"/>
              </a:spcBef>
            </a:pPr>
            <a:r>
              <a:rPr lang="en-US" b="1">
                <a:solidFill>
                  <a:srgbClr val="0066FF"/>
                </a:solidFill>
                <a:cs typeface="Arial" charset="0"/>
              </a:rPr>
              <a:t>Door: John Licher</a:t>
            </a:r>
            <a:endParaRPr lang="en-US" b="1">
              <a:solidFill>
                <a:srgbClr val="0066FF"/>
              </a:solidFill>
            </a:endParaRPr>
          </a:p>
        </p:txBody>
      </p:sp>
      <p:sp>
        <p:nvSpPr>
          <p:cNvPr id="79883"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2023</a:t>
            </a:r>
          </a:p>
        </p:txBody>
      </p:sp>
      <p:sp>
        <p:nvSpPr>
          <p:cNvPr id="4" name="Rechthoek 3"/>
          <p:cNvSpPr/>
          <p:nvPr/>
        </p:nvSpPr>
        <p:spPr>
          <a:xfrm>
            <a:off x="911224" y="1335104"/>
            <a:ext cx="7540626" cy="369332"/>
          </a:xfrm>
          <a:prstGeom prst="rect">
            <a:avLst/>
          </a:prstGeom>
        </p:spPr>
        <p:txBody>
          <a:bodyPr wrap="square">
            <a:spAutoFit/>
          </a:bodyPr>
          <a:lstStyle/>
          <a:p>
            <a:r>
              <a:rPr lang="nl-NL" b="1" dirty="0"/>
              <a:t>Boot te lang voor nieuwe regels? Deze scouts zaagden er gewoon een stuk af</a:t>
            </a:r>
          </a:p>
        </p:txBody>
      </p:sp>
      <p:pic>
        <p:nvPicPr>
          <p:cNvPr id="4098" name="Picture 2" descr="Heel even kon je door het schip heen kijk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0414" y="1823651"/>
            <a:ext cx="7302246" cy="4100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00775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C3A37805-EBC8-42A2-AE75-B37018518362}" type="slidenum">
              <a:rPr lang="nl-NL" sz="1100"/>
              <a:pPr eaLnBrk="1" hangingPunct="1"/>
              <a:t>21</a:t>
            </a:fld>
            <a:endParaRPr lang="nl-NL" sz="1100"/>
          </a:p>
        </p:txBody>
      </p:sp>
      <p:sp>
        <p:nvSpPr>
          <p:cNvPr id="79875" name="Slide Number Placeholder 4"/>
          <p:cNvSpPr txBox="1">
            <a:spLocks noGrp="1"/>
          </p:cNvSpPr>
          <p:nvPr/>
        </p:nvSpPr>
        <p:spPr bwMode="auto">
          <a:xfrm>
            <a:off x="7308850" y="6597651"/>
            <a:ext cx="1143000" cy="26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2E4B4DF1-AC4B-4408-9BC9-CE5B187F650F}" type="slidenum">
              <a:rPr lang="nl-NL" sz="1100" b="1"/>
              <a:pPr algn="r" eaLnBrk="1" hangingPunct="1"/>
              <a:t>21</a:t>
            </a:fld>
            <a:endParaRPr lang="nl-NL" sz="1100" b="1"/>
          </a:p>
        </p:txBody>
      </p:sp>
      <p:sp>
        <p:nvSpPr>
          <p:cNvPr id="79876" name="Text Box 3"/>
          <p:cNvSpPr txBox="1">
            <a:spLocks noChangeArrowheads="1"/>
          </p:cNvSpPr>
          <p:nvPr/>
        </p:nvSpPr>
        <p:spPr bwMode="auto">
          <a:xfrm>
            <a:off x="571502" y="923929"/>
            <a:ext cx="2951163" cy="4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eaLnBrk="1" hangingPunct="1">
              <a:spcBef>
                <a:spcPct val="50000"/>
              </a:spcBef>
            </a:pPr>
            <a:r>
              <a:rPr lang="en-US" sz="2000" b="1" dirty="0" err="1">
                <a:solidFill>
                  <a:srgbClr val="0066FF"/>
                </a:solidFill>
                <a:cs typeface="Arial" charset="0"/>
              </a:rPr>
              <a:t>Algemene</a:t>
            </a:r>
            <a:r>
              <a:rPr lang="en-US" sz="2000" b="1" dirty="0">
                <a:solidFill>
                  <a:srgbClr val="0066FF"/>
                </a:solidFill>
                <a:cs typeface="Arial" charset="0"/>
              </a:rPr>
              <a:t> </a:t>
            </a:r>
            <a:r>
              <a:rPr lang="en-US" sz="2000" b="1" dirty="0" err="1">
                <a:solidFill>
                  <a:srgbClr val="0066FF"/>
                </a:solidFill>
                <a:cs typeface="Arial" charset="0"/>
              </a:rPr>
              <a:t>Zaken</a:t>
            </a:r>
            <a:endParaRPr lang="en-US" sz="2000" b="1" dirty="0">
              <a:solidFill>
                <a:srgbClr val="0066FF"/>
              </a:solidFill>
            </a:endParaRPr>
          </a:p>
        </p:txBody>
      </p:sp>
      <p:sp>
        <p:nvSpPr>
          <p:cNvPr id="79877" name="Text Box 4"/>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79878" name="Picture 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0" y="4"/>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9" name="Line 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7988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1" name="Picture 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2" name="Text Box 10"/>
          <p:cNvSpPr txBox="1">
            <a:spLocks noChangeArrowheads="1"/>
          </p:cNvSpPr>
          <p:nvPr/>
        </p:nvSpPr>
        <p:spPr bwMode="auto">
          <a:xfrm>
            <a:off x="5926138" y="592140"/>
            <a:ext cx="2951162" cy="349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eaLnBrk="1" hangingPunct="1">
              <a:spcBef>
                <a:spcPct val="50000"/>
              </a:spcBef>
            </a:pPr>
            <a:r>
              <a:rPr lang="en-US" b="1">
                <a:solidFill>
                  <a:srgbClr val="0066FF"/>
                </a:solidFill>
                <a:cs typeface="Arial" charset="0"/>
              </a:rPr>
              <a:t>Door: John Licher</a:t>
            </a:r>
            <a:endParaRPr lang="en-US" b="1">
              <a:solidFill>
                <a:srgbClr val="0066FF"/>
              </a:solidFill>
            </a:endParaRPr>
          </a:p>
        </p:txBody>
      </p:sp>
      <p:sp>
        <p:nvSpPr>
          <p:cNvPr id="79883"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2023</a:t>
            </a:r>
          </a:p>
        </p:txBody>
      </p:sp>
      <p:sp>
        <p:nvSpPr>
          <p:cNvPr id="4" name="Rechthoek 3"/>
          <p:cNvSpPr/>
          <p:nvPr/>
        </p:nvSpPr>
        <p:spPr>
          <a:xfrm>
            <a:off x="911224" y="1335104"/>
            <a:ext cx="7540626" cy="369332"/>
          </a:xfrm>
          <a:prstGeom prst="rect">
            <a:avLst/>
          </a:prstGeom>
        </p:spPr>
        <p:txBody>
          <a:bodyPr wrap="square">
            <a:spAutoFit/>
          </a:bodyPr>
          <a:lstStyle/>
          <a:p>
            <a:r>
              <a:rPr lang="nl-NL" b="1" dirty="0"/>
              <a:t>Boot te lang voor nieuwe regels? Deze scouts zaagden er gewoon een stuk af</a:t>
            </a:r>
          </a:p>
        </p:txBody>
      </p:sp>
      <p:pic>
        <p:nvPicPr>
          <p:cNvPr id="2" name="Afbeelding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8674" y="1997603"/>
            <a:ext cx="7705725" cy="3472909"/>
          </a:xfrm>
          <a:prstGeom prst="rect">
            <a:avLst/>
          </a:prstGeom>
        </p:spPr>
      </p:pic>
    </p:spTree>
    <p:extLst>
      <p:ext uri="{BB962C8B-B14F-4D97-AF65-F5344CB8AC3E}">
        <p14:creationId xmlns:p14="http://schemas.microsoft.com/office/powerpoint/2010/main" val="55977966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C3A37805-EBC8-42A2-AE75-B37018518362}" type="slidenum">
              <a:rPr lang="nl-NL" sz="1100"/>
              <a:pPr eaLnBrk="1" hangingPunct="1"/>
              <a:t>22</a:t>
            </a:fld>
            <a:endParaRPr lang="nl-NL" sz="1100"/>
          </a:p>
        </p:txBody>
      </p:sp>
      <p:sp>
        <p:nvSpPr>
          <p:cNvPr id="79875" name="Slide Number Placeholder 4"/>
          <p:cNvSpPr txBox="1">
            <a:spLocks noGrp="1"/>
          </p:cNvSpPr>
          <p:nvPr/>
        </p:nvSpPr>
        <p:spPr bwMode="auto">
          <a:xfrm>
            <a:off x="7308850" y="6597651"/>
            <a:ext cx="1143000" cy="26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2E4B4DF1-AC4B-4408-9BC9-CE5B187F650F}" type="slidenum">
              <a:rPr lang="nl-NL" sz="1100" b="1"/>
              <a:pPr algn="r" eaLnBrk="1" hangingPunct="1"/>
              <a:t>22</a:t>
            </a:fld>
            <a:endParaRPr lang="nl-NL" sz="1100" b="1"/>
          </a:p>
        </p:txBody>
      </p:sp>
      <p:sp>
        <p:nvSpPr>
          <p:cNvPr id="79876" name="Text Box 3"/>
          <p:cNvSpPr txBox="1">
            <a:spLocks noChangeArrowheads="1"/>
          </p:cNvSpPr>
          <p:nvPr/>
        </p:nvSpPr>
        <p:spPr bwMode="auto">
          <a:xfrm>
            <a:off x="571502" y="923929"/>
            <a:ext cx="2951163" cy="4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eaLnBrk="1" hangingPunct="1">
              <a:spcBef>
                <a:spcPct val="50000"/>
              </a:spcBef>
            </a:pPr>
            <a:r>
              <a:rPr lang="en-US" sz="2000" b="1" dirty="0" err="1">
                <a:solidFill>
                  <a:srgbClr val="0066FF"/>
                </a:solidFill>
                <a:cs typeface="Arial" charset="0"/>
              </a:rPr>
              <a:t>Algemene</a:t>
            </a:r>
            <a:r>
              <a:rPr lang="en-US" sz="2000" b="1" dirty="0">
                <a:solidFill>
                  <a:srgbClr val="0066FF"/>
                </a:solidFill>
                <a:cs typeface="Arial" charset="0"/>
              </a:rPr>
              <a:t> </a:t>
            </a:r>
            <a:r>
              <a:rPr lang="en-US" sz="2000" b="1" dirty="0" err="1">
                <a:solidFill>
                  <a:srgbClr val="0066FF"/>
                </a:solidFill>
                <a:cs typeface="Arial" charset="0"/>
              </a:rPr>
              <a:t>Zaken</a:t>
            </a:r>
            <a:endParaRPr lang="en-US" sz="2000" b="1" dirty="0">
              <a:solidFill>
                <a:srgbClr val="0066FF"/>
              </a:solidFill>
            </a:endParaRPr>
          </a:p>
        </p:txBody>
      </p:sp>
      <p:sp>
        <p:nvSpPr>
          <p:cNvPr id="79877" name="Text Box 4"/>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79878" name="Picture 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12700" y="-1587"/>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9" name="Line 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7988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1" name="Picture 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2" name="Text Box 10"/>
          <p:cNvSpPr txBox="1">
            <a:spLocks noChangeArrowheads="1"/>
          </p:cNvSpPr>
          <p:nvPr/>
        </p:nvSpPr>
        <p:spPr bwMode="auto">
          <a:xfrm>
            <a:off x="5926138" y="592140"/>
            <a:ext cx="2951162" cy="349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eaLnBrk="1" hangingPunct="1">
              <a:spcBef>
                <a:spcPct val="50000"/>
              </a:spcBef>
            </a:pPr>
            <a:r>
              <a:rPr lang="en-US" b="1">
                <a:solidFill>
                  <a:srgbClr val="0066FF"/>
                </a:solidFill>
                <a:cs typeface="Arial" charset="0"/>
              </a:rPr>
              <a:t>Door: John Licher</a:t>
            </a:r>
            <a:endParaRPr lang="en-US" b="1">
              <a:solidFill>
                <a:srgbClr val="0066FF"/>
              </a:solidFill>
            </a:endParaRPr>
          </a:p>
        </p:txBody>
      </p:sp>
      <p:sp>
        <p:nvSpPr>
          <p:cNvPr id="79883"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2023</a:t>
            </a:r>
          </a:p>
        </p:txBody>
      </p:sp>
      <p:sp>
        <p:nvSpPr>
          <p:cNvPr id="5" name="Rechthoek 4"/>
          <p:cNvSpPr/>
          <p:nvPr/>
        </p:nvSpPr>
        <p:spPr>
          <a:xfrm>
            <a:off x="447675" y="1411397"/>
            <a:ext cx="7924800" cy="5047536"/>
          </a:xfrm>
          <a:prstGeom prst="rect">
            <a:avLst/>
          </a:prstGeom>
        </p:spPr>
        <p:txBody>
          <a:bodyPr wrap="square">
            <a:spAutoFit/>
          </a:bodyPr>
          <a:lstStyle/>
          <a:p>
            <a:pPr algn="just"/>
            <a:r>
              <a:rPr lang="nl-NL" dirty="0"/>
              <a:t> </a:t>
            </a:r>
            <a:r>
              <a:rPr lang="nl-NL" sz="2400" b="1" dirty="0"/>
              <a:t>Vaarbevoegdheid 40+</a:t>
            </a:r>
          </a:p>
          <a:p>
            <a:pPr algn="just"/>
            <a:endParaRPr lang="nl-NL" b="1" dirty="0"/>
          </a:p>
          <a:p>
            <a:pPr algn="just"/>
            <a:r>
              <a:rPr lang="nl-NL" sz="2000" dirty="0"/>
              <a:t>Na de wettelijke wijzigingen betreffende de vaarbevoegdheden is er een probleem ontstaan met het varen van pleziervaartuigen van 40 meter en langer. Bij de overgangsregeling konden eigenaren van deze schepen een groot pleziervaartbewijs 40+ krijgen. Dit was een eenmalige actie. Voor het varen van schepen langer dan 40 meter dient men in het bezit te zijn van een EU kwalificatie schipper. Het halen van deze kwalificatie vergt minimaal 4 x 180 dagen praktijk ervaring  op het schip.</a:t>
            </a:r>
          </a:p>
          <a:p>
            <a:pPr algn="just"/>
            <a:r>
              <a:rPr lang="nl-NL" sz="2000" dirty="0"/>
              <a:t>In samenwerking met de Zeekadetten Nederland zijn we al een geruime tijd bezig hiervoor een oplossing te vinden. Momenteel zijn we in overleg met een beleidsmedewerker van I&amp;W om te kijken wat hierin mogelijk is. I&amp;W geeft aan schepen langer dan 40 meter zijn groot vaarbewijs plichtig. Het is nu zaak om te onderzoeken hoe men op verantwoorde wijzen aan praktijk ervaring kan komen die voldoende is om een groot vaarbewijs te behalen.</a:t>
            </a:r>
          </a:p>
        </p:txBody>
      </p:sp>
    </p:spTree>
    <p:extLst>
      <p:ext uri="{BB962C8B-B14F-4D97-AF65-F5344CB8AC3E}">
        <p14:creationId xmlns:p14="http://schemas.microsoft.com/office/powerpoint/2010/main" val="3565313790"/>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C3A37805-EBC8-42A2-AE75-B37018518362}" type="slidenum">
              <a:rPr lang="nl-NL" sz="1100"/>
              <a:pPr eaLnBrk="1" hangingPunct="1"/>
              <a:t>23</a:t>
            </a:fld>
            <a:endParaRPr lang="nl-NL" sz="1100"/>
          </a:p>
        </p:txBody>
      </p:sp>
      <p:sp>
        <p:nvSpPr>
          <p:cNvPr id="79875" name="Slide Number Placeholder 4"/>
          <p:cNvSpPr txBox="1">
            <a:spLocks noGrp="1"/>
          </p:cNvSpPr>
          <p:nvPr/>
        </p:nvSpPr>
        <p:spPr bwMode="auto">
          <a:xfrm>
            <a:off x="7308850" y="6597651"/>
            <a:ext cx="1143000" cy="26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2E4B4DF1-AC4B-4408-9BC9-CE5B187F650F}" type="slidenum">
              <a:rPr lang="nl-NL" sz="1100" b="1"/>
              <a:pPr algn="r" eaLnBrk="1" hangingPunct="1"/>
              <a:t>23</a:t>
            </a:fld>
            <a:endParaRPr lang="nl-NL" sz="1100" b="1"/>
          </a:p>
        </p:txBody>
      </p:sp>
      <p:sp>
        <p:nvSpPr>
          <p:cNvPr id="79876" name="Text Box 3"/>
          <p:cNvSpPr txBox="1">
            <a:spLocks noChangeArrowheads="1"/>
          </p:cNvSpPr>
          <p:nvPr/>
        </p:nvSpPr>
        <p:spPr bwMode="auto">
          <a:xfrm>
            <a:off x="571502" y="923929"/>
            <a:ext cx="2951163" cy="4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eaLnBrk="1" hangingPunct="1">
              <a:spcBef>
                <a:spcPct val="50000"/>
              </a:spcBef>
            </a:pPr>
            <a:r>
              <a:rPr lang="en-US" sz="2000" b="1" dirty="0" err="1">
                <a:solidFill>
                  <a:srgbClr val="0066FF"/>
                </a:solidFill>
                <a:cs typeface="Arial" charset="0"/>
              </a:rPr>
              <a:t>Algemene</a:t>
            </a:r>
            <a:r>
              <a:rPr lang="en-US" sz="2000" b="1" dirty="0">
                <a:solidFill>
                  <a:srgbClr val="0066FF"/>
                </a:solidFill>
                <a:cs typeface="Arial" charset="0"/>
              </a:rPr>
              <a:t> </a:t>
            </a:r>
            <a:r>
              <a:rPr lang="en-US" sz="2000" b="1" dirty="0" err="1">
                <a:solidFill>
                  <a:srgbClr val="0066FF"/>
                </a:solidFill>
                <a:cs typeface="Arial" charset="0"/>
              </a:rPr>
              <a:t>Zaken</a:t>
            </a:r>
            <a:endParaRPr lang="en-US" sz="2000" b="1" dirty="0">
              <a:solidFill>
                <a:srgbClr val="0066FF"/>
              </a:solidFill>
            </a:endParaRPr>
          </a:p>
        </p:txBody>
      </p:sp>
      <p:sp>
        <p:nvSpPr>
          <p:cNvPr id="79877" name="Text Box 4"/>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79878" name="Picture 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12700" y="-1587"/>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9" name="Line 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7988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1" name="Picture 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2" name="Text Box 10"/>
          <p:cNvSpPr txBox="1">
            <a:spLocks noChangeArrowheads="1"/>
          </p:cNvSpPr>
          <p:nvPr/>
        </p:nvSpPr>
        <p:spPr bwMode="auto">
          <a:xfrm>
            <a:off x="5926138" y="592140"/>
            <a:ext cx="2951162" cy="349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eaLnBrk="1" hangingPunct="1">
              <a:spcBef>
                <a:spcPct val="50000"/>
              </a:spcBef>
            </a:pPr>
            <a:r>
              <a:rPr lang="en-US" b="1">
                <a:solidFill>
                  <a:srgbClr val="0066FF"/>
                </a:solidFill>
                <a:cs typeface="Arial" charset="0"/>
              </a:rPr>
              <a:t>Door: John Licher</a:t>
            </a:r>
            <a:endParaRPr lang="en-US" b="1">
              <a:solidFill>
                <a:srgbClr val="0066FF"/>
              </a:solidFill>
            </a:endParaRPr>
          </a:p>
        </p:txBody>
      </p:sp>
      <p:sp>
        <p:nvSpPr>
          <p:cNvPr id="79883"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2023</a:t>
            </a:r>
          </a:p>
        </p:txBody>
      </p:sp>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228" y="1335104"/>
            <a:ext cx="8866187" cy="469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8751686"/>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AD86C59D-67BF-4F81-8D94-C78531E20947}" type="slidenum">
              <a:rPr lang="nl-NL" sz="1100"/>
              <a:pPr eaLnBrk="1" hangingPunct="1"/>
              <a:t>24</a:t>
            </a:fld>
            <a:endParaRPr lang="nl-NL" sz="1100"/>
          </a:p>
        </p:txBody>
      </p:sp>
      <p:sp>
        <p:nvSpPr>
          <p:cNvPr id="86019" name="Text Box 2"/>
          <p:cNvSpPr txBox="1">
            <a:spLocks noChangeArrowheads="1"/>
          </p:cNvSpPr>
          <p:nvPr/>
        </p:nvSpPr>
        <p:spPr bwMode="auto">
          <a:xfrm>
            <a:off x="490541" y="1566863"/>
            <a:ext cx="8054975" cy="244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nl-NL" b="1" dirty="0"/>
              <a:t>Wat houd dit concreet in:</a:t>
            </a:r>
          </a:p>
          <a:p>
            <a:pPr algn="l" eaLnBrk="1" hangingPunct="1">
              <a:spcBef>
                <a:spcPct val="50000"/>
              </a:spcBef>
            </a:pPr>
            <a:r>
              <a:rPr lang="nl-NL" b="1" dirty="0"/>
              <a:t>Voor het behalen van een kwalificatiecertificaat moet men de navolgende onderdelen behalen</a:t>
            </a:r>
          </a:p>
          <a:p>
            <a:pPr algn="l" eaLnBrk="1" hangingPunct="1">
              <a:spcBef>
                <a:spcPct val="50000"/>
              </a:spcBef>
            </a:pPr>
            <a:endParaRPr lang="nl-NL" b="1" dirty="0"/>
          </a:p>
          <a:p>
            <a:pPr marL="285750" indent="-285750" algn="l" eaLnBrk="1" hangingPunct="1">
              <a:spcBef>
                <a:spcPct val="50000"/>
              </a:spcBef>
              <a:buFontTx/>
              <a:buChar char="-"/>
            </a:pPr>
            <a:r>
              <a:rPr lang="nl-NL" b="1" dirty="0"/>
              <a:t>Voorafgaand een veiligheidstraining</a:t>
            </a:r>
          </a:p>
          <a:p>
            <a:pPr algn="l" eaLnBrk="1" hangingPunct="1">
              <a:spcBef>
                <a:spcPct val="50000"/>
              </a:spcBef>
            </a:pPr>
            <a:r>
              <a:rPr lang="en-US" b="1" dirty="0"/>
              <a:t>	</a:t>
            </a:r>
            <a:endParaRPr lang="nl-NL" b="1" dirty="0"/>
          </a:p>
          <a:p>
            <a:pPr algn="l" eaLnBrk="1" hangingPunct="1">
              <a:spcBef>
                <a:spcPct val="50000"/>
              </a:spcBef>
            </a:pPr>
            <a:endParaRPr lang="nl-NL" b="1" dirty="0"/>
          </a:p>
        </p:txBody>
      </p:sp>
      <p:sp>
        <p:nvSpPr>
          <p:cNvPr id="86021" name="Text Box 4"/>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86022" name="Picture 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0" y="4"/>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3" name="Line 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8602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5" name="Picture 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6"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2023</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01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AD86C59D-67BF-4F81-8D94-C78531E20947}" type="slidenum">
              <a:rPr lang="nl-NL" sz="1100"/>
              <a:pPr eaLnBrk="1" hangingPunct="1"/>
              <a:t>25</a:t>
            </a:fld>
            <a:endParaRPr lang="nl-NL" sz="1100"/>
          </a:p>
        </p:txBody>
      </p:sp>
      <p:sp>
        <p:nvSpPr>
          <p:cNvPr id="86021" name="Text Box 4"/>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86022" name="Picture 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0" y="4"/>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3" name="Line 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8602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5" name="Picture 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6"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2023</a:t>
            </a:r>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50" y="1485899"/>
            <a:ext cx="7399889" cy="3581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0661239"/>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AD86C59D-67BF-4F81-8D94-C78531E20947}" type="slidenum">
              <a:rPr lang="nl-NL" sz="1100"/>
              <a:pPr eaLnBrk="1" hangingPunct="1"/>
              <a:t>26</a:t>
            </a:fld>
            <a:endParaRPr lang="nl-NL" sz="1100"/>
          </a:p>
        </p:txBody>
      </p:sp>
      <p:sp>
        <p:nvSpPr>
          <p:cNvPr id="86019" name="Text Box 2"/>
          <p:cNvSpPr txBox="1">
            <a:spLocks noChangeArrowheads="1"/>
          </p:cNvSpPr>
          <p:nvPr/>
        </p:nvSpPr>
        <p:spPr bwMode="auto">
          <a:xfrm>
            <a:off x="490541" y="1566863"/>
            <a:ext cx="8054975" cy="3550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nl-NL" b="1" dirty="0"/>
              <a:t>Wat houd dit concreet in:</a:t>
            </a:r>
          </a:p>
          <a:p>
            <a:pPr algn="l" eaLnBrk="1" hangingPunct="1">
              <a:spcBef>
                <a:spcPct val="50000"/>
              </a:spcBef>
            </a:pPr>
            <a:r>
              <a:rPr lang="nl-NL" b="1" dirty="0"/>
              <a:t>Voor het behalen van een kwalificatiecertificaat moet men de navolgende onderdelen behalen</a:t>
            </a:r>
          </a:p>
          <a:p>
            <a:pPr algn="l" eaLnBrk="1" hangingPunct="1">
              <a:spcBef>
                <a:spcPct val="50000"/>
              </a:spcBef>
            </a:pPr>
            <a:endParaRPr lang="nl-NL" b="1" dirty="0"/>
          </a:p>
          <a:p>
            <a:pPr marL="285750" indent="-285750" algn="l" eaLnBrk="1" hangingPunct="1">
              <a:spcBef>
                <a:spcPct val="50000"/>
              </a:spcBef>
              <a:buFontTx/>
              <a:buChar char="-"/>
            </a:pPr>
            <a:r>
              <a:rPr lang="nl-NL" b="1" dirty="0"/>
              <a:t>Voorafgaand een veiligheidstraining</a:t>
            </a:r>
          </a:p>
          <a:p>
            <a:pPr marL="285750" indent="-285750" algn="l" eaLnBrk="1" hangingPunct="1">
              <a:spcBef>
                <a:spcPct val="50000"/>
              </a:spcBef>
              <a:buFontTx/>
              <a:buChar char="-"/>
            </a:pPr>
            <a:r>
              <a:rPr lang="nl-NL" b="1" dirty="0"/>
              <a:t>Medische keuring</a:t>
            </a:r>
          </a:p>
          <a:p>
            <a:pPr marL="285750" indent="-285750" algn="l" eaLnBrk="1" hangingPunct="1">
              <a:spcBef>
                <a:spcPct val="50000"/>
              </a:spcBef>
              <a:buFontTx/>
              <a:buChar char="-"/>
            </a:pPr>
            <a:r>
              <a:rPr lang="nl-NL" b="1" dirty="0"/>
              <a:t>Aanvraag Dienstboekje</a:t>
            </a:r>
          </a:p>
          <a:p>
            <a:pPr marL="285750" indent="-285750" algn="l" eaLnBrk="1" hangingPunct="1">
              <a:spcBef>
                <a:spcPct val="50000"/>
              </a:spcBef>
              <a:buFontTx/>
              <a:buChar char="-"/>
            </a:pPr>
            <a:endParaRPr lang="nl-NL" b="1" dirty="0"/>
          </a:p>
          <a:p>
            <a:pPr algn="l" eaLnBrk="1" hangingPunct="1">
              <a:spcBef>
                <a:spcPct val="50000"/>
              </a:spcBef>
            </a:pPr>
            <a:r>
              <a:rPr lang="en-US" b="1" dirty="0"/>
              <a:t>	</a:t>
            </a:r>
            <a:endParaRPr lang="nl-NL" b="1" dirty="0"/>
          </a:p>
          <a:p>
            <a:pPr algn="l" eaLnBrk="1" hangingPunct="1">
              <a:spcBef>
                <a:spcPct val="50000"/>
              </a:spcBef>
            </a:pPr>
            <a:endParaRPr lang="nl-NL" b="1" dirty="0"/>
          </a:p>
        </p:txBody>
      </p:sp>
      <p:sp>
        <p:nvSpPr>
          <p:cNvPr id="86021" name="Text Box 4"/>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86022" name="Picture 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0" y="4"/>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3" name="Line 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8602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5" name="Picture 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6"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2023</a:t>
            </a:r>
          </a:p>
        </p:txBody>
      </p:sp>
    </p:spTree>
    <p:extLst>
      <p:ext uri="{BB962C8B-B14F-4D97-AF65-F5344CB8AC3E}">
        <p14:creationId xmlns:p14="http://schemas.microsoft.com/office/powerpoint/2010/main" val="3704548236"/>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B29F2D4D-A978-41F5-934E-339E011356AF}" type="slidenum">
              <a:rPr lang="nl-NL" sz="1100"/>
              <a:pPr eaLnBrk="1" hangingPunct="1"/>
              <a:t>27</a:t>
            </a:fld>
            <a:endParaRPr lang="nl-NL" sz="1100"/>
          </a:p>
        </p:txBody>
      </p:sp>
      <p:sp>
        <p:nvSpPr>
          <p:cNvPr id="89091" name="Text Box 4"/>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89092" name="Picture 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0" y="4"/>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Line 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8909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Picture 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6"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2023</a:t>
            </a:r>
          </a:p>
        </p:txBody>
      </p:sp>
      <p:sp>
        <p:nvSpPr>
          <p:cNvPr id="11" name="Text Box 3"/>
          <p:cNvSpPr txBox="1">
            <a:spLocks noChangeArrowheads="1"/>
          </p:cNvSpPr>
          <p:nvPr/>
        </p:nvSpPr>
        <p:spPr bwMode="auto">
          <a:xfrm>
            <a:off x="200027" y="1828804"/>
            <a:ext cx="2951163" cy="4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2000" b="1" dirty="0">
                <a:solidFill>
                  <a:srgbClr val="0066FF"/>
                </a:solidFill>
                <a:cs typeface="Arial" charset="0"/>
              </a:rPr>
              <a:t>             </a:t>
            </a:r>
            <a:endParaRPr lang="en-US" sz="2000" b="1" dirty="0">
              <a:solidFill>
                <a:srgbClr val="0066FF"/>
              </a:solidFill>
            </a:endParaRPr>
          </a:p>
        </p:txBody>
      </p:sp>
      <p:pic>
        <p:nvPicPr>
          <p:cNvPr id="61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125" y="1119188"/>
            <a:ext cx="8951904" cy="3719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0458584"/>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B29F2D4D-A978-41F5-934E-339E011356AF}" type="slidenum">
              <a:rPr lang="nl-NL" sz="1100"/>
              <a:pPr eaLnBrk="1" hangingPunct="1"/>
              <a:t>28</a:t>
            </a:fld>
            <a:endParaRPr lang="nl-NL" sz="1100"/>
          </a:p>
        </p:txBody>
      </p:sp>
      <p:sp>
        <p:nvSpPr>
          <p:cNvPr id="89091" name="Text Box 4"/>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89092" name="Picture 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0" y="4"/>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Line 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8909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Picture 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6"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2023</a:t>
            </a:r>
          </a:p>
        </p:txBody>
      </p:sp>
      <p:sp>
        <p:nvSpPr>
          <p:cNvPr id="11" name="Text Box 3"/>
          <p:cNvSpPr txBox="1">
            <a:spLocks noChangeArrowheads="1"/>
          </p:cNvSpPr>
          <p:nvPr/>
        </p:nvSpPr>
        <p:spPr bwMode="auto">
          <a:xfrm>
            <a:off x="200027" y="1828804"/>
            <a:ext cx="2951163" cy="4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2000" b="1" dirty="0">
                <a:solidFill>
                  <a:srgbClr val="0066FF"/>
                </a:solidFill>
                <a:cs typeface="Arial" charset="0"/>
              </a:rPr>
              <a:t>             </a:t>
            </a:r>
            <a:endParaRPr lang="en-US" sz="2000" b="1" dirty="0">
              <a:solidFill>
                <a:srgbClr val="0066FF"/>
              </a:solidFill>
            </a:endParaRPr>
          </a:p>
        </p:txBody>
      </p:sp>
      <p:pic>
        <p:nvPicPr>
          <p:cNvPr id="7170" name="Picture 2" descr="Algemene Voorwaard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5608" y="1085852"/>
            <a:ext cx="4892675" cy="5357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8125643"/>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B29F2D4D-A978-41F5-934E-339E011356AF}" type="slidenum">
              <a:rPr lang="nl-NL" sz="1100"/>
              <a:pPr eaLnBrk="1" hangingPunct="1"/>
              <a:t>29</a:t>
            </a:fld>
            <a:endParaRPr lang="nl-NL" sz="1100"/>
          </a:p>
        </p:txBody>
      </p:sp>
      <p:sp>
        <p:nvSpPr>
          <p:cNvPr id="89091" name="Text Box 4"/>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89092" name="Picture 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0" y="4"/>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Line 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8909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Picture 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6"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2021</a:t>
            </a:r>
          </a:p>
        </p:txBody>
      </p:sp>
      <p:sp>
        <p:nvSpPr>
          <p:cNvPr id="11" name="Text Box 3"/>
          <p:cNvSpPr txBox="1">
            <a:spLocks noChangeArrowheads="1"/>
          </p:cNvSpPr>
          <p:nvPr/>
        </p:nvSpPr>
        <p:spPr bwMode="auto">
          <a:xfrm>
            <a:off x="200027" y="1828804"/>
            <a:ext cx="2951163" cy="4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2000" b="1" dirty="0">
                <a:solidFill>
                  <a:srgbClr val="0066FF"/>
                </a:solidFill>
                <a:cs typeface="Arial" charset="0"/>
              </a:rPr>
              <a:t>             </a:t>
            </a:r>
            <a:endParaRPr lang="en-US" sz="2000" b="1" dirty="0">
              <a:solidFill>
                <a:srgbClr val="0066FF"/>
              </a:solidFill>
            </a:endParaRPr>
          </a:p>
        </p:txBody>
      </p:sp>
      <p:pic>
        <p:nvPicPr>
          <p:cNvPr id="1126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6050" y="1371600"/>
            <a:ext cx="8769350" cy="2865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9920860"/>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239A1B4F-443B-4733-A95A-F1C473F6E326}" type="slidenum">
              <a:rPr lang="nl-NL" sz="1100"/>
              <a:pPr eaLnBrk="1" hangingPunct="1"/>
              <a:t>3</a:t>
            </a:fld>
            <a:endParaRPr lang="nl-NL" sz="1100"/>
          </a:p>
        </p:txBody>
      </p:sp>
      <p:sp>
        <p:nvSpPr>
          <p:cNvPr id="77827" name="Slide Number Placeholder 4"/>
          <p:cNvSpPr txBox="1">
            <a:spLocks noGrp="1"/>
          </p:cNvSpPr>
          <p:nvPr/>
        </p:nvSpPr>
        <p:spPr bwMode="auto">
          <a:xfrm>
            <a:off x="7308850" y="6597651"/>
            <a:ext cx="1143000" cy="26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E4941D37-46F6-4A27-B3AE-FF5DBC8C4C6E}" type="slidenum">
              <a:rPr lang="nl-NL" sz="1100" b="1"/>
              <a:pPr algn="r" eaLnBrk="1" hangingPunct="1"/>
              <a:t>3</a:t>
            </a:fld>
            <a:endParaRPr lang="nl-NL" sz="1100" b="1"/>
          </a:p>
        </p:txBody>
      </p:sp>
      <p:sp>
        <p:nvSpPr>
          <p:cNvPr id="77828" name="Text Box 3"/>
          <p:cNvSpPr txBox="1">
            <a:spLocks noChangeArrowheads="1"/>
          </p:cNvSpPr>
          <p:nvPr/>
        </p:nvSpPr>
        <p:spPr bwMode="auto">
          <a:xfrm>
            <a:off x="571502" y="923929"/>
            <a:ext cx="2951163" cy="4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eaLnBrk="1" hangingPunct="1">
              <a:spcBef>
                <a:spcPct val="50000"/>
              </a:spcBef>
            </a:pPr>
            <a:r>
              <a:rPr lang="en-US" sz="2000" b="1">
                <a:solidFill>
                  <a:srgbClr val="0066FF"/>
                </a:solidFill>
                <a:cs typeface="Arial" charset="0"/>
              </a:rPr>
              <a:t>Algemene Zaken</a:t>
            </a:r>
            <a:endParaRPr lang="en-US" sz="2000" b="1">
              <a:solidFill>
                <a:srgbClr val="0066FF"/>
              </a:solidFill>
            </a:endParaRPr>
          </a:p>
        </p:txBody>
      </p:sp>
      <p:sp>
        <p:nvSpPr>
          <p:cNvPr id="77829" name="Text Box 4"/>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77830" name="Picture 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0" y="4"/>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1" name="Line 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77832"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3" name="Picture 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4" name="Text Box 10"/>
          <p:cNvSpPr txBox="1">
            <a:spLocks noChangeArrowheads="1"/>
          </p:cNvSpPr>
          <p:nvPr/>
        </p:nvSpPr>
        <p:spPr bwMode="auto">
          <a:xfrm>
            <a:off x="5926138" y="592140"/>
            <a:ext cx="2951162" cy="349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eaLnBrk="1" hangingPunct="1">
              <a:spcBef>
                <a:spcPct val="50000"/>
              </a:spcBef>
            </a:pPr>
            <a:r>
              <a:rPr lang="en-US" b="1">
                <a:solidFill>
                  <a:srgbClr val="0066FF"/>
                </a:solidFill>
                <a:cs typeface="Arial" charset="0"/>
              </a:rPr>
              <a:t>Door: John Licher</a:t>
            </a:r>
            <a:endParaRPr lang="en-US" b="1">
              <a:solidFill>
                <a:srgbClr val="0066FF"/>
              </a:solidFill>
            </a:endParaRPr>
          </a:p>
        </p:txBody>
      </p:sp>
      <p:sp>
        <p:nvSpPr>
          <p:cNvPr id="77836"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2023</a:t>
            </a:r>
          </a:p>
        </p:txBody>
      </p:sp>
      <p:sp>
        <p:nvSpPr>
          <p:cNvPr id="4" name="Tekstvak 3"/>
          <p:cNvSpPr txBox="1"/>
          <p:nvPr/>
        </p:nvSpPr>
        <p:spPr>
          <a:xfrm>
            <a:off x="1190625" y="1857375"/>
            <a:ext cx="6343650" cy="369332"/>
          </a:xfrm>
          <a:prstGeom prst="rect">
            <a:avLst/>
          </a:prstGeom>
          <a:noFill/>
        </p:spPr>
        <p:txBody>
          <a:bodyPr wrap="square" rtlCol="0">
            <a:spAutoFit/>
          </a:bodyPr>
          <a:lstStyle/>
          <a:p>
            <a:r>
              <a:rPr lang="nl-NL" b="1" dirty="0"/>
              <a:t>Afscheid…</a:t>
            </a:r>
          </a:p>
        </p:txBody>
      </p:sp>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79595" y="3281065"/>
            <a:ext cx="5984810" cy="2700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82152" y="3282219"/>
            <a:ext cx="5982253" cy="2699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hthoek 4"/>
          <p:cNvSpPr/>
          <p:nvPr/>
        </p:nvSpPr>
        <p:spPr>
          <a:xfrm>
            <a:off x="2273300" y="2357735"/>
            <a:ext cx="4572000" cy="923330"/>
          </a:xfrm>
          <a:prstGeom prst="rect">
            <a:avLst/>
          </a:prstGeom>
        </p:spPr>
        <p:txBody>
          <a:bodyPr>
            <a:spAutoFit/>
          </a:bodyPr>
          <a:lstStyle/>
          <a:p>
            <a:r>
              <a:rPr lang="nl-NL" b="1" dirty="0"/>
              <a:t>Scouting verkoopt noodgedwongen historische veerboot die ooit Rotterdammers heen en weer voer</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B29F2D4D-A978-41F5-934E-339E011356AF}" type="slidenum">
              <a:rPr lang="nl-NL" sz="1100"/>
              <a:pPr eaLnBrk="1" hangingPunct="1"/>
              <a:t>30</a:t>
            </a:fld>
            <a:endParaRPr lang="nl-NL" sz="1100"/>
          </a:p>
        </p:txBody>
      </p:sp>
      <p:sp>
        <p:nvSpPr>
          <p:cNvPr id="89093" name="Line 6"/>
          <p:cNvSpPr>
            <a:spLocks noChangeShapeType="1"/>
          </p:cNvSpPr>
          <p:nvPr/>
        </p:nvSpPr>
        <p:spPr bwMode="auto">
          <a:xfrm flipH="1">
            <a:off x="9131300" y="884238"/>
            <a:ext cx="127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8909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Picture 8" descr="sn"/>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6"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2023</a:t>
            </a:r>
          </a:p>
        </p:txBody>
      </p:sp>
      <p:sp>
        <p:nvSpPr>
          <p:cNvPr id="11" name="Text Box 3"/>
          <p:cNvSpPr txBox="1">
            <a:spLocks noChangeArrowheads="1"/>
          </p:cNvSpPr>
          <p:nvPr/>
        </p:nvSpPr>
        <p:spPr bwMode="auto">
          <a:xfrm>
            <a:off x="1695450" y="76200"/>
            <a:ext cx="5734049" cy="8044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r>
              <a:rPr lang="nl-NL" sz="1200" b="1" dirty="0"/>
              <a:t>Vaartijdverklaring Binnenvaart.</a:t>
            </a:r>
            <a:r>
              <a:rPr lang="nl-NL" sz="1200" dirty="0"/>
              <a:t> </a:t>
            </a:r>
          </a:p>
          <a:p>
            <a:r>
              <a:rPr lang="nl-NL" sz="1200" dirty="0"/>
              <a:t> </a:t>
            </a:r>
          </a:p>
          <a:p>
            <a:r>
              <a:rPr lang="nl-NL" sz="1200" b="1" dirty="0"/>
              <a:t>In te vullen en ondertekenen door voorzitter stichtingsbestuur</a:t>
            </a:r>
            <a:r>
              <a:rPr lang="nl-NL" sz="1200" dirty="0"/>
              <a:t> </a:t>
            </a:r>
          </a:p>
          <a:p>
            <a:r>
              <a:rPr lang="nl-NL" sz="1200" dirty="0"/>
              <a:t> </a:t>
            </a:r>
          </a:p>
          <a:p>
            <a:r>
              <a:rPr lang="nl-NL" sz="1200" b="1" dirty="0"/>
              <a:t>Bedoeld voor houders van een dienstboekje, werkzaam op schepen waarvoor</a:t>
            </a:r>
            <a:r>
              <a:rPr lang="nl-NL" sz="1200" dirty="0"/>
              <a:t> </a:t>
            </a:r>
          </a:p>
          <a:p>
            <a:r>
              <a:rPr lang="nl-NL" sz="1200" b="1" dirty="0"/>
              <a:t>geen verplichting geldt tot het bijhouden van een vaartijdenboek.</a:t>
            </a:r>
            <a:r>
              <a:rPr lang="nl-NL" sz="1200" dirty="0"/>
              <a:t> </a:t>
            </a:r>
          </a:p>
          <a:p>
            <a:r>
              <a:rPr lang="nl-NL" sz="1200" dirty="0"/>
              <a:t> </a:t>
            </a:r>
          </a:p>
          <a:p>
            <a:r>
              <a:rPr lang="nl-NL" sz="1200" dirty="0"/>
              <a:t>Naam  vereniging, o/s ………………………………………………………………………. </a:t>
            </a:r>
          </a:p>
          <a:p>
            <a:r>
              <a:rPr lang="nl-NL" sz="1200" dirty="0"/>
              <a:t>Adres van de vereniging </a:t>
            </a:r>
          </a:p>
          <a:p>
            <a:r>
              <a:rPr lang="nl-NL" sz="1200" dirty="0"/>
              <a:t>Straat :………………………………………………………………………………………………….. </a:t>
            </a:r>
          </a:p>
          <a:p>
            <a:r>
              <a:rPr lang="nl-NL" sz="1200" dirty="0"/>
              <a:t> </a:t>
            </a:r>
          </a:p>
          <a:p>
            <a:r>
              <a:rPr lang="nl-NL" sz="1200" dirty="0"/>
              <a:t>Postcode: ………………… Plaats :……………………………………………………………….  </a:t>
            </a:r>
          </a:p>
          <a:p>
            <a:r>
              <a:rPr lang="nl-NL" sz="1200" dirty="0"/>
              <a:t> </a:t>
            </a:r>
          </a:p>
          <a:p>
            <a:r>
              <a:rPr lang="nl-NL" sz="1200" dirty="0"/>
              <a:t>Telefoon :…………………………………… e-mail :……………………………………………. </a:t>
            </a:r>
          </a:p>
          <a:p>
            <a:r>
              <a:rPr lang="nl-NL" sz="1200" dirty="0"/>
              <a:t> </a:t>
            </a:r>
          </a:p>
          <a:p>
            <a:r>
              <a:rPr lang="nl-NL" sz="1200" b="1" dirty="0"/>
              <a:t>de stichting/ vereniging o/s ……………………………………….. verklaart:</a:t>
            </a:r>
            <a:r>
              <a:rPr lang="nl-NL" sz="1200" dirty="0"/>
              <a:t> </a:t>
            </a:r>
          </a:p>
          <a:p>
            <a:r>
              <a:rPr lang="nl-NL" sz="1200" dirty="0"/>
              <a:t>Dat houder van het dienstenboekje </a:t>
            </a:r>
            <a:r>
              <a:rPr lang="nl-NL" sz="1200" dirty="0" err="1"/>
              <a:t>nr</a:t>
            </a:r>
            <a:r>
              <a:rPr lang="nl-NL" sz="1200" dirty="0"/>
              <a:t> :……………………aan boord van vaartuig </a:t>
            </a:r>
          </a:p>
          <a:p>
            <a:r>
              <a:rPr lang="nl-NL" sz="1200" dirty="0"/>
              <a:t> </a:t>
            </a:r>
          </a:p>
          <a:p>
            <a:r>
              <a:rPr lang="nl-NL" sz="1200" dirty="0"/>
              <a:t>…………………………………………………………………………………………………………………….. </a:t>
            </a:r>
          </a:p>
          <a:p>
            <a:r>
              <a:rPr lang="nl-NL" sz="1200" dirty="0"/>
              <a:t> </a:t>
            </a:r>
          </a:p>
          <a:p>
            <a:r>
              <a:rPr lang="nl-NL" sz="1200" dirty="0"/>
              <a:t>werkzaam is geweest als ………………………………………………………… </a:t>
            </a:r>
          </a:p>
          <a:p>
            <a:r>
              <a:rPr lang="nl-NL" sz="1200" dirty="0"/>
              <a:t> </a:t>
            </a:r>
          </a:p>
          <a:p>
            <a:r>
              <a:rPr lang="nl-NL" sz="1200" dirty="0"/>
              <a:t>in de periode van :……………………………. tot:……………………………… </a:t>
            </a:r>
          </a:p>
          <a:p>
            <a:r>
              <a:rPr lang="nl-NL" sz="1200" dirty="0"/>
              <a:t> </a:t>
            </a:r>
          </a:p>
          <a:p>
            <a:r>
              <a:rPr lang="nl-NL" sz="1200" dirty="0"/>
              <a:t>Dat het genoemde dienstboekje naar waarheid is ingevuld en als zodanig door </a:t>
            </a:r>
          </a:p>
          <a:p>
            <a:r>
              <a:rPr lang="nl-NL" sz="1200" dirty="0"/>
              <a:t>kapitein/schipper* is afgetekend. </a:t>
            </a:r>
          </a:p>
          <a:p>
            <a:r>
              <a:rPr lang="nl-NL" sz="1200" dirty="0"/>
              <a:t> </a:t>
            </a:r>
          </a:p>
          <a:p>
            <a:r>
              <a:rPr lang="nl-NL" sz="1200" b="1" dirty="0"/>
              <a:t>Bij deze verklaring dient een kopie inschrijving stichting bij kamer van koophandel en kopie legitimatie voorzitter stichting worden overgelegd.</a:t>
            </a:r>
            <a:r>
              <a:rPr lang="nl-NL" sz="1200" dirty="0"/>
              <a:t> </a:t>
            </a:r>
          </a:p>
          <a:p>
            <a:r>
              <a:rPr lang="nl-NL" sz="1200" dirty="0"/>
              <a:t> </a:t>
            </a:r>
          </a:p>
          <a:p>
            <a:r>
              <a:rPr lang="nl-NL" sz="1200" b="1" dirty="0"/>
              <a:t>Het afgeven van een onjuiste verklaring kan strafbaar zijn.</a:t>
            </a:r>
            <a:r>
              <a:rPr lang="nl-NL" sz="1200" dirty="0"/>
              <a:t> </a:t>
            </a:r>
          </a:p>
          <a:p>
            <a:r>
              <a:rPr lang="nl-NL" sz="1200" dirty="0"/>
              <a:t> </a:t>
            </a:r>
          </a:p>
          <a:p>
            <a:r>
              <a:rPr lang="nl-NL" sz="1200" dirty="0"/>
              <a:t>Plaats :………………………………………………….. Datum :……………………………………… </a:t>
            </a:r>
          </a:p>
          <a:p>
            <a:r>
              <a:rPr lang="nl-NL" sz="1200" dirty="0"/>
              <a:t> </a:t>
            </a:r>
          </a:p>
          <a:p>
            <a:r>
              <a:rPr lang="nl-NL" sz="1200" dirty="0"/>
              <a:t>Handtekening/stempel voorzitter, </a:t>
            </a:r>
          </a:p>
          <a:p>
            <a:r>
              <a:rPr lang="nl-NL" sz="1200" dirty="0"/>
              <a:t> </a:t>
            </a:r>
          </a:p>
          <a:p>
            <a:r>
              <a:rPr lang="nl-NL" sz="1200" dirty="0"/>
              <a:t>:………………………………………………………………..      :…………3………………………….. </a:t>
            </a:r>
          </a:p>
          <a:p>
            <a:r>
              <a:rPr lang="nl-NL" sz="1200" dirty="0"/>
              <a:t> </a:t>
            </a:r>
          </a:p>
          <a:p>
            <a:r>
              <a:rPr lang="nl-NL" sz="1200" dirty="0"/>
              <a:t>, </a:t>
            </a:r>
          </a:p>
          <a:p>
            <a:r>
              <a:rPr lang="nl-NL" sz="1200" dirty="0"/>
              <a:t> </a:t>
            </a:r>
          </a:p>
          <a:p>
            <a:r>
              <a:rPr lang="nl-NL" sz="1200" dirty="0"/>
              <a:t>:……………………………………………………………….       :…………………………………….……. </a:t>
            </a:r>
          </a:p>
          <a:p>
            <a:r>
              <a:rPr lang="nl-NL" sz="1200" dirty="0"/>
              <a:t> </a:t>
            </a:r>
          </a:p>
          <a:p>
            <a:r>
              <a:rPr lang="nl-NL" sz="1200" dirty="0"/>
              <a:t>*Doorhalen wat niet van toepassing is. </a:t>
            </a:r>
          </a:p>
        </p:txBody>
      </p:sp>
    </p:spTree>
    <p:extLst>
      <p:ext uri="{BB962C8B-B14F-4D97-AF65-F5344CB8AC3E}">
        <p14:creationId xmlns:p14="http://schemas.microsoft.com/office/powerpoint/2010/main" val="4080107134"/>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C3A37805-EBC8-42A2-AE75-B37018518362}" type="slidenum">
              <a:rPr lang="nl-NL" sz="1100"/>
              <a:pPr eaLnBrk="1" hangingPunct="1"/>
              <a:t>31</a:t>
            </a:fld>
            <a:endParaRPr lang="nl-NL" sz="1100"/>
          </a:p>
        </p:txBody>
      </p:sp>
      <p:sp>
        <p:nvSpPr>
          <p:cNvPr id="79875" name="Slide Number Placeholder 4"/>
          <p:cNvSpPr txBox="1">
            <a:spLocks noGrp="1"/>
          </p:cNvSpPr>
          <p:nvPr/>
        </p:nvSpPr>
        <p:spPr bwMode="auto">
          <a:xfrm>
            <a:off x="7308850" y="6597651"/>
            <a:ext cx="1143000" cy="26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2E4B4DF1-AC4B-4408-9BC9-CE5B187F650F}" type="slidenum">
              <a:rPr lang="nl-NL" sz="1100" b="1"/>
              <a:pPr algn="r" eaLnBrk="1" hangingPunct="1"/>
              <a:t>31</a:t>
            </a:fld>
            <a:endParaRPr lang="nl-NL" sz="1100" b="1"/>
          </a:p>
        </p:txBody>
      </p:sp>
      <p:sp>
        <p:nvSpPr>
          <p:cNvPr id="79876" name="Text Box 3"/>
          <p:cNvSpPr txBox="1">
            <a:spLocks noChangeArrowheads="1"/>
          </p:cNvSpPr>
          <p:nvPr/>
        </p:nvSpPr>
        <p:spPr bwMode="auto">
          <a:xfrm>
            <a:off x="571502" y="923929"/>
            <a:ext cx="2951163" cy="4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eaLnBrk="1" hangingPunct="1">
              <a:spcBef>
                <a:spcPct val="50000"/>
              </a:spcBef>
            </a:pPr>
            <a:r>
              <a:rPr lang="en-US" sz="2000" b="1" dirty="0" err="1">
                <a:solidFill>
                  <a:srgbClr val="0066FF"/>
                </a:solidFill>
                <a:cs typeface="Arial" charset="0"/>
              </a:rPr>
              <a:t>Algemene</a:t>
            </a:r>
            <a:r>
              <a:rPr lang="en-US" sz="2000" b="1" dirty="0">
                <a:solidFill>
                  <a:srgbClr val="0066FF"/>
                </a:solidFill>
                <a:cs typeface="Arial" charset="0"/>
              </a:rPr>
              <a:t> </a:t>
            </a:r>
            <a:r>
              <a:rPr lang="en-US" sz="2000" b="1" dirty="0" err="1">
                <a:solidFill>
                  <a:srgbClr val="0066FF"/>
                </a:solidFill>
                <a:cs typeface="Arial" charset="0"/>
              </a:rPr>
              <a:t>Zaken</a:t>
            </a:r>
            <a:endParaRPr lang="en-US" sz="2000" b="1" dirty="0">
              <a:solidFill>
                <a:srgbClr val="0066FF"/>
              </a:solidFill>
            </a:endParaRPr>
          </a:p>
        </p:txBody>
      </p:sp>
      <p:sp>
        <p:nvSpPr>
          <p:cNvPr id="79877" name="Text Box 4"/>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79878" name="Picture 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12700" y="-1587"/>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9" name="Line 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7988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1" name="Picture 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2" name="Text Box 10"/>
          <p:cNvSpPr txBox="1">
            <a:spLocks noChangeArrowheads="1"/>
          </p:cNvSpPr>
          <p:nvPr/>
        </p:nvSpPr>
        <p:spPr bwMode="auto">
          <a:xfrm>
            <a:off x="5926138" y="592140"/>
            <a:ext cx="2951162" cy="349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eaLnBrk="1" hangingPunct="1">
              <a:spcBef>
                <a:spcPct val="50000"/>
              </a:spcBef>
            </a:pPr>
            <a:r>
              <a:rPr lang="en-US" b="1">
                <a:solidFill>
                  <a:srgbClr val="0066FF"/>
                </a:solidFill>
                <a:cs typeface="Arial" charset="0"/>
              </a:rPr>
              <a:t>Door: John Licher</a:t>
            </a:r>
            <a:endParaRPr lang="en-US" b="1">
              <a:solidFill>
                <a:srgbClr val="0066FF"/>
              </a:solidFill>
            </a:endParaRPr>
          </a:p>
        </p:txBody>
      </p:sp>
      <p:sp>
        <p:nvSpPr>
          <p:cNvPr id="79883"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2023</a:t>
            </a:r>
          </a:p>
        </p:txBody>
      </p:sp>
      <p:sp>
        <p:nvSpPr>
          <p:cNvPr id="2" name="Tekstvak 1"/>
          <p:cNvSpPr txBox="1"/>
          <p:nvPr/>
        </p:nvSpPr>
        <p:spPr>
          <a:xfrm>
            <a:off x="1076325" y="1771649"/>
            <a:ext cx="6804025" cy="369332"/>
          </a:xfrm>
          <a:prstGeom prst="rect">
            <a:avLst/>
          </a:prstGeom>
          <a:noFill/>
        </p:spPr>
        <p:txBody>
          <a:bodyPr wrap="square" rtlCol="0">
            <a:spAutoFit/>
          </a:bodyPr>
          <a:lstStyle/>
          <a:p>
            <a:r>
              <a:rPr lang="nl-NL" b="1" dirty="0"/>
              <a:t>Ben je in het bezit van een praktijkverklaring CWO GMS dan </a:t>
            </a:r>
          </a:p>
        </p:txBody>
      </p:sp>
      <p:sp>
        <p:nvSpPr>
          <p:cNvPr id="3" name="Rechthoek 2"/>
          <p:cNvSpPr/>
          <p:nvPr/>
        </p:nvSpPr>
        <p:spPr>
          <a:xfrm>
            <a:off x="571502" y="2217829"/>
            <a:ext cx="7477123" cy="3416320"/>
          </a:xfrm>
          <a:prstGeom prst="rect">
            <a:avLst/>
          </a:prstGeom>
        </p:spPr>
        <p:txBody>
          <a:bodyPr wrap="square">
            <a:spAutoFit/>
          </a:bodyPr>
          <a:lstStyle/>
          <a:p>
            <a:pPr algn="l"/>
            <a:r>
              <a:rPr lang="nl-NL" b="1" dirty="0"/>
              <a:t>Vrijstellingen schipper</a:t>
            </a:r>
          </a:p>
          <a:p>
            <a:pPr algn="l"/>
            <a:r>
              <a:rPr lang="nl-NL" dirty="0"/>
              <a:t>Op deze pagina vindt u een overzicht van erkende diploma’s die vrijstelling geven voor één of meerdere theorie-examens voor het EU kwalificatiecertificaat schipper*. Voor het overgangsexamen** en de twee praktijkexamens schipper wordt geen vrijstelling gegeven.</a:t>
            </a:r>
          </a:p>
          <a:p>
            <a:pPr algn="l"/>
            <a:endParaRPr lang="nl-NL" dirty="0"/>
          </a:p>
          <a:p>
            <a:pPr algn="l"/>
            <a:r>
              <a:rPr lang="nl-NL" dirty="0"/>
              <a:t>V = Vrijstelling voor gehele onderdeel.</a:t>
            </a:r>
          </a:p>
          <a:p>
            <a:pPr algn="l"/>
            <a:r>
              <a:rPr lang="nl-NL" dirty="0"/>
              <a:t>1# = Reglementen 1 bestaat uit twee </a:t>
            </a:r>
            <a:r>
              <a:rPr lang="nl-NL" dirty="0" err="1"/>
              <a:t>toetstermen</a:t>
            </a:r>
            <a:r>
              <a:rPr lang="nl-NL" dirty="0"/>
              <a:t>. De kandidaat krijgt vrijstelling voor </a:t>
            </a:r>
            <a:r>
              <a:rPr lang="nl-NL" dirty="0" err="1"/>
              <a:t>toetsterm</a:t>
            </a:r>
            <a:r>
              <a:rPr lang="nl-NL" dirty="0"/>
              <a:t> 1 Lichten en seinen en legt het examen af voor </a:t>
            </a:r>
            <a:r>
              <a:rPr lang="nl-NL" dirty="0" err="1"/>
              <a:t>toetsterm</a:t>
            </a:r>
            <a:r>
              <a:rPr lang="nl-NL" dirty="0"/>
              <a:t> 2 Reglementen 1B.</a:t>
            </a:r>
          </a:p>
          <a:p>
            <a:pPr algn="l"/>
            <a:endParaRPr lang="nl-NL" dirty="0"/>
          </a:p>
          <a:p>
            <a:pPr algn="l"/>
            <a:r>
              <a:rPr lang="nl-NL" dirty="0"/>
              <a:t>Diploma's</a:t>
            </a:r>
          </a:p>
        </p:txBody>
      </p:sp>
    </p:spTree>
    <p:extLst>
      <p:ext uri="{BB962C8B-B14F-4D97-AF65-F5344CB8AC3E}">
        <p14:creationId xmlns:p14="http://schemas.microsoft.com/office/powerpoint/2010/main" val="406693875"/>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C3A37805-EBC8-42A2-AE75-B37018518362}" type="slidenum">
              <a:rPr lang="nl-NL" sz="1100"/>
              <a:pPr eaLnBrk="1" hangingPunct="1"/>
              <a:t>32</a:t>
            </a:fld>
            <a:endParaRPr lang="nl-NL" sz="1100"/>
          </a:p>
        </p:txBody>
      </p:sp>
      <p:sp>
        <p:nvSpPr>
          <p:cNvPr id="79875" name="Slide Number Placeholder 4"/>
          <p:cNvSpPr txBox="1">
            <a:spLocks noGrp="1"/>
          </p:cNvSpPr>
          <p:nvPr/>
        </p:nvSpPr>
        <p:spPr bwMode="auto">
          <a:xfrm>
            <a:off x="7308850" y="6597651"/>
            <a:ext cx="1143000" cy="26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2E4B4DF1-AC4B-4408-9BC9-CE5B187F650F}" type="slidenum">
              <a:rPr lang="nl-NL" sz="1100" b="1"/>
              <a:pPr algn="r" eaLnBrk="1" hangingPunct="1"/>
              <a:t>32</a:t>
            </a:fld>
            <a:endParaRPr lang="nl-NL" sz="1100" b="1"/>
          </a:p>
        </p:txBody>
      </p:sp>
      <p:sp>
        <p:nvSpPr>
          <p:cNvPr id="79876" name="Text Box 3"/>
          <p:cNvSpPr txBox="1">
            <a:spLocks noChangeArrowheads="1"/>
          </p:cNvSpPr>
          <p:nvPr/>
        </p:nvSpPr>
        <p:spPr bwMode="auto">
          <a:xfrm>
            <a:off x="571502" y="923929"/>
            <a:ext cx="2951163" cy="4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eaLnBrk="1" hangingPunct="1">
              <a:spcBef>
                <a:spcPct val="50000"/>
              </a:spcBef>
            </a:pPr>
            <a:r>
              <a:rPr lang="en-US" sz="2000" b="1" dirty="0" err="1">
                <a:solidFill>
                  <a:srgbClr val="0066FF"/>
                </a:solidFill>
                <a:cs typeface="Arial" charset="0"/>
              </a:rPr>
              <a:t>Algemene</a:t>
            </a:r>
            <a:r>
              <a:rPr lang="en-US" sz="2000" b="1" dirty="0">
                <a:solidFill>
                  <a:srgbClr val="0066FF"/>
                </a:solidFill>
                <a:cs typeface="Arial" charset="0"/>
              </a:rPr>
              <a:t> </a:t>
            </a:r>
            <a:r>
              <a:rPr lang="en-US" sz="2000" b="1" dirty="0" err="1">
                <a:solidFill>
                  <a:srgbClr val="0066FF"/>
                </a:solidFill>
                <a:cs typeface="Arial" charset="0"/>
              </a:rPr>
              <a:t>Zaken</a:t>
            </a:r>
            <a:endParaRPr lang="en-US" sz="2000" b="1" dirty="0">
              <a:solidFill>
                <a:srgbClr val="0066FF"/>
              </a:solidFill>
            </a:endParaRPr>
          </a:p>
        </p:txBody>
      </p:sp>
      <p:sp>
        <p:nvSpPr>
          <p:cNvPr id="79877" name="Text Box 4"/>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79878" name="Picture 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12700" y="-1587"/>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9" name="Line 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7988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1" name="Picture 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2" name="Text Box 10"/>
          <p:cNvSpPr txBox="1">
            <a:spLocks noChangeArrowheads="1"/>
          </p:cNvSpPr>
          <p:nvPr/>
        </p:nvSpPr>
        <p:spPr bwMode="auto">
          <a:xfrm>
            <a:off x="5926138" y="592140"/>
            <a:ext cx="2951162" cy="349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eaLnBrk="1" hangingPunct="1">
              <a:spcBef>
                <a:spcPct val="50000"/>
              </a:spcBef>
            </a:pPr>
            <a:r>
              <a:rPr lang="en-US" b="1">
                <a:solidFill>
                  <a:srgbClr val="0066FF"/>
                </a:solidFill>
                <a:cs typeface="Arial" charset="0"/>
              </a:rPr>
              <a:t>Door: John Licher</a:t>
            </a:r>
            <a:endParaRPr lang="en-US" b="1">
              <a:solidFill>
                <a:srgbClr val="0066FF"/>
              </a:solidFill>
            </a:endParaRPr>
          </a:p>
        </p:txBody>
      </p:sp>
      <p:sp>
        <p:nvSpPr>
          <p:cNvPr id="79883"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2023</a:t>
            </a:r>
          </a:p>
        </p:txBody>
      </p:sp>
      <p:sp>
        <p:nvSpPr>
          <p:cNvPr id="2" name="Tekstvak 1"/>
          <p:cNvSpPr txBox="1"/>
          <p:nvPr/>
        </p:nvSpPr>
        <p:spPr>
          <a:xfrm>
            <a:off x="1076325" y="1771649"/>
            <a:ext cx="6804025" cy="369332"/>
          </a:xfrm>
          <a:prstGeom prst="rect">
            <a:avLst/>
          </a:prstGeom>
          <a:noFill/>
        </p:spPr>
        <p:txBody>
          <a:bodyPr wrap="square" rtlCol="0">
            <a:spAutoFit/>
          </a:bodyPr>
          <a:lstStyle/>
          <a:p>
            <a:r>
              <a:rPr lang="nl-NL" b="1" dirty="0"/>
              <a:t>Ben je in het bezit van een praktijkverklaring CWO GMS dan </a:t>
            </a:r>
          </a:p>
        </p:txBody>
      </p:sp>
      <p:sp>
        <p:nvSpPr>
          <p:cNvPr id="4" name="Rechthoek 3"/>
          <p:cNvSpPr/>
          <p:nvPr/>
        </p:nvSpPr>
        <p:spPr>
          <a:xfrm>
            <a:off x="1620043" y="2273290"/>
            <a:ext cx="5342731" cy="3416320"/>
          </a:xfrm>
          <a:prstGeom prst="rect">
            <a:avLst/>
          </a:prstGeom>
        </p:spPr>
        <p:txBody>
          <a:bodyPr wrap="square">
            <a:spAutoFit/>
          </a:bodyPr>
          <a:lstStyle/>
          <a:p>
            <a:pPr algn="l"/>
            <a:r>
              <a:rPr lang="nl-NL" b="1" dirty="0"/>
              <a:t>CWO groot motorschip</a:t>
            </a:r>
          </a:p>
          <a:p>
            <a:pPr algn="l"/>
            <a:endParaRPr lang="nl-NL" dirty="0"/>
          </a:p>
          <a:p>
            <a:pPr algn="l"/>
            <a:r>
              <a:rPr lang="nl-NL" b="1" dirty="0"/>
              <a:t>Onderdeel	                Vrijstelling</a:t>
            </a:r>
          </a:p>
          <a:p>
            <a:pPr algn="l"/>
            <a:r>
              <a:rPr lang="nl-NL" dirty="0"/>
              <a:t>BVREG (Reglementen)	      V</a:t>
            </a:r>
          </a:p>
          <a:p>
            <a:pPr algn="l"/>
            <a:r>
              <a:rPr lang="nl-NL" dirty="0"/>
              <a:t>BVR2 (Reglementen 2)	      V</a:t>
            </a:r>
          </a:p>
          <a:p>
            <a:pPr algn="l"/>
            <a:r>
              <a:rPr lang="nl-NL" dirty="0"/>
              <a:t>BVN2 (Navigatie 2)		      V</a:t>
            </a:r>
          </a:p>
          <a:p>
            <a:pPr algn="l"/>
            <a:r>
              <a:rPr lang="nl-NL" dirty="0"/>
              <a:t>BVKV (Kennis vaarwater)	      V</a:t>
            </a:r>
          </a:p>
          <a:p>
            <a:pPr algn="l"/>
            <a:r>
              <a:rPr lang="nl-NL" b="1" dirty="0">
                <a:solidFill>
                  <a:srgbClr val="FF0000"/>
                </a:solidFill>
              </a:rPr>
              <a:t>BVL (Laden en lossen)</a:t>
            </a:r>
            <a:r>
              <a:rPr lang="nl-NL" dirty="0"/>
              <a:t>	</a:t>
            </a:r>
          </a:p>
          <a:p>
            <a:pPr algn="l"/>
            <a:r>
              <a:rPr lang="nl-NL" dirty="0"/>
              <a:t>BVMK (Motorkennis)	      V</a:t>
            </a:r>
          </a:p>
          <a:p>
            <a:pPr algn="l"/>
            <a:r>
              <a:rPr lang="nl-NL" b="1" dirty="0">
                <a:solidFill>
                  <a:srgbClr val="FF0000"/>
                </a:solidFill>
              </a:rPr>
              <a:t>BVKS (Kennis schip)	</a:t>
            </a:r>
          </a:p>
          <a:p>
            <a:pPr algn="l"/>
            <a:r>
              <a:rPr lang="nl-NL" dirty="0"/>
              <a:t>BVVM (Veiligheid en milieu)	      V</a:t>
            </a:r>
          </a:p>
          <a:p>
            <a:pPr algn="l"/>
            <a:r>
              <a:rPr lang="nl-NL" b="1" dirty="0">
                <a:solidFill>
                  <a:srgbClr val="FF0000"/>
                </a:solidFill>
              </a:rPr>
              <a:t>BVOS (Overgangsexamen **)</a:t>
            </a:r>
            <a:r>
              <a:rPr lang="nl-NL" dirty="0">
                <a:solidFill>
                  <a:srgbClr val="FF0000"/>
                </a:solidFill>
              </a:rPr>
              <a:t>	</a:t>
            </a:r>
          </a:p>
        </p:txBody>
      </p:sp>
    </p:spTree>
    <p:extLst>
      <p:ext uri="{BB962C8B-B14F-4D97-AF65-F5344CB8AC3E}">
        <p14:creationId xmlns:p14="http://schemas.microsoft.com/office/powerpoint/2010/main" val="3796509316"/>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C3A37805-EBC8-42A2-AE75-B37018518362}" type="slidenum">
              <a:rPr lang="nl-NL" sz="1100"/>
              <a:pPr eaLnBrk="1" hangingPunct="1"/>
              <a:t>33</a:t>
            </a:fld>
            <a:endParaRPr lang="nl-NL" sz="1100"/>
          </a:p>
        </p:txBody>
      </p:sp>
      <p:sp>
        <p:nvSpPr>
          <p:cNvPr id="79875" name="Slide Number Placeholder 4"/>
          <p:cNvSpPr txBox="1">
            <a:spLocks noGrp="1"/>
          </p:cNvSpPr>
          <p:nvPr/>
        </p:nvSpPr>
        <p:spPr bwMode="auto">
          <a:xfrm>
            <a:off x="7308850" y="6597651"/>
            <a:ext cx="1143000" cy="26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2E4B4DF1-AC4B-4408-9BC9-CE5B187F650F}" type="slidenum">
              <a:rPr lang="nl-NL" sz="1100" b="1"/>
              <a:pPr algn="r" eaLnBrk="1" hangingPunct="1"/>
              <a:t>33</a:t>
            </a:fld>
            <a:endParaRPr lang="nl-NL" sz="1100" b="1"/>
          </a:p>
        </p:txBody>
      </p:sp>
      <p:sp>
        <p:nvSpPr>
          <p:cNvPr id="79876" name="Text Box 3"/>
          <p:cNvSpPr txBox="1">
            <a:spLocks noChangeArrowheads="1"/>
          </p:cNvSpPr>
          <p:nvPr/>
        </p:nvSpPr>
        <p:spPr bwMode="auto">
          <a:xfrm>
            <a:off x="571502" y="923929"/>
            <a:ext cx="2951163" cy="4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eaLnBrk="1" hangingPunct="1">
              <a:spcBef>
                <a:spcPct val="50000"/>
              </a:spcBef>
            </a:pPr>
            <a:r>
              <a:rPr lang="en-US" sz="2000" b="1" dirty="0" err="1">
                <a:solidFill>
                  <a:srgbClr val="0066FF"/>
                </a:solidFill>
                <a:cs typeface="Arial" charset="0"/>
              </a:rPr>
              <a:t>Algemene</a:t>
            </a:r>
            <a:r>
              <a:rPr lang="en-US" sz="2000" b="1" dirty="0">
                <a:solidFill>
                  <a:srgbClr val="0066FF"/>
                </a:solidFill>
                <a:cs typeface="Arial" charset="0"/>
              </a:rPr>
              <a:t> </a:t>
            </a:r>
            <a:r>
              <a:rPr lang="en-US" sz="2000" b="1" dirty="0" err="1">
                <a:solidFill>
                  <a:srgbClr val="0066FF"/>
                </a:solidFill>
                <a:cs typeface="Arial" charset="0"/>
              </a:rPr>
              <a:t>Zaken</a:t>
            </a:r>
            <a:endParaRPr lang="en-US" sz="2000" b="1" dirty="0">
              <a:solidFill>
                <a:srgbClr val="0066FF"/>
              </a:solidFill>
            </a:endParaRPr>
          </a:p>
        </p:txBody>
      </p:sp>
      <p:sp>
        <p:nvSpPr>
          <p:cNvPr id="79877" name="Text Box 4"/>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79878" name="Picture 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12700" y="-1587"/>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9" name="Line 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7988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1" name="Picture 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2" name="Text Box 10"/>
          <p:cNvSpPr txBox="1">
            <a:spLocks noChangeArrowheads="1"/>
          </p:cNvSpPr>
          <p:nvPr/>
        </p:nvSpPr>
        <p:spPr bwMode="auto">
          <a:xfrm>
            <a:off x="5926138" y="592140"/>
            <a:ext cx="2951162" cy="349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eaLnBrk="1" hangingPunct="1">
              <a:spcBef>
                <a:spcPct val="50000"/>
              </a:spcBef>
            </a:pPr>
            <a:r>
              <a:rPr lang="en-US" b="1">
                <a:solidFill>
                  <a:srgbClr val="0066FF"/>
                </a:solidFill>
                <a:cs typeface="Arial" charset="0"/>
              </a:rPr>
              <a:t>Door: John Licher</a:t>
            </a:r>
            <a:endParaRPr lang="en-US" b="1">
              <a:solidFill>
                <a:srgbClr val="0066FF"/>
              </a:solidFill>
            </a:endParaRPr>
          </a:p>
        </p:txBody>
      </p:sp>
      <p:sp>
        <p:nvSpPr>
          <p:cNvPr id="79883"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2023</a:t>
            </a:r>
          </a:p>
        </p:txBody>
      </p:sp>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41539" y="1497017"/>
            <a:ext cx="3973512" cy="4832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7213303"/>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C3A37805-EBC8-42A2-AE75-B37018518362}" type="slidenum">
              <a:rPr lang="nl-NL" sz="1100"/>
              <a:pPr eaLnBrk="1" hangingPunct="1"/>
              <a:t>34</a:t>
            </a:fld>
            <a:endParaRPr lang="nl-NL" sz="1100"/>
          </a:p>
        </p:txBody>
      </p:sp>
      <p:sp>
        <p:nvSpPr>
          <p:cNvPr id="79875" name="Slide Number Placeholder 4"/>
          <p:cNvSpPr txBox="1">
            <a:spLocks noGrp="1"/>
          </p:cNvSpPr>
          <p:nvPr/>
        </p:nvSpPr>
        <p:spPr bwMode="auto">
          <a:xfrm>
            <a:off x="7308850" y="6597651"/>
            <a:ext cx="1143000" cy="26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2E4B4DF1-AC4B-4408-9BC9-CE5B187F650F}" type="slidenum">
              <a:rPr lang="nl-NL" sz="1100" b="1"/>
              <a:pPr algn="r" eaLnBrk="1" hangingPunct="1"/>
              <a:t>34</a:t>
            </a:fld>
            <a:endParaRPr lang="nl-NL" sz="1100" b="1"/>
          </a:p>
        </p:txBody>
      </p:sp>
      <p:sp>
        <p:nvSpPr>
          <p:cNvPr id="79876" name="Text Box 3"/>
          <p:cNvSpPr txBox="1">
            <a:spLocks noChangeArrowheads="1"/>
          </p:cNvSpPr>
          <p:nvPr/>
        </p:nvSpPr>
        <p:spPr bwMode="auto">
          <a:xfrm>
            <a:off x="571502" y="923929"/>
            <a:ext cx="2951163" cy="4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eaLnBrk="1" hangingPunct="1">
              <a:spcBef>
                <a:spcPct val="50000"/>
              </a:spcBef>
            </a:pPr>
            <a:r>
              <a:rPr lang="en-US" sz="2000" b="1" dirty="0" err="1">
                <a:solidFill>
                  <a:srgbClr val="0066FF"/>
                </a:solidFill>
                <a:cs typeface="Arial" charset="0"/>
              </a:rPr>
              <a:t>Algemene</a:t>
            </a:r>
            <a:r>
              <a:rPr lang="en-US" sz="2000" b="1" dirty="0">
                <a:solidFill>
                  <a:srgbClr val="0066FF"/>
                </a:solidFill>
                <a:cs typeface="Arial" charset="0"/>
              </a:rPr>
              <a:t> </a:t>
            </a:r>
            <a:r>
              <a:rPr lang="en-US" sz="2000" b="1" dirty="0" err="1">
                <a:solidFill>
                  <a:srgbClr val="0066FF"/>
                </a:solidFill>
                <a:cs typeface="Arial" charset="0"/>
              </a:rPr>
              <a:t>Zaken</a:t>
            </a:r>
            <a:endParaRPr lang="en-US" sz="2000" b="1" dirty="0">
              <a:solidFill>
                <a:srgbClr val="0066FF"/>
              </a:solidFill>
            </a:endParaRPr>
          </a:p>
        </p:txBody>
      </p:sp>
      <p:sp>
        <p:nvSpPr>
          <p:cNvPr id="79877" name="Text Box 4"/>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79878" name="Picture 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12700" y="-1587"/>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9" name="Line 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7988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1" name="Picture 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2" name="Text Box 10"/>
          <p:cNvSpPr txBox="1">
            <a:spLocks noChangeArrowheads="1"/>
          </p:cNvSpPr>
          <p:nvPr/>
        </p:nvSpPr>
        <p:spPr bwMode="auto">
          <a:xfrm>
            <a:off x="5926138" y="592140"/>
            <a:ext cx="2951162" cy="349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eaLnBrk="1" hangingPunct="1">
              <a:spcBef>
                <a:spcPct val="50000"/>
              </a:spcBef>
            </a:pPr>
            <a:r>
              <a:rPr lang="en-US" b="1">
                <a:solidFill>
                  <a:srgbClr val="0066FF"/>
                </a:solidFill>
                <a:cs typeface="Arial" charset="0"/>
              </a:rPr>
              <a:t>Door: John Licher</a:t>
            </a:r>
            <a:endParaRPr lang="en-US" b="1">
              <a:solidFill>
                <a:srgbClr val="0066FF"/>
              </a:solidFill>
            </a:endParaRPr>
          </a:p>
        </p:txBody>
      </p:sp>
      <p:sp>
        <p:nvSpPr>
          <p:cNvPr id="79883"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2023</a:t>
            </a:r>
          </a:p>
        </p:txBody>
      </p:sp>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4412" y="1412474"/>
            <a:ext cx="7089775" cy="5140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1130647"/>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C3A37805-EBC8-42A2-AE75-B37018518362}" type="slidenum">
              <a:rPr lang="nl-NL" sz="1100"/>
              <a:pPr eaLnBrk="1" hangingPunct="1"/>
              <a:t>35</a:t>
            </a:fld>
            <a:endParaRPr lang="nl-NL" sz="1100"/>
          </a:p>
        </p:txBody>
      </p:sp>
      <p:sp>
        <p:nvSpPr>
          <p:cNvPr id="79875" name="Slide Number Placeholder 4"/>
          <p:cNvSpPr txBox="1">
            <a:spLocks noGrp="1"/>
          </p:cNvSpPr>
          <p:nvPr/>
        </p:nvSpPr>
        <p:spPr bwMode="auto">
          <a:xfrm>
            <a:off x="7308850" y="6597651"/>
            <a:ext cx="1143000" cy="26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2E4B4DF1-AC4B-4408-9BC9-CE5B187F650F}" type="slidenum">
              <a:rPr lang="nl-NL" sz="1100" b="1"/>
              <a:pPr algn="r" eaLnBrk="1" hangingPunct="1"/>
              <a:t>35</a:t>
            </a:fld>
            <a:endParaRPr lang="nl-NL" sz="1100" b="1"/>
          </a:p>
        </p:txBody>
      </p:sp>
      <p:sp>
        <p:nvSpPr>
          <p:cNvPr id="79876" name="Text Box 3"/>
          <p:cNvSpPr txBox="1">
            <a:spLocks noChangeArrowheads="1"/>
          </p:cNvSpPr>
          <p:nvPr/>
        </p:nvSpPr>
        <p:spPr bwMode="auto">
          <a:xfrm>
            <a:off x="571502" y="923929"/>
            <a:ext cx="2951163" cy="4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eaLnBrk="1" hangingPunct="1">
              <a:spcBef>
                <a:spcPct val="50000"/>
              </a:spcBef>
            </a:pPr>
            <a:r>
              <a:rPr lang="en-US" sz="2000" b="1" dirty="0" err="1">
                <a:solidFill>
                  <a:srgbClr val="0066FF"/>
                </a:solidFill>
                <a:cs typeface="Arial" charset="0"/>
              </a:rPr>
              <a:t>Algemene</a:t>
            </a:r>
            <a:r>
              <a:rPr lang="en-US" sz="2000" b="1" dirty="0">
                <a:solidFill>
                  <a:srgbClr val="0066FF"/>
                </a:solidFill>
                <a:cs typeface="Arial" charset="0"/>
              </a:rPr>
              <a:t> </a:t>
            </a:r>
            <a:r>
              <a:rPr lang="en-US" sz="2000" b="1" dirty="0" err="1">
                <a:solidFill>
                  <a:srgbClr val="0066FF"/>
                </a:solidFill>
                <a:cs typeface="Arial" charset="0"/>
              </a:rPr>
              <a:t>Zaken</a:t>
            </a:r>
            <a:endParaRPr lang="en-US" sz="2000" b="1" dirty="0">
              <a:solidFill>
                <a:srgbClr val="0066FF"/>
              </a:solidFill>
            </a:endParaRPr>
          </a:p>
        </p:txBody>
      </p:sp>
      <p:sp>
        <p:nvSpPr>
          <p:cNvPr id="79877" name="Text Box 4"/>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79878" name="Picture 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12700" y="-1587"/>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9" name="Line 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7988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1" name="Picture 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2" name="Text Box 10"/>
          <p:cNvSpPr txBox="1">
            <a:spLocks noChangeArrowheads="1"/>
          </p:cNvSpPr>
          <p:nvPr/>
        </p:nvSpPr>
        <p:spPr bwMode="auto">
          <a:xfrm>
            <a:off x="5926138" y="592140"/>
            <a:ext cx="2951162" cy="349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eaLnBrk="1" hangingPunct="1">
              <a:spcBef>
                <a:spcPct val="50000"/>
              </a:spcBef>
            </a:pPr>
            <a:r>
              <a:rPr lang="en-US" b="1">
                <a:solidFill>
                  <a:srgbClr val="0066FF"/>
                </a:solidFill>
                <a:cs typeface="Arial" charset="0"/>
              </a:rPr>
              <a:t>Door: John Licher</a:t>
            </a:r>
            <a:endParaRPr lang="en-US" b="1">
              <a:solidFill>
                <a:srgbClr val="0066FF"/>
              </a:solidFill>
            </a:endParaRPr>
          </a:p>
        </p:txBody>
      </p:sp>
      <p:sp>
        <p:nvSpPr>
          <p:cNvPr id="79883"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2023</a:t>
            </a:r>
          </a:p>
        </p:txBody>
      </p:sp>
      <p:sp>
        <p:nvSpPr>
          <p:cNvPr id="2" name="Rechthoek 1"/>
          <p:cNvSpPr/>
          <p:nvPr/>
        </p:nvSpPr>
        <p:spPr>
          <a:xfrm>
            <a:off x="1127706" y="1891784"/>
            <a:ext cx="2145139" cy="369332"/>
          </a:xfrm>
          <a:prstGeom prst="rect">
            <a:avLst/>
          </a:prstGeom>
        </p:spPr>
        <p:txBody>
          <a:bodyPr wrap="none">
            <a:spAutoFit/>
          </a:bodyPr>
          <a:lstStyle/>
          <a:p>
            <a:r>
              <a:rPr lang="nl-NL" b="1" dirty="0"/>
              <a:t>Verlengen meetbrief</a:t>
            </a:r>
          </a:p>
        </p:txBody>
      </p:sp>
      <p:sp>
        <p:nvSpPr>
          <p:cNvPr id="3" name="Rechthoek 2"/>
          <p:cNvSpPr/>
          <p:nvPr/>
        </p:nvSpPr>
        <p:spPr>
          <a:xfrm>
            <a:off x="1236664" y="2342287"/>
            <a:ext cx="7145335" cy="1200329"/>
          </a:xfrm>
          <a:prstGeom prst="rect">
            <a:avLst/>
          </a:prstGeom>
        </p:spPr>
        <p:txBody>
          <a:bodyPr wrap="square">
            <a:spAutoFit/>
          </a:bodyPr>
          <a:lstStyle/>
          <a:p>
            <a:pPr algn="l"/>
            <a:r>
              <a:rPr lang="nl-NL" dirty="0"/>
              <a:t>Als de ledige diepgang van het schip niet is gewijzigd sinds de afgifte van de huidige meetbrief, kunt u de meetbrief administratief laten verlengen, zonder dat er een fysieke controlemeting aan boord van het schip plaatsvindt.  </a:t>
            </a:r>
            <a:r>
              <a:rPr lang="nl-NL" b="1" dirty="0"/>
              <a:t>Kosten € 70,-</a:t>
            </a:r>
          </a:p>
        </p:txBody>
      </p:sp>
      <p:sp>
        <p:nvSpPr>
          <p:cNvPr id="4" name="Rechthoek 3"/>
          <p:cNvSpPr/>
          <p:nvPr/>
        </p:nvSpPr>
        <p:spPr>
          <a:xfrm>
            <a:off x="1236664" y="3680936"/>
            <a:ext cx="7097712" cy="923330"/>
          </a:xfrm>
          <a:prstGeom prst="rect">
            <a:avLst/>
          </a:prstGeom>
        </p:spPr>
        <p:txBody>
          <a:bodyPr wrap="square">
            <a:spAutoFit/>
          </a:bodyPr>
          <a:lstStyle/>
          <a:p>
            <a:pPr algn="l"/>
            <a:r>
              <a:rPr lang="nl-NL" dirty="0"/>
              <a:t>Zodra de ILT de aanvraag helemaal ingevuld en ondertekend heeft ontvangen, verstuurt de ILT het document dat de geldigheid van de meetbrief met 10 of 15 jaar verlengt, afhankelijk van het type schip.</a:t>
            </a:r>
          </a:p>
        </p:txBody>
      </p:sp>
      <p:sp>
        <p:nvSpPr>
          <p:cNvPr id="5" name="Rechthoek 4"/>
          <p:cNvSpPr/>
          <p:nvPr/>
        </p:nvSpPr>
        <p:spPr>
          <a:xfrm>
            <a:off x="1221370" y="4705261"/>
            <a:ext cx="4572000" cy="1477328"/>
          </a:xfrm>
          <a:prstGeom prst="rect">
            <a:avLst/>
          </a:prstGeom>
        </p:spPr>
        <p:txBody>
          <a:bodyPr>
            <a:spAutoFit/>
          </a:bodyPr>
          <a:lstStyle/>
          <a:p>
            <a:pPr algn="l"/>
            <a:r>
              <a:rPr lang="nl-NL" b="1" dirty="0"/>
              <a:t>Meetbrief verlopen maximaal 10 jaar</a:t>
            </a:r>
          </a:p>
          <a:p>
            <a:pPr algn="l"/>
            <a:endParaRPr lang="nl-NL" dirty="0"/>
          </a:p>
          <a:p>
            <a:pPr algn="l"/>
            <a:r>
              <a:rPr lang="nl-NL" dirty="0"/>
              <a:t>Verlenging van meetbrieven die maximaal 10 jaar zijn verlopen, is mogelijk. Vraag verlenging aan.</a:t>
            </a:r>
          </a:p>
        </p:txBody>
      </p:sp>
    </p:spTree>
    <p:extLst>
      <p:ext uri="{BB962C8B-B14F-4D97-AF65-F5344CB8AC3E}">
        <p14:creationId xmlns:p14="http://schemas.microsoft.com/office/powerpoint/2010/main" val="1373683519"/>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C3A37805-EBC8-42A2-AE75-B37018518362}" type="slidenum">
              <a:rPr lang="nl-NL" sz="1100"/>
              <a:pPr eaLnBrk="1" hangingPunct="1"/>
              <a:t>36</a:t>
            </a:fld>
            <a:endParaRPr lang="nl-NL" sz="1100"/>
          </a:p>
        </p:txBody>
      </p:sp>
      <p:sp>
        <p:nvSpPr>
          <p:cNvPr id="79875" name="Slide Number Placeholder 4"/>
          <p:cNvSpPr txBox="1">
            <a:spLocks noGrp="1"/>
          </p:cNvSpPr>
          <p:nvPr/>
        </p:nvSpPr>
        <p:spPr bwMode="auto">
          <a:xfrm>
            <a:off x="7308850" y="6597651"/>
            <a:ext cx="1143000" cy="26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2E4B4DF1-AC4B-4408-9BC9-CE5B187F650F}" type="slidenum">
              <a:rPr lang="nl-NL" sz="1100" b="1"/>
              <a:pPr algn="r" eaLnBrk="1" hangingPunct="1"/>
              <a:t>36</a:t>
            </a:fld>
            <a:endParaRPr lang="nl-NL" sz="1100" b="1"/>
          </a:p>
        </p:txBody>
      </p:sp>
      <p:sp>
        <p:nvSpPr>
          <p:cNvPr id="79876" name="Text Box 3"/>
          <p:cNvSpPr txBox="1">
            <a:spLocks noChangeArrowheads="1"/>
          </p:cNvSpPr>
          <p:nvPr/>
        </p:nvSpPr>
        <p:spPr bwMode="auto">
          <a:xfrm>
            <a:off x="571502" y="923929"/>
            <a:ext cx="2951163" cy="4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eaLnBrk="1" hangingPunct="1">
              <a:spcBef>
                <a:spcPct val="50000"/>
              </a:spcBef>
            </a:pPr>
            <a:r>
              <a:rPr lang="en-US" sz="2000" b="1" dirty="0" err="1">
                <a:solidFill>
                  <a:srgbClr val="0066FF"/>
                </a:solidFill>
                <a:cs typeface="Arial" charset="0"/>
              </a:rPr>
              <a:t>Algemene</a:t>
            </a:r>
            <a:r>
              <a:rPr lang="en-US" sz="2000" b="1" dirty="0">
                <a:solidFill>
                  <a:srgbClr val="0066FF"/>
                </a:solidFill>
                <a:cs typeface="Arial" charset="0"/>
              </a:rPr>
              <a:t> </a:t>
            </a:r>
            <a:r>
              <a:rPr lang="en-US" sz="2000" b="1" dirty="0" err="1">
                <a:solidFill>
                  <a:srgbClr val="0066FF"/>
                </a:solidFill>
                <a:cs typeface="Arial" charset="0"/>
              </a:rPr>
              <a:t>Zaken</a:t>
            </a:r>
            <a:endParaRPr lang="en-US" sz="2000" b="1" dirty="0">
              <a:solidFill>
                <a:srgbClr val="0066FF"/>
              </a:solidFill>
            </a:endParaRPr>
          </a:p>
        </p:txBody>
      </p:sp>
      <p:sp>
        <p:nvSpPr>
          <p:cNvPr id="79877" name="Text Box 4"/>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79878" name="Picture 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12700" y="-1587"/>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9" name="Line 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7988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1" name="Picture 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2" name="Text Box 10"/>
          <p:cNvSpPr txBox="1">
            <a:spLocks noChangeArrowheads="1"/>
          </p:cNvSpPr>
          <p:nvPr/>
        </p:nvSpPr>
        <p:spPr bwMode="auto">
          <a:xfrm>
            <a:off x="5926138" y="592140"/>
            <a:ext cx="2951162" cy="349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eaLnBrk="1" hangingPunct="1">
              <a:spcBef>
                <a:spcPct val="50000"/>
              </a:spcBef>
            </a:pPr>
            <a:r>
              <a:rPr lang="en-US" b="1">
                <a:solidFill>
                  <a:srgbClr val="0066FF"/>
                </a:solidFill>
                <a:cs typeface="Arial" charset="0"/>
              </a:rPr>
              <a:t>Door: John Licher</a:t>
            </a:r>
            <a:endParaRPr lang="en-US" b="1">
              <a:solidFill>
                <a:srgbClr val="0066FF"/>
              </a:solidFill>
            </a:endParaRPr>
          </a:p>
        </p:txBody>
      </p:sp>
      <p:sp>
        <p:nvSpPr>
          <p:cNvPr id="79883"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2023</a:t>
            </a:r>
          </a:p>
        </p:txBody>
      </p:sp>
      <p:sp>
        <p:nvSpPr>
          <p:cNvPr id="2" name="Rechthoek 1"/>
          <p:cNvSpPr/>
          <p:nvPr/>
        </p:nvSpPr>
        <p:spPr>
          <a:xfrm>
            <a:off x="1127706" y="1891784"/>
            <a:ext cx="2145139" cy="369332"/>
          </a:xfrm>
          <a:prstGeom prst="rect">
            <a:avLst/>
          </a:prstGeom>
        </p:spPr>
        <p:txBody>
          <a:bodyPr wrap="none">
            <a:spAutoFit/>
          </a:bodyPr>
          <a:lstStyle/>
          <a:p>
            <a:r>
              <a:rPr lang="nl-NL" b="1" dirty="0"/>
              <a:t>Verlengen meetbrief</a:t>
            </a:r>
          </a:p>
        </p:txBody>
      </p:sp>
      <p:sp>
        <p:nvSpPr>
          <p:cNvPr id="6" name="Rechthoek 5"/>
          <p:cNvSpPr/>
          <p:nvPr/>
        </p:nvSpPr>
        <p:spPr>
          <a:xfrm>
            <a:off x="1236664" y="2828836"/>
            <a:ext cx="6954835" cy="1200329"/>
          </a:xfrm>
          <a:prstGeom prst="rect">
            <a:avLst/>
          </a:prstGeom>
        </p:spPr>
        <p:txBody>
          <a:bodyPr wrap="square">
            <a:spAutoFit/>
          </a:bodyPr>
          <a:lstStyle/>
          <a:p>
            <a:pPr algn="l"/>
            <a:r>
              <a:rPr lang="nl-NL" b="1" dirty="0"/>
              <a:t>Meetbrief verlopen langer dan 10 jaar</a:t>
            </a:r>
          </a:p>
          <a:p>
            <a:pPr algn="l"/>
            <a:endParaRPr lang="nl-NL" dirty="0"/>
          </a:p>
          <a:p>
            <a:pPr algn="l"/>
            <a:r>
              <a:rPr lang="nl-NL" dirty="0"/>
              <a:t>Als een meetbrief langer dan 10 jaar is verlopen, dan moet er een nieuwe meting plaatsvinden. </a:t>
            </a:r>
          </a:p>
        </p:txBody>
      </p:sp>
      <p:sp>
        <p:nvSpPr>
          <p:cNvPr id="7" name="Rechthoek 6"/>
          <p:cNvSpPr/>
          <p:nvPr/>
        </p:nvSpPr>
        <p:spPr>
          <a:xfrm>
            <a:off x="1236664" y="4261961"/>
            <a:ext cx="6643685" cy="1477328"/>
          </a:xfrm>
          <a:prstGeom prst="rect">
            <a:avLst/>
          </a:prstGeom>
        </p:spPr>
        <p:txBody>
          <a:bodyPr wrap="square">
            <a:spAutoFit/>
          </a:bodyPr>
          <a:lstStyle/>
          <a:p>
            <a:pPr algn="l"/>
            <a:r>
              <a:rPr lang="nl-NL" b="1" dirty="0"/>
              <a:t>Motorwijziging</a:t>
            </a:r>
          </a:p>
          <a:p>
            <a:pPr algn="l"/>
            <a:endParaRPr lang="nl-NL" dirty="0"/>
          </a:p>
          <a:p>
            <a:pPr algn="l"/>
            <a:r>
              <a:rPr lang="nl-NL" dirty="0"/>
              <a:t>Bij het vervangen van de motoren moet er nog een fysieke controlemeting aan boord van het schip plaatsvinden door een van de scheepsmeters van de ILT. </a:t>
            </a:r>
          </a:p>
        </p:txBody>
      </p:sp>
    </p:spTree>
    <p:extLst>
      <p:ext uri="{BB962C8B-B14F-4D97-AF65-F5344CB8AC3E}">
        <p14:creationId xmlns:p14="http://schemas.microsoft.com/office/powerpoint/2010/main" val="3740724220"/>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C3A37805-EBC8-42A2-AE75-B37018518362}" type="slidenum">
              <a:rPr lang="nl-NL" sz="1100"/>
              <a:pPr eaLnBrk="1" hangingPunct="1"/>
              <a:t>37</a:t>
            </a:fld>
            <a:endParaRPr lang="nl-NL" sz="1100"/>
          </a:p>
        </p:txBody>
      </p:sp>
      <p:sp>
        <p:nvSpPr>
          <p:cNvPr id="79875" name="Slide Number Placeholder 4"/>
          <p:cNvSpPr txBox="1">
            <a:spLocks noGrp="1"/>
          </p:cNvSpPr>
          <p:nvPr/>
        </p:nvSpPr>
        <p:spPr bwMode="auto">
          <a:xfrm>
            <a:off x="7308850" y="6597651"/>
            <a:ext cx="1143000" cy="26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2E4B4DF1-AC4B-4408-9BC9-CE5B187F650F}" type="slidenum">
              <a:rPr lang="nl-NL" sz="1100" b="1"/>
              <a:pPr algn="r" eaLnBrk="1" hangingPunct="1"/>
              <a:t>37</a:t>
            </a:fld>
            <a:endParaRPr lang="nl-NL" sz="1100" b="1"/>
          </a:p>
        </p:txBody>
      </p:sp>
      <p:sp>
        <p:nvSpPr>
          <p:cNvPr id="79876" name="Text Box 3"/>
          <p:cNvSpPr txBox="1">
            <a:spLocks noChangeArrowheads="1"/>
          </p:cNvSpPr>
          <p:nvPr/>
        </p:nvSpPr>
        <p:spPr bwMode="auto">
          <a:xfrm>
            <a:off x="571502" y="923929"/>
            <a:ext cx="2951163" cy="4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eaLnBrk="1" hangingPunct="1">
              <a:spcBef>
                <a:spcPct val="50000"/>
              </a:spcBef>
            </a:pPr>
            <a:r>
              <a:rPr lang="en-US" sz="2000" b="1" dirty="0" err="1">
                <a:solidFill>
                  <a:srgbClr val="0066FF"/>
                </a:solidFill>
                <a:cs typeface="Arial" charset="0"/>
              </a:rPr>
              <a:t>Algemene</a:t>
            </a:r>
            <a:r>
              <a:rPr lang="en-US" sz="2000" b="1" dirty="0">
                <a:solidFill>
                  <a:srgbClr val="0066FF"/>
                </a:solidFill>
                <a:cs typeface="Arial" charset="0"/>
              </a:rPr>
              <a:t> </a:t>
            </a:r>
            <a:r>
              <a:rPr lang="en-US" sz="2000" b="1" dirty="0" err="1">
                <a:solidFill>
                  <a:srgbClr val="0066FF"/>
                </a:solidFill>
                <a:cs typeface="Arial" charset="0"/>
              </a:rPr>
              <a:t>Zaken</a:t>
            </a:r>
            <a:endParaRPr lang="en-US" sz="2000" b="1" dirty="0">
              <a:solidFill>
                <a:srgbClr val="0066FF"/>
              </a:solidFill>
            </a:endParaRPr>
          </a:p>
        </p:txBody>
      </p:sp>
      <p:sp>
        <p:nvSpPr>
          <p:cNvPr id="79877" name="Text Box 4"/>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79878" name="Picture 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12700" y="-1587"/>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9" name="Line 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7988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1" name="Picture 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2" name="Text Box 10"/>
          <p:cNvSpPr txBox="1">
            <a:spLocks noChangeArrowheads="1"/>
          </p:cNvSpPr>
          <p:nvPr/>
        </p:nvSpPr>
        <p:spPr bwMode="auto">
          <a:xfrm>
            <a:off x="5926138" y="592140"/>
            <a:ext cx="2951162" cy="349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eaLnBrk="1" hangingPunct="1">
              <a:spcBef>
                <a:spcPct val="50000"/>
              </a:spcBef>
            </a:pPr>
            <a:r>
              <a:rPr lang="en-US" b="1">
                <a:solidFill>
                  <a:srgbClr val="0066FF"/>
                </a:solidFill>
                <a:cs typeface="Arial" charset="0"/>
              </a:rPr>
              <a:t>Door: John Licher</a:t>
            </a:r>
            <a:endParaRPr lang="en-US" b="1">
              <a:solidFill>
                <a:srgbClr val="0066FF"/>
              </a:solidFill>
            </a:endParaRPr>
          </a:p>
        </p:txBody>
      </p:sp>
      <p:sp>
        <p:nvSpPr>
          <p:cNvPr id="79883"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2023</a:t>
            </a:r>
          </a:p>
        </p:txBody>
      </p:sp>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19265" y="1335104"/>
            <a:ext cx="5235715" cy="1912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90788" y="2466979"/>
            <a:ext cx="3502025" cy="3602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17155"/>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C3A37805-EBC8-42A2-AE75-B37018518362}" type="slidenum">
              <a:rPr lang="nl-NL" sz="1100"/>
              <a:pPr eaLnBrk="1" hangingPunct="1"/>
              <a:t>38</a:t>
            </a:fld>
            <a:endParaRPr lang="nl-NL" sz="1100"/>
          </a:p>
        </p:txBody>
      </p:sp>
      <p:sp>
        <p:nvSpPr>
          <p:cNvPr id="79875" name="Slide Number Placeholder 4"/>
          <p:cNvSpPr txBox="1">
            <a:spLocks noGrp="1"/>
          </p:cNvSpPr>
          <p:nvPr/>
        </p:nvSpPr>
        <p:spPr bwMode="auto">
          <a:xfrm>
            <a:off x="7308850" y="6597651"/>
            <a:ext cx="1143000" cy="26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2E4B4DF1-AC4B-4408-9BC9-CE5B187F650F}" type="slidenum">
              <a:rPr lang="nl-NL" sz="1100" b="1"/>
              <a:pPr algn="r" eaLnBrk="1" hangingPunct="1"/>
              <a:t>38</a:t>
            </a:fld>
            <a:endParaRPr lang="nl-NL" sz="1100" b="1"/>
          </a:p>
        </p:txBody>
      </p:sp>
      <p:sp>
        <p:nvSpPr>
          <p:cNvPr id="79876" name="Text Box 3"/>
          <p:cNvSpPr txBox="1">
            <a:spLocks noChangeArrowheads="1"/>
          </p:cNvSpPr>
          <p:nvPr/>
        </p:nvSpPr>
        <p:spPr bwMode="auto">
          <a:xfrm>
            <a:off x="571502" y="923929"/>
            <a:ext cx="2951163" cy="4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eaLnBrk="1" hangingPunct="1">
              <a:spcBef>
                <a:spcPct val="50000"/>
              </a:spcBef>
            </a:pPr>
            <a:r>
              <a:rPr lang="en-US" sz="2000" b="1" dirty="0" err="1">
                <a:solidFill>
                  <a:srgbClr val="0066FF"/>
                </a:solidFill>
                <a:cs typeface="Arial" charset="0"/>
              </a:rPr>
              <a:t>Algemene</a:t>
            </a:r>
            <a:r>
              <a:rPr lang="en-US" sz="2000" b="1" dirty="0">
                <a:solidFill>
                  <a:srgbClr val="0066FF"/>
                </a:solidFill>
                <a:cs typeface="Arial" charset="0"/>
              </a:rPr>
              <a:t> </a:t>
            </a:r>
            <a:r>
              <a:rPr lang="en-US" sz="2000" b="1" dirty="0" err="1">
                <a:solidFill>
                  <a:srgbClr val="0066FF"/>
                </a:solidFill>
                <a:cs typeface="Arial" charset="0"/>
              </a:rPr>
              <a:t>Zaken</a:t>
            </a:r>
            <a:endParaRPr lang="en-US" sz="2000" b="1" dirty="0">
              <a:solidFill>
                <a:srgbClr val="0066FF"/>
              </a:solidFill>
            </a:endParaRPr>
          </a:p>
        </p:txBody>
      </p:sp>
      <p:sp>
        <p:nvSpPr>
          <p:cNvPr id="79877" name="Text Box 4"/>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79878" name="Picture 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12700" y="-1587"/>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9" name="Line 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7988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1" name="Picture 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2" name="Text Box 10"/>
          <p:cNvSpPr txBox="1">
            <a:spLocks noChangeArrowheads="1"/>
          </p:cNvSpPr>
          <p:nvPr/>
        </p:nvSpPr>
        <p:spPr bwMode="auto">
          <a:xfrm>
            <a:off x="5926138" y="592140"/>
            <a:ext cx="2951162" cy="349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eaLnBrk="1" hangingPunct="1">
              <a:spcBef>
                <a:spcPct val="50000"/>
              </a:spcBef>
            </a:pPr>
            <a:r>
              <a:rPr lang="en-US" b="1">
                <a:solidFill>
                  <a:srgbClr val="0066FF"/>
                </a:solidFill>
                <a:cs typeface="Arial" charset="0"/>
              </a:rPr>
              <a:t>Door: John Licher</a:t>
            </a:r>
            <a:endParaRPr lang="en-US" b="1">
              <a:solidFill>
                <a:srgbClr val="0066FF"/>
              </a:solidFill>
            </a:endParaRPr>
          </a:p>
        </p:txBody>
      </p:sp>
      <p:sp>
        <p:nvSpPr>
          <p:cNvPr id="79883"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2023</a:t>
            </a:r>
          </a:p>
        </p:txBody>
      </p:sp>
      <p:sp>
        <p:nvSpPr>
          <p:cNvPr id="2" name="Rechthoek 1"/>
          <p:cNvSpPr/>
          <p:nvPr/>
        </p:nvSpPr>
        <p:spPr>
          <a:xfrm>
            <a:off x="274637" y="2172051"/>
            <a:ext cx="8478837" cy="2031325"/>
          </a:xfrm>
          <a:prstGeom prst="rect">
            <a:avLst/>
          </a:prstGeom>
        </p:spPr>
        <p:txBody>
          <a:bodyPr wrap="square">
            <a:spAutoFit/>
          </a:bodyPr>
          <a:lstStyle/>
          <a:p>
            <a:pPr algn="l"/>
            <a:r>
              <a:rPr lang="nl-NL" b="1" dirty="0"/>
              <a:t>Niet aan boord aanwezig: Meetbrief. 					€ 280</a:t>
            </a:r>
          </a:p>
          <a:p>
            <a:pPr algn="l"/>
            <a:r>
              <a:rPr lang="nl-NL" b="1" dirty="0"/>
              <a:t>Niet aan boord aanwezig: Groot vaarbewijs c.q. vaarbevoegdheidsbewijs.	€ 280</a:t>
            </a:r>
          </a:p>
          <a:p>
            <a:pPr algn="l"/>
            <a:r>
              <a:rPr lang="nl-NL" b="1" dirty="0"/>
              <a:t>Niet aan boord aanwezig: Klein vaarbewijs c.q. vaarbevoegdheidsbewijs.	€ 85</a:t>
            </a:r>
          </a:p>
          <a:p>
            <a:pPr algn="l"/>
            <a:r>
              <a:rPr lang="nl-NL" b="1" dirty="0"/>
              <a:t>Niet aan boord aanwezig: Handboek </a:t>
            </a:r>
            <a:r>
              <a:rPr lang="nl-NL" b="1" dirty="0" err="1"/>
              <a:t>marifonie</a:t>
            </a:r>
            <a:r>
              <a:rPr lang="nl-NL" b="1" dirty="0"/>
              <a:t>.				€ 85</a:t>
            </a:r>
          </a:p>
          <a:p>
            <a:pPr algn="l"/>
            <a:r>
              <a:rPr lang="nl-NL" b="1" dirty="0"/>
              <a:t>Niet aan boord aanwezig: Vergunning gebruik frequentieruimte.		€ 85</a:t>
            </a:r>
          </a:p>
          <a:p>
            <a:pPr algn="l"/>
            <a:r>
              <a:rPr lang="nl-NL" b="1" dirty="0"/>
              <a:t>Niet aan boord aanwezig: Marifoon bedieningscertificaat.			€ 85</a:t>
            </a:r>
          </a:p>
          <a:p>
            <a:pPr algn="l"/>
            <a:r>
              <a:rPr lang="nl-NL" b="1" dirty="0"/>
              <a:t>Niet aan boord aanwezig: Certificaat van onderzoek.			€ 280</a:t>
            </a:r>
          </a:p>
        </p:txBody>
      </p:sp>
    </p:spTree>
    <p:extLst>
      <p:ext uri="{BB962C8B-B14F-4D97-AF65-F5344CB8AC3E}">
        <p14:creationId xmlns:p14="http://schemas.microsoft.com/office/powerpoint/2010/main" val="2558940152"/>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76130"/>
          </a:xfrm>
          <a:prstGeom prst="rect">
            <a:avLst/>
          </a:prstGeom>
        </p:spPr>
      </p:pic>
      <p:sp>
        <p:nvSpPr>
          <p:cNvPr id="3" name="Tijdelijke aanduiding voor inhoud 2"/>
          <p:cNvSpPr>
            <a:spLocks noGrp="1"/>
          </p:cNvSpPr>
          <p:nvPr>
            <p:ph idx="1"/>
          </p:nvPr>
        </p:nvSpPr>
        <p:spPr>
          <a:xfrm>
            <a:off x="359532" y="1736725"/>
            <a:ext cx="4860540" cy="4860627"/>
          </a:xfrm>
        </p:spPr>
        <p:txBody>
          <a:bodyPr/>
          <a:lstStyle/>
          <a:p>
            <a:endParaRPr lang="nl-NL" dirty="0"/>
          </a:p>
          <a:p>
            <a:endParaRPr lang="nl-NL" dirty="0"/>
          </a:p>
          <a:p>
            <a:pPr marL="0" indent="0" algn="ctr">
              <a:buNone/>
            </a:pPr>
            <a:r>
              <a:rPr lang="nl-NL" sz="2800" b="1" dirty="0">
                <a:solidFill>
                  <a:schemeClr val="bg1"/>
                </a:solidFill>
              </a:rPr>
              <a:t>Stakeholdersbijeenkomst gemeente Drimmelen</a:t>
            </a:r>
          </a:p>
          <a:p>
            <a:pPr marL="0" indent="0">
              <a:buNone/>
            </a:pPr>
            <a:endParaRPr lang="nl-NL" dirty="0">
              <a:solidFill>
                <a:schemeClr val="bg1"/>
              </a:solidFill>
            </a:endParaRPr>
          </a:p>
          <a:p>
            <a:pPr marL="0" indent="0" algn="ctr">
              <a:buNone/>
            </a:pPr>
            <a:r>
              <a:rPr lang="nl-NL" sz="2800" b="1" dirty="0">
                <a:solidFill>
                  <a:schemeClr val="bg1"/>
                </a:solidFill>
              </a:rPr>
              <a:t>Dinsdag 12 oktober 2021</a:t>
            </a:r>
          </a:p>
          <a:p>
            <a:pPr marL="0" indent="0">
              <a:buNone/>
            </a:pPr>
            <a:endParaRPr lang="nl-NL" sz="1400" dirty="0">
              <a:solidFill>
                <a:schemeClr val="bg1"/>
              </a:solidFill>
            </a:endParaRPr>
          </a:p>
          <a:p>
            <a:pPr marL="0" indent="0">
              <a:buNone/>
            </a:pPr>
            <a:endParaRPr lang="nl-NL" sz="1400" dirty="0">
              <a:solidFill>
                <a:schemeClr val="bg1"/>
              </a:solidFill>
            </a:endParaRPr>
          </a:p>
          <a:p>
            <a:pPr marL="0" indent="0" algn="ctr">
              <a:buNone/>
            </a:pPr>
            <a:endParaRPr lang="nl-NL" sz="1400" b="1" dirty="0">
              <a:solidFill>
                <a:schemeClr val="bg1"/>
              </a:solidFill>
            </a:endParaRPr>
          </a:p>
          <a:p>
            <a:pPr marL="0" indent="0">
              <a:buNone/>
            </a:pPr>
            <a:r>
              <a:rPr lang="nl-NL" sz="1400" b="1" dirty="0">
                <a:solidFill>
                  <a:schemeClr val="bg1"/>
                </a:solidFill>
              </a:rPr>
              <a:t>Jeroen van Vliet, </a:t>
            </a:r>
            <a:r>
              <a:rPr lang="nl-NL" sz="1400" b="1">
                <a:solidFill>
                  <a:schemeClr val="bg1"/>
                </a:solidFill>
              </a:rPr>
              <a:t>Teamleider Biesbosch</a:t>
            </a:r>
            <a:endParaRPr lang="nl-NL" sz="1400" b="1" dirty="0">
              <a:solidFill>
                <a:schemeClr val="bg1"/>
              </a:solidFill>
            </a:endParaRPr>
          </a:p>
          <a:p>
            <a:pPr marL="0" indent="0">
              <a:buNone/>
            </a:pPr>
            <a:r>
              <a:rPr lang="nl-NL" sz="1400" b="1" dirty="0">
                <a:solidFill>
                  <a:schemeClr val="bg1"/>
                </a:solidFill>
              </a:rPr>
              <a:t>Daniël Bakker, sr. adviseur marketing</a:t>
            </a:r>
          </a:p>
        </p:txBody>
      </p:sp>
      <p:sp>
        <p:nvSpPr>
          <p:cNvPr id="4" name="Titel 3"/>
          <p:cNvSpPr>
            <a:spLocks noGrp="1"/>
          </p:cNvSpPr>
          <p:nvPr>
            <p:ph type="title"/>
          </p:nvPr>
        </p:nvSpPr>
        <p:spPr>
          <a:xfrm>
            <a:off x="359533" y="692697"/>
            <a:ext cx="4536504" cy="1716044"/>
          </a:xfrm>
        </p:spPr>
        <p:txBody>
          <a:bodyPr/>
          <a:lstStyle/>
          <a:p>
            <a:pPr algn="ctr"/>
            <a:r>
              <a:rPr lang="nl-NL" sz="4400" b="1" dirty="0">
                <a:solidFill>
                  <a:schemeClr val="bg1"/>
                </a:solidFill>
              </a:rPr>
              <a:t>Recreatiezonering </a:t>
            </a:r>
            <a:br>
              <a:rPr lang="nl-NL" sz="4400" b="1" dirty="0">
                <a:solidFill>
                  <a:schemeClr val="bg1"/>
                </a:solidFill>
              </a:rPr>
            </a:br>
            <a:r>
              <a:rPr lang="nl-NL" sz="4400" b="1" dirty="0">
                <a:solidFill>
                  <a:schemeClr val="bg1"/>
                </a:solidFill>
              </a:rPr>
              <a:t>De Biesbosch</a:t>
            </a:r>
          </a:p>
        </p:txBody>
      </p:sp>
    </p:spTree>
    <p:extLst>
      <p:ext uri="{BB962C8B-B14F-4D97-AF65-F5344CB8AC3E}">
        <p14:creationId xmlns:p14="http://schemas.microsoft.com/office/powerpoint/2010/main" val="2465004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C3A37805-EBC8-42A2-AE75-B37018518362}" type="slidenum">
              <a:rPr lang="nl-NL" sz="1100"/>
              <a:pPr eaLnBrk="1" hangingPunct="1"/>
              <a:t>4</a:t>
            </a:fld>
            <a:endParaRPr lang="nl-NL" sz="1100"/>
          </a:p>
        </p:txBody>
      </p:sp>
      <p:sp>
        <p:nvSpPr>
          <p:cNvPr id="79875" name="Slide Number Placeholder 4"/>
          <p:cNvSpPr txBox="1">
            <a:spLocks noGrp="1"/>
          </p:cNvSpPr>
          <p:nvPr/>
        </p:nvSpPr>
        <p:spPr bwMode="auto">
          <a:xfrm>
            <a:off x="7308850" y="6597651"/>
            <a:ext cx="1143000" cy="26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2E4B4DF1-AC4B-4408-9BC9-CE5B187F650F}" type="slidenum">
              <a:rPr lang="nl-NL" sz="1100" b="1"/>
              <a:pPr algn="r" eaLnBrk="1" hangingPunct="1"/>
              <a:t>4</a:t>
            </a:fld>
            <a:endParaRPr lang="nl-NL" sz="1100" b="1"/>
          </a:p>
        </p:txBody>
      </p:sp>
      <p:sp>
        <p:nvSpPr>
          <p:cNvPr id="79876" name="Text Box 3"/>
          <p:cNvSpPr txBox="1">
            <a:spLocks noChangeArrowheads="1"/>
          </p:cNvSpPr>
          <p:nvPr/>
        </p:nvSpPr>
        <p:spPr bwMode="auto">
          <a:xfrm>
            <a:off x="571502" y="923929"/>
            <a:ext cx="2951163" cy="4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eaLnBrk="1" hangingPunct="1">
              <a:spcBef>
                <a:spcPct val="50000"/>
              </a:spcBef>
            </a:pPr>
            <a:r>
              <a:rPr lang="en-US" sz="2000" b="1">
                <a:solidFill>
                  <a:srgbClr val="0066FF"/>
                </a:solidFill>
                <a:cs typeface="Arial" charset="0"/>
              </a:rPr>
              <a:t>Algemene Zaken</a:t>
            </a:r>
            <a:endParaRPr lang="en-US" sz="2000" b="1">
              <a:solidFill>
                <a:srgbClr val="0066FF"/>
              </a:solidFill>
            </a:endParaRPr>
          </a:p>
        </p:txBody>
      </p:sp>
      <p:sp>
        <p:nvSpPr>
          <p:cNvPr id="79877" name="Text Box 4"/>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79878" name="Picture 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0" y="4"/>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9" name="Line 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7988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1" name="Picture 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2" name="Text Box 10"/>
          <p:cNvSpPr txBox="1">
            <a:spLocks noChangeArrowheads="1"/>
          </p:cNvSpPr>
          <p:nvPr/>
        </p:nvSpPr>
        <p:spPr bwMode="auto">
          <a:xfrm>
            <a:off x="5926138" y="592140"/>
            <a:ext cx="2951162" cy="349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eaLnBrk="1" hangingPunct="1">
              <a:spcBef>
                <a:spcPct val="50000"/>
              </a:spcBef>
            </a:pPr>
            <a:r>
              <a:rPr lang="en-US" b="1">
                <a:solidFill>
                  <a:srgbClr val="0066FF"/>
                </a:solidFill>
                <a:cs typeface="Arial" charset="0"/>
              </a:rPr>
              <a:t>Door: John Licher</a:t>
            </a:r>
            <a:endParaRPr lang="en-US" b="1">
              <a:solidFill>
                <a:srgbClr val="0066FF"/>
              </a:solidFill>
            </a:endParaRPr>
          </a:p>
        </p:txBody>
      </p:sp>
      <p:sp>
        <p:nvSpPr>
          <p:cNvPr id="79883"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2023</a:t>
            </a:r>
          </a:p>
        </p:txBody>
      </p:sp>
      <p:sp>
        <p:nvSpPr>
          <p:cNvPr id="6" name="Tekstvak 5"/>
          <p:cNvSpPr txBox="1"/>
          <p:nvPr/>
        </p:nvSpPr>
        <p:spPr>
          <a:xfrm>
            <a:off x="1198563" y="1361449"/>
            <a:ext cx="6613525" cy="5089378"/>
          </a:xfrm>
          <a:prstGeom prst="rect">
            <a:avLst/>
          </a:prstGeom>
          <a:noFill/>
        </p:spPr>
        <p:txBody>
          <a:bodyPr wrap="square" lIns="102398" tIns="51199" rIns="102398" bIns="51199" rtlCol="0">
            <a:spAutoFit/>
          </a:bodyPr>
          <a:lstStyle/>
          <a:p>
            <a:pPr algn="l"/>
            <a:r>
              <a:rPr lang="nl-NL" b="1" dirty="0"/>
              <a:t>Werkgroep Wachtschepen Scouting Nederland</a:t>
            </a:r>
          </a:p>
          <a:p>
            <a:pPr algn="l"/>
            <a:endParaRPr lang="nl-NL" b="1" dirty="0"/>
          </a:p>
          <a:p>
            <a:pPr marL="320032" indent="-320032" algn="l">
              <a:buFont typeface="Arial" pitchFamily="34" charset="0"/>
              <a:buChar char="•"/>
            </a:pPr>
            <a:r>
              <a:rPr lang="nl-NL" dirty="0"/>
              <a:t>In het leven geroepen om de veiligheid aan boord van scouting wachtschepen te borgen.</a:t>
            </a:r>
          </a:p>
          <a:p>
            <a:pPr marL="320032" indent="-320032" algn="l">
              <a:buFont typeface="Arial" pitchFamily="34" charset="0"/>
              <a:buChar char="•"/>
            </a:pPr>
            <a:r>
              <a:rPr lang="nl-NL" dirty="0"/>
              <a:t>Groepen informeren over de ontwikkelingen m.b.t. wetgeving e.d.</a:t>
            </a:r>
          </a:p>
          <a:p>
            <a:pPr marL="320032" indent="-320032" algn="l">
              <a:buFont typeface="Arial" pitchFamily="34" charset="0"/>
              <a:buChar char="•"/>
            </a:pPr>
            <a:r>
              <a:rPr lang="nl-NL" dirty="0"/>
              <a:t>Richtlijnen op te stellen over de technische eisen van een scouting wachtschip.</a:t>
            </a:r>
          </a:p>
          <a:p>
            <a:pPr marL="320032" indent="-320032" algn="l">
              <a:buFont typeface="Arial" pitchFamily="34" charset="0"/>
              <a:buChar char="•"/>
            </a:pPr>
            <a:r>
              <a:rPr lang="nl-NL" dirty="0"/>
              <a:t>Periodiek keuringen uit te voeren om de veiligheid te toetsen.</a:t>
            </a:r>
          </a:p>
          <a:p>
            <a:pPr marL="320032" indent="-320032" algn="l">
              <a:buFont typeface="Arial" pitchFamily="34" charset="0"/>
              <a:buChar char="•"/>
            </a:pPr>
            <a:endParaRPr lang="nl-NL" dirty="0"/>
          </a:p>
          <a:p>
            <a:pPr algn="l"/>
            <a:r>
              <a:rPr lang="nl-NL" b="1" dirty="0"/>
              <a:t>Waar Staan we nu?</a:t>
            </a:r>
          </a:p>
          <a:p>
            <a:pPr algn="l"/>
            <a:endParaRPr lang="nl-NL" b="1" dirty="0"/>
          </a:p>
          <a:p>
            <a:pPr marL="320032" indent="-320032" algn="l">
              <a:buFont typeface="Arial" pitchFamily="34" charset="0"/>
              <a:buChar char="•"/>
            </a:pPr>
            <a:r>
              <a:rPr lang="nl-NL" dirty="0"/>
              <a:t>Ondersteuning van de groepen met wachtschepen.</a:t>
            </a:r>
          </a:p>
          <a:p>
            <a:pPr marL="320032" indent="-320032" algn="l">
              <a:buFont typeface="Arial" pitchFamily="34" charset="0"/>
              <a:buChar char="•"/>
            </a:pPr>
            <a:r>
              <a:rPr lang="nl-NL" dirty="0"/>
              <a:t>Periodieke keuringen op veiligheid van opvarenden (leden).</a:t>
            </a:r>
          </a:p>
          <a:p>
            <a:pPr marL="320032" indent="-320032" algn="l">
              <a:buFont typeface="Arial" pitchFamily="34" charset="0"/>
              <a:buChar char="•"/>
            </a:pPr>
            <a:r>
              <a:rPr lang="nl-NL" dirty="0"/>
              <a:t>Groepen blijven informeren over de ontwikkelingen binnen de scheepsvaart</a:t>
            </a:r>
          </a:p>
          <a:p>
            <a:pPr marL="320032" indent="-320032" algn="l">
              <a:buFont typeface="Arial" pitchFamily="34" charset="0"/>
              <a:buChar char="•"/>
            </a:pPr>
            <a:endParaRPr lang="nl-NL" dirty="0"/>
          </a:p>
          <a:p>
            <a:pPr algn="l"/>
            <a:endParaRPr lang="nl-NL" dirty="0"/>
          </a:p>
        </p:txBody>
      </p:sp>
    </p:spTree>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br>
              <a:rPr lang="nl-NL" dirty="0"/>
            </a:br>
            <a:endParaRPr lang="nl-NL" dirty="0"/>
          </a:p>
        </p:txBody>
      </p:sp>
      <p:sp>
        <p:nvSpPr>
          <p:cNvPr id="4" name="Tijdelijke aanduiding voor inhoud 3"/>
          <p:cNvSpPr>
            <a:spLocks noGrp="1"/>
          </p:cNvSpPr>
          <p:nvPr>
            <p:ph idx="1"/>
          </p:nvPr>
        </p:nvSpPr>
        <p:spPr>
          <a:xfrm>
            <a:off x="683568" y="1484784"/>
            <a:ext cx="8460432" cy="4876416"/>
          </a:xfrm>
        </p:spPr>
        <p:txBody>
          <a:bodyPr/>
          <a:lstStyle/>
          <a:p>
            <a:pPr lvl="0"/>
            <a:r>
              <a:rPr lang="nl-NL" sz="1800" dirty="0"/>
              <a:t>Varen niet toegestaan in de zones van winterrust</a:t>
            </a:r>
          </a:p>
          <a:p>
            <a:pPr lvl="0"/>
            <a:r>
              <a:rPr lang="nl-NL" sz="1800" dirty="0"/>
              <a:t>De aangegeven locaties zijn indicatief en worden afgestemd op de actuele situatie (komst en vertrek van de wintergasten, strenge vorst, hoog water)</a:t>
            </a:r>
          </a:p>
          <a:p>
            <a:pPr lvl="0"/>
            <a:r>
              <a:rPr lang="nl-NL" sz="1800" dirty="0"/>
              <a:t>Niet sportvissen vanaf een boot of vanaf de kant in aangewezen zones </a:t>
            </a:r>
          </a:p>
          <a:p>
            <a:pPr lvl="0"/>
            <a:r>
              <a:rPr lang="nl-NL" sz="1800" dirty="0"/>
              <a:t>Wandelaars en fietsers hebben vrije toegang op voor hen opengestelde wegen en paden</a:t>
            </a:r>
          </a:p>
          <a:p>
            <a:pPr lvl="0"/>
            <a:r>
              <a:rPr lang="nl-NL" sz="1800" dirty="0"/>
              <a:t>Bij afsluiting zones t.b.v. de winterrustregeling, tijdens strenge vorst, en voor de flexibele zonering zal het </a:t>
            </a:r>
            <a:r>
              <a:rPr lang="nl-NL" sz="1800" i="1" dirty="0"/>
              <a:t>Stappenplan Flexibele zonering</a:t>
            </a:r>
            <a:r>
              <a:rPr lang="nl-NL" sz="1800" dirty="0"/>
              <a:t> worden doorlopen</a:t>
            </a:r>
          </a:p>
          <a:p>
            <a:pPr marL="0" indent="0">
              <a:buNone/>
            </a:pPr>
            <a:endParaRPr lang="nl-NL" dirty="0"/>
          </a:p>
        </p:txBody>
      </p:sp>
    </p:spTree>
    <p:extLst>
      <p:ext uri="{BB962C8B-B14F-4D97-AF65-F5344CB8AC3E}">
        <p14:creationId xmlns:p14="http://schemas.microsoft.com/office/powerpoint/2010/main" val="1469626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p:cNvPicPr>
            <a:picLocks noGrp="1" noChangeAspect="1"/>
          </p:cNvPicPr>
          <p:nvPr>
            <p:ph type="pic" sz="quarter" idx="11"/>
          </p:nvPr>
        </p:nvPicPr>
        <p:blipFill>
          <a:blip r:embed="rId2"/>
          <a:srcRect t="2676" b="2676"/>
          <a:stretch>
            <a:fillRect/>
          </a:stretch>
        </p:blipFill>
        <p:spPr>
          <a:prstGeom prst="rect">
            <a:avLst/>
          </a:prstGeom>
        </p:spPr>
      </p:pic>
    </p:spTree>
    <p:extLst>
      <p:ext uri="{BB962C8B-B14F-4D97-AF65-F5344CB8AC3E}">
        <p14:creationId xmlns:p14="http://schemas.microsoft.com/office/powerpoint/2010/main" val="1708423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p:cNvSpPr>
            <a:spLocks noGrp="1"/>
          </p:cNvSpPr>
          <p:nvPr>
            <p:ph type="title"/>
          </p:nvPr>
        </p:nvSpPr>
        <p:spPr/>
        <p:txBody>
          <a:bodyPr/>
          <a:lstStyle/>
          <a:p>
            <a:endParaRPr lang="nl-NL" sz="2400" dirty="0"/>
          </a:p>
        </p:txBody>
      </p:sp>
      <p:sp>
        <p:nvSpPr>
          <p:cNvPr id="14" name="Tijdelijke aanduiding voor inhoud 13"/>
          <p:cNvSpPr>
            <a:spLocks noGrp="1"/>
          </p:cNvSpPr>
          <p:nvPr>
            <p:ph idx="1"/>
          </p:nvPr>
        </p:nvSpPr>
        <p:spPr>
          <a:xfrm>
            <a:off x="1062039" y="1670400"/>
            <a:ext cx="8081962" cy="4690800"/>
          </a:xfrm>
        </p:spPr>
        <p:txBody>
          <a:bodyPr/>
          <a:lstStyle/>
          <a:p>
            <a:r>
              <a:rPr lang="nl-NL" sz="2000" dirty="0"/>
              <a:t>Niet varen</a:t>
            </a:r>
          </a:p>
          <a:p>
            <a:pPr lvl="0"/>
            <a:r>
              <a:rPr lang="nl-NL" sz="2000" dirty="0"/>
              <a:t>Overnachten op de boot is toegestaan m.u.v. enkele kreken waar overnachten, afmeren en voor anker gaan niet is toegestaan. Ook is de 3-dagenregeling van toepassing</a:t>
            </a:r>
          </a:p>
          <a:p>
            <a:pPr lvl="0"/>
            <a:r>
              <a:rPr lang="nl-NL" sz="2000" dirty="0"/>
              <a:t>De nachtrustregeling geldt niet voor bewoners in het gebied en voor calamiteiten en hulpdiensten</a:t>
            </a:r>
          </a:p>
          <a:p>
            <a:pPr lvl="0"/>
            <a:r>
              <a:rPr lang="nl-NL" sz="2000" dirty="0"/>
              <a:t>Niet wandelen en fietsen, m.u.v. de openbare wegen</a:t>
            </a:r>
          </a:p>
          <a:p>
            <a:pPr lvl="0"/>
            <a:r>
              <a:rPr lang="nl-NL" sz="2000" dirty="0"/>
              <a:t>Onder voorwaarden kan ontheffing worden verleend voor bijzondere excursies (bijv. vaarexcursies, volle maan tochten). </a:t>
            </a:r>
            <a:endParaRPr lang="nl-NL" dirty="0"/>
          </a:p>
        </p:txBody>
      </p:sp>
    </p:spTree>
    <p:extLst>
      <p:ext uri="{BB962C8B-B14F-4D97-AF65-F5344CB8AC3E}">
        <p14:creationId xmlns:p14="http://schemas.microsoft.com/office/powerpoint/2010/main" val="3384963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B29F2D4D-A978-41F5-934E-339E011356AF}" type="slidenum">
              <a:rPr lang="nl-NL" sz="1100"/>
              <a:pPr eaLnBrk="1" hangingPunct="1"/>
              <a:t>43</a:t>
            </a:fld>
            <a:endParaRPr lang="nl-NL" sz="1100"/>
          </a:p>
        </p:txBody>
      </p:sp>
      <p:sp>
        <p:nvSpPr>
          <p:cNvPr id="89091" name="Text Box 4"/>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89092" name="Picture 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0" y="4"/>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Line 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8909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Picture 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6"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2023</a:t>
            </a:r>
          </a:p>
        </p:txBody>
      </p:sp>
      <p:sp>
        <p:nvSpPr>
          <p:cNvPr id="11" name="Text Box 3"/>
          <p:cNvSpPr txBox="1">
            <a:spLocks noChangeArrowheads="1"/>
          </p:cNvSpPr>
          <p:nvPr/>
        </p:nvSpPr>
        <p:spPr bwMode="auto">
          <a:xfrm>
            <a:off x="200027" y="1828804"/>
            <a:ext cx="2951163" cy="4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2000" b="1" dirty="0">
                <a:solidFill>
                  <a:srgbClr val="0066FF"/>
                </a:solidFill>
                <a:cs typeface="Arial" charset="0"/>
              </a:rPr>
              <a:t>             </a:t>
            </a:r>
            <a:endParaRPr lang="en-US" sz="2000" b="1" dirty="0">
              <a:solidFill>
                <a:srgbClr val="0066FF"/>
              </a:solidFill>
            </a:endParaRPr>
          </a:p>
        </p:txBody>
      </p:sp>
      <p:sp>
        <p:nvSpPr>
          <p:cNvPr id="2" name="Rechthoek 1"/>
          <p:cNvSpPr/>
          <p:nvPr/>
        </p:nvSpPr>
        <p:spPr>
          <a:xfrm>
            <a:off x="422275" y="1057157"/>
            <a:ext cx="8150225" cy="3754874"/>
          </a:xfrm>
          <a:prstGeom prst="rect">
            <a:avLst/>
          </a:prstGeom>
        </p:spPr>
        <p:txBody>
          <a:bodyPr wrap="square">
            <a:spAutoFit/>
          </a:bodyPr>
          <a:lstStyle/>
          <a:p>
            <a:pPr algn="l"/>
            <a:r>
              <a:rPr lang="nl-NL" sz="1400" b="1" dirty="0"/>
              <a:t>Aanmelden van een evenement of activiteit</a:t>
            </a:r>
          </a:p>
          <a:p>
            <a:pPr algn="l"/>
            <a:r>
              <a:rPr lang="nl-NL" sz="1400" dirty="0"/>
              <a:t>We beschermen de natuur, maar de terreinen en wateren die we beheren zijn er ook om zoveel mogelijk</a:t>
            </a:r>
          </a:p>
          <a:p>
            <a:pPr algn="l"/>
            <a:r>
              <a:rPr lang="nl-NL" sz="1400" dirty="0"/>
              <a:t>mensen die natuur te laten beleven. In de Zuidwestelijke Delta zijn onze natuurgebieden op veel plekken</a:t>
            </a:r>
          </a:p>
          <a:p>
            <a:pPr algn="l"/>
            <a:r>
              <a:rPr lang="nl-NL" sz="1400" dirty="0"/>
              <a:t>geschikt voor het organiseren van een activiteit of een evenement. Die plekken en wateren kunnen we</a:t>
            </a:r>
          </a:p>
          <a:p>
            <a:pPr algn="l"/>
            <a:r>
              <a:rPr lang="nl-NL" sz="1400" dirty="0"/>
              <a:t>tijdelijk beschikbaar stellen aan organisatoren en producenten van bijvoorbeeld (sport)evenementen. Door te</a:t>
            </a:r>
          </a:p>
          <a:p>
            <a:pPr algn="l"/>
            <a:r>
              <a:rPr lang="nl-NL" sz="1400" dirty="0"/>
              <a:t>weten wat, wanneer en waar in NP De Biesbosch iets georganiseerd wordt, kunnen wij als organisatie het</a:t>
            </a:r>
          </a:p>
          <a:p>
            <a:pPr algn="l"/>
            <a:r>
              <a:rPr lang="nl-NL" sz="1400" dirty="0"/>
              <a:t>evenwicht tussen natuurbescherming en natuurbeleving bewaren.</a:t>
            </a:r>
          </a:p>
          <a:p>
            <a:pPr algn="l"/>
            <a:r>
              <a:rPr lang="nl-NL" sz="1400" dirty="0"/>
              <a:t>Staatsbosbeheer verzoekt u vriendelijk om uw evenement of activiteit tijdig aan te melden. Zodoende weten</a:t>
            </a:r>
          </a:p>
          <a:p>
            <a:pPr algn="l"/>
            <a:r>
              <a:rPr lang="nl-NL" sz="1400" dirty="0"/>
              <a:t>we wat er buiten gebeurt én kunnen we u op de juiste manier faciliteren. Omdat het aantal aanvragen voor</a:t>
            </a:r>
          </a:p>
          <a:p>
            <a:pPr algn="l"/>
            <a:r>
              <a:rPr lang="nl-NL" sz="1400" dirty="0"/>
              <a:t>evenementen en activiteiten in de Biesbosch jaarlijks toeneemt, moet uw evenement of activiteit bij voorkeur</a:t>
            </a:r>
          </a:p>
          <a:p>
            <a:pPr algn="l"/>
            <a:r>
              <a:rPr lang="nl-NL" sz="1400" dirty="0"/>
              <a:t>minimaal 6 weken voor aanvang online aangemeld worden via onze website</a:t>
            </a:r>
          </a:p>
          <a:p>
            <a:pPr algn="l"/>
            <a:r>
              <a:rPr lang="nl-NL" sz="1400" b="1" dirty="0">
                <a:solidFill>
                  <a:srgbClr val="0000FF"/>
                </a:solidFill>
              </a:rPr>
              <a:t>https://www.staatsbosbeheer.nl/contact/evenementen-aanmelden</a:t>
            </a:r>
            <a:r>
              <a:rPr lang="nl-NL" sz="1400" dirty="0"/>
              <a:t>. Om uw aanvraag te kunnen behandelen,</a:t>
            </a:r>
          </a:p>
          <a:p>
            <a:pPr algn="l"/>
            <a:r>
              <a:rPr lang="nl-NL" sz="1400" dirty="0"/>
              <a:t>ontvangen wij graag een ingevuld formulier met een gebruiksplattegrond van het terrein en/of de watergang</a:t>
            </a:r>
          </a:p>
          <a:p>
            <a:pPr algn="l"/>
            <a:r>
              <a:rPr lang="nl-NL" sz="1400" dirty="0"/>
              <a:t>en indien nodig een kaart met de gewenste route.</a:t>
            </a:r>
          </a:p>
          <a:p>
            <a:pPr algn="l"/>
            <a:r>
              <a:rPr lang="nl-NL" sz="1400" dirty="0"/>
              <a:t>Controleer vooraf op </a:t>
            </a:r>
            <a:r>
              <a:rPr lang="nl-NL" sz="1400" b="1" dirty="0">
                <a:solidFill>
                  <a:srgbClr val="0000FF"/>
                </a:solidFill>
              </a:rPr>
              <a:t>kaart.staatsbosbeheer.nl</a:t>
            </a:r>
            <a:r>
              <a:rPr lang="nl-NL" sz="1400" dirty="0"/>
              <a:t> of uw evenement of activiteit in één van onze gebieden</a:t>
            </a:r>
          </a:p>
          <a:p>
            <a:pPr algn="l"/>
            <a:r>
              <a:rPr lang="nl-NL" sz="1400" dirty="0"/>
              <a:t>plaatsvindt.</a:t>
            </a:r>
          </a:p>
        </p:txBody>
      </p:sp>
    </p:spTree>
    <p:extLst>
      <p:ext uri="{BB962C8B-B14F-4D97-AF65-F5344CB8AC3E}">
        <p14:creationId xmlns:p14="http://schemas.microsoft.com/office/powerpoint/2010/main" val="2610175508"/>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B29F2D4D-A978-41F5-934E-339E011356AF}" type="slidenum">
              <a:rPr lang="nl-NL" sz="1100"/>
              <a:pPr eaLnBrk="1" hangingPunct="1"/>
              <a:t>44</a:t>
            </a:fld>
            <a:endParaRPr lang="nl-NL" sz="1100"/>
          </a:p>
        </p:txBody>
      </p:sp>
      <p:sp>
        <p:nvSpPr>
          <p:cNvPr id="89091" name="Text Box 4"/>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89092" name="Picture 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0" y="4"/>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Line 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8909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Picture 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6"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2023</a:t>
            </a:r>
          </a:p>
        </p:txBody>
      </p:sp>
      <p:sp>
        <p:nvSpPr>
          <p:cNvPr id="11" name="Text Box 3"/>
          <p:cNvSpPr txBox="1">
            <a:spLocks noChangeArrowheads="1"/>
          </p:cNvSpPr>
          <p:nvPr/>
        </p:nvSpPr>
        <p:spPr bwMode="auto">
          <a:xfrm>
            <a:off x="200027" y="1828804"/>
            <a:ext cx="2951163" cy="4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2000" b="1" dirty="0">
                <a:solidFill>
                  <a:srgbClr val="0066FF"/>
                </a:solidFill>
                <a:cs typeface="Arial" charset="0"/>
              </a:rPr>
              <a:t>             </a:t>
            </a:r>
            <a:endParaRPr lang="en-US" sz="2000" b="1" dirty="0">
              <a:solidFill>
                <a:srgbClr val="0066FF"/>
              </a:solidFill>
            </a:endParaRPr>
          </a:p>
        </p:txBody>
      </p:sp>
      <p:sp>
        <p:nvSpPr>
          <p:cNvPr id="3" name="Rechthoek 2"/>
          <p:cNvSpPr/>
          <p:nvPr/>
        </p:nvSpPr>
        <p:spPr>
          <a:xfrm>
            <a:off x="676275" y="1720840"/>
            <a:ext cx="7616827" cy="2585323"/>
          </a:xfrm>
          <a:prstGeom prst="rect">
            <a:avLst/>
          </a:prstGeom>
        </p:spPr>
        <p:txBody>
          <a:bodyPr wrap="square">
            <a:spAutoFit/>
          </a:bodyPr>
          <a:lstStyle/>
          <a:p>
            <a:pPr algn="l"/>
            <a:r>
              <a:rPr lang="nl-NL" b="1" dirty="0"/>
              <a:t>Berekening gebruiksvergoeding</a:t>
            </a:r>
          </a:p>
          <a:p>
            <a:pPr algn="l"/>
            <a:endParaRPr lang="nl-NL" dirty="0"/>
          </a:p>
          <a:p>
            <a:pPr algn="l"/>
            <a:r>
              <a:rPr lang="nl-NL" dirty="0"/>
              <a:t>Staatsbosbeheer rekent € 75,00 (excl. 21% BTW) voor scoutingactiviteiten voor het opstellen van een gebruiksovereenkomst.</a:t>
            </a:r>
          </a:p>
          <a:p>
            <a:pPr algn="l"/>
            <a:endParaRPr lang="nl-NL" dirty="0"/>
          </a:p>
          <a:p>
            <a:pPr algn="l"/>
            <a:r>
              <a:rPr lang="nl-NL" dirty="0"/>
              <a:t>Op 19 augustus 2021 hebben we aan scouting NL schriftelijk bevestigd dat scoutingverenigingen een aanvraag voor een jaar kunnen doen, zodat slechts eenmaal aan de administratieve vergoeding moet worden</a:t>
            </a:r>
          </a:p>
          <a:p>
            <a:pPr algn="l"/>
            <a:r>
              <a:rPr lang="nl-NL" dirty="0"/>
              <a:t>voldaan.</a:t>
            </a:r>
          </a:p>
        </p:txBody>
      </p:sp>
    </p:spTree>
    <p:extLst>
      <p:ext uri="{BB962C8B-B14F-4D97-AF65-F5344CB8AC3E}">
        <p14:creationId xmlns:p14="http://schemas.microsoft.com/office/powerpoint/2010/main" val="478079287"/>
      </p:ext>
    </p:extLst>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dt" sz="quarter" idx="10"/>
          </p:nvPr>
        </p:nvSpPr>
        <p:spPr/>
        <p:txBody>
          <a:bodyPr/>
          <a:lstStyle/>
          <a:p>
            <a:pPr>
              <a:defRPr/>
            </a:pPr>
            <a:fld id="{73F0CD11-EDA2-49DC-A195-09FB58DD4F5F}" type="datetime4">
              <a:rPr lang="nl-NL" altLang="nl-NL">
                <a:solidFill>
                  <a:srgbClr val="000000"/>
                </a:solidFill>
              </a:rPr>
              <a:pPr>
                <a:defRPr/>
              </a:pPr>
              <a:t>25 april 2023</a:t>
            </a:fld>
            <a:endParaRPr lang="nl-NL" altLang="nl-NL">
              <a:solidFill>
                <a:srgbClr val="000000"/>
              </a:solidFill>
            </a:endParaRPr>
          </a:p>
        </p:txBody>
      </p:sp>
      <p:sp>
        <p:nvSpPr>
          <p:cNvPr id="3075" name="Rectangle 2"/>
          <p:cNvSpPr>
            <a:spLocks noGrp="1" noChangeArrowheads="1"/>
          </p:cNvSpPr>
          <p:nvPr>
            <p:ph type="ctrTitle"/>
          </p:nvPr>
        </p:nvSpPr>
        <p:spPr>
          <a:xfrm>
            <a:off x="5003800" y="2878138"/>
            <a:ext cx="3889375" cy="857250"/>
          </a:xfrm>
        </p:spPr>
        <p:txBody>
          <a:bodyPr/>
          <a:lstStyle/>
          <a:p>
            <a:r>
              <a:rPr lang="nl-NL" altLang="nl-NL" sz="2200">
                <a:solidFill>
                  <a:srgbClr val="046F96"/>
                </a:solidFill>
              </a:rPr>
              <a:t>Water. Wegen. Werken. </a:t>
            </a:r>
            <a:br>
              <a:rPr lang="nl-NL" altLang="nl-NL" sz="2200">
                <a:solidFill>
                  <a:srgbClr val="046F96"/>
                </a:solidFill>
              </a:rPr>
            </a:br>
            <a:r>
              <a:rPr lang="nl-NL" altLang="nl-NL" sz="2200">
                <a:solidFill>
                  <a:srgbClr val="046F96"/>
                </a:solidFill>
              </a:rPr>
              <a:t>Rijkswaterstaat.</a:t>
            </a:r>
          </a:p>
        </p:txBody>
      </p:sp>
      <p:sp>
        <p:nvSpPr>
          <p:cNvPr id="3076" name="Rectangle 3"/>
          <p:cNvSpPr>
            <a:spLocks noGrp="1" noChangeArrowheads="1"/>
          </p:cNvSpPr>
          <p:nvPr>
            <p:ph type="subTitle" idx="1"/>
          </p:nvPr>
        </p:nvSpPr>
        <p:spPr/>
        <p:txBody>
          <a:bodyPr/>
          <a:lstStyle/>
          <a:p>
            <a:pPr>
              <a:buFontTx/>
              <a:buNone/>
            </a:pPr>
            <a:r>
              <a:rPr lang="nl-NL" altLang="nl-NL"/>
              <a:t>  </a:t>
            </a:r>
          </a:p>
        </p:txBody>
      </p:sp>
      <p:pic>
        <p:nvPicPr>
          <p:cNvPr id="8" name="Afbeelding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873" y="2408238"/>
            <a:ext cx="4163481" cy="3122612"/>
          </a:xfrm>
          <a:prstGeom prst="rect">
            <a:avLst/>
          </a:prstGeom>
        </p:spPr>
      </p:pic>
      <p:pic>
        <p:nvPicPr>
          <p:cNvPr id="6" name="Picture 7" descr="U:\Afbeeldingen\dvtg-rws73maas26-02-2010dhenke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20505" y="3872918"/>
            <a:ext cx="2971482" cy="22917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59542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0"/>
          </p:nvPr>
        </p:nvSpPr>
        <p:spPr/>
        <p:txBody>
          <a:bodyPr/>
          <a:lstStyle/>
          <a:p>
            <a:pPr>
              <a:defRPr/>
            </a:pPr>
            <a:r>
              <a:rPr lang="nl-NL" altLang="nl-NL">
                <a:solidFill>
                  <a:srgbClr val="000000"/>
                </a:solidFill>
              </a:rPr>
              <a:t>Algemene presentatie</a:t>
            </a:r>
          </a:p>
        </p:txBody>
      </p:sp>
      <p:sp>
        <p:nvSpPr>
          <p:cNvPr id="5" name="Tijdelijke aanduiding voor dianummer 4"/>
          <p:cNvSpPr>
            <a:spLocks noGrp="1"/>
          </p:cNvSpPr>
          <p:nvPr>
            <p:ph type="sldNum" sz="quarter" idx="11"/>
          </p:nvPr>
        </p:nvSpPr>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03FC348E-6011-422D-B613-F7FAD81A2833}" type="slidenum">
              <a:rPr lang="nl-NL" altLang="nl-NL" sz="1000">
                <a:solidFill>
                  <a:srgbClr val="000000"/>
                </a:solidFill>
                <a:latin typeface="Verdana" panose="020B0604030504040204" pitchFamily="34" charset="0"/>
              </a:rPr>
              <a:pPr eaLnBrk="1" hangingPunct="1"/>
              <a:t>46</a:t>
            </a:fld>
            <a:endParaRPr lang="nl-NL" altLang="nl-NL" sz="1000">
              <a:solidFill>
                <a:srgbClr val="000000"/>
              </a:solidFill>
              <a:latin typeface="Verdana" panose="020B0604030504040204" pitchFamily="34" charset="0"/>
            </a:endParaRPr>
          </a:p>
        </p:txBody>
      </p:sp>
      <p:sp>
        <p:nvSpPr>
          <p:cNvPr id="6" name="Tijdelijke aanduiding voor datum 5"/>
          <p:cNvSpPr>
            <a:spLocks noGrp="1"/>
          </p:cNvSpPr>
          <p:nvPr>
            <p:ph type="dt" sz="quarter" idx="12"/>
          </p:nvPr>
        </p:nvSpPr>
        <p:spPr/>
        <p:txBody>
          <a:bodyPr/>
          <a:lstStyle/>
          <a:p>
            <a:pPr>
              <a:defRPr/>
            </a:pPr>
            <a:fld id="{4A0BE00B-779D-4985-9592-6580D87E1D5F}" type="datetime4">
              <a:rPr lang="nl-NL" altLang="nl-NL">
                <a:solidFill>
                  <a:srgbClr val="000000"/>
                </a:solidFill>
              </a:rPr>
              <a:pPr>
                <a:defRPr/>
              </a:pPr>
              <a:t>25 april 2023</a:t>
            </a:fld>
            <a:endParaRPr lang="nl-NL" altLang="nl-NL">
              <a:solidFill>
                <a:srgbClr val="000000"/>
              </a:solidFill>
            </a:endParaRPr>
          </a:p>
        </p:txBody>
      </p:sp>
      <p:sp>
        <p:nvSpPr>
          <p:cNvPr id="4101" name="Rectangle 2"/>
          <p:cNvSpPr>
            <a:spLocks noGrp="1" noChangeArrowheads="1"/>
          </p:cNvSpPr>
          <p:nvPr>
            <p:ph type="title"/>
          </p:nvPr>
        </p:nvSpPr>
        <p:spPr/>
        <p:txBody>
          <a:bodyPr/>
          <a:lstStyle/>
          <a:p>
            <a:pPr eaLnBrk="1" hangingPunct="1"/>
            <a:r>
              <a:rPr lang="nl-NL" altLang="nl-NL">
                <a:solidFill>
                  <a:srgbClr val="046F96"/>
                </a:solidFill>
              </a:rPr>
              <a:t>Programma</a:t>
            </a:r>
          </a:p>
        </p:txBody>
      </p:sp>
      <p:sp>
        <p:nvSpPr>
          <p:cNvPr id="4102" name="Rectangle 3"/>
          <p:cNvSpPr>
            <a:spLocks noGrp="1" noChangeArrowheads="1"/>
          </p:cNvSpPr>
          <p:nvPr>
            <p:ph type="body" idx="1"/>
          </p:nvPr>
        </p:nvSpPr>
        <p:spPr/>
        <p:txBody>
          <a:bodyPr/>
          <a:lstStyle/>
          <a:p>
            <a:pPr lvl="1" eaLnBrk="1" hangingPunct="1"/>
            <a:r>
              <a:rPr lang="en-US" altLang="nl-NL" dirty="0" err="1"/>
              <a:t>Presentatie</a:t>
            </a:r>
            <a:r>
              <a:rPr lang="en-US" altLang="nl-NL" dirty="0"/>
              <a:t> </a:t>
            </a:r>
            <a:r>
              <a:rPr lang="en-US" altLang="nl-NL" dirty="0" err="1"/>
              <a:t>Rijkswaterstaat</a:t>
            </a:r>
            <a:endParaRPr lang="en-US" altLang="nl-NL" dirty="0"/>
          </a:p>
          <a:p>
            <a:pPr lvl="2" eaLnBrk="1" hangingPunct="1"/>
            <a:r>
              <a:rPr lang="en-US" altLang="nl-NL" dirty="0" err="1"/>
              <a:t>Verkeersbegeleiding</a:t>
            </a:r>
            <a:endParaRPr lang="nl-NL" altLang="nl-NL" dirty="0"/>
          </a:p>
          <a:p>
            <a:pPr lvl="2" eaLnBrk="1" hangingPunct="1"/>
            <a:r>
              <a:rPr lang="nl-NL" altLang="nl-NL" dirty="0"/>
              <a:t>Geschiedenis “Post Dordrecht”</a:t>
            </a:r>
          </a:p>
          <a:p>
            <a:pPr lvl="2" eaLnBrk="1" hangingPunct="1"/>
            <a:r>
              <a:rPr lang="nl-NL" altLang="nl-NL" dirty="0"/>
              <a:t>Huidige Regionale Verkeerscentrale Dordrecht</a:t>
            </a:r>
          </a:p>
          <a:p>
            <a:pPr lvl="2" eaLnBrk="1" hangingPunct="1"/>
            <a:r>
              <a:rPr lang="nl-NL" altLang="nl-NL" dirty="0"/>
              <a:t>Dagelijkse praktijk</a:t>
            </a:r>
          </a:p>
          <a:p>
            <a:pPr lvl="2" eaLnBrk="1" hangingPunct="1"/>
            <a:r>
              <a:rPr lang="nl-NL" altLang="nl-NL" dirty="0"/>
              <a:t>Vragen?</a:t>
            </a:r>
          </a:p>
        </p:txBody>
      </p:sp>
    </p:spTree>
    <p:extLst>
      <p:ext uri="{BB962C8B-B14F-4D97-AF65-F5344CB8AC3E}">
        <p14:creationId xmlns:p14="http://schemas.microsoft.com/office/powerpoint/2010/main" val="6065040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p:cNvSpPr>
            <a:spLocks noGrp="1"/>
          </p:cNvSpPr>
          <p:nvPr>
            <p:ph type="title"/>
          </p:nvPr>
        </p:nvSpPr>
        <p:spPr/>
        <p:txBody>
          <a:bodyPr/>
          <a:lstStyle/>
          <a:p>
            <a:r>
              <a:rPr lang="nl-NL" altLang="nl-NL" dirty="0"/>
              <a:t>Wat doet Rijkswaterstaat op het water?</a:t>
            </a:r>
          </a:p>
        </p:txBody>
      </p:sp>
      <p:sp>
        <p:nvSpPr>
          <p:cNvPr id="4" name="Tijdelijke aanduiding voor voettekst 3"/>
          <p:cNvSpPr>
            <a:spLocks noGrp="1"/>
          </p:cNvSpPr>
          <p:nvPr>
            <p:ph type="ftr" sz="quarter" idx="10"/>
          </p:nvPr>
        </p:nvSpPr>
        <p:spPr/>
        <p:txBody>
          <a:bodyPr/>
          <a:lstStyle/>
          <a:p>
            <a:pPr>
              <a:defRPr/>
            </a:pPr>
            <a:r>
              <a:rPr lang="nl-NL" altLang="nl-NL">
                <a:solidFill>
                  <a:srgbClr val="000000"/>
                </a:solidFill>
              </a:rPr>
              <a:t>Algemene presentatie</a:t>
            </a:r>
          </a:p>
        </p:txBody>
      </p:sp>
      <p:sp>
        <p:nvSpPr>
          <p:cNvPr id="5" name="Tijdelijke aanduiding voor dianummer 4"/>
          <p:cNvSpPr>
            <a:spLocks noGrp="1"/>
          </p:cNvSpPr>
          <p:nvPr>
            <p:ph type="sldNum" sz="quarter" idx="11"/>
          </p:nvPr>
        </p:nvSpPr>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D97763AB-1452-45F7-8838-3923946CE4B4}" type="slidenum">
              <a:rPr lang="nl-NL" altLang="nl-NL" sz="1000">
                <a:solidFill>
                  <a:srgbClr val="000000"/>
                </a:solidFill>
                <a:latin typeface="Verdana" panose="020B0604030504040204" pitchFamily="34" charset="0"/>
              </a:rPr>
              <a:pPr eaLnBrk="1" hangingPunct="1"/>
              <a:t>47</a:t>
            </a:fld>
            <a:endParaRPr lang="nl-NL" altLang="nl-NL" sz="1000">
              <a:solidFill>
                <a:srgbClr val="000000"/>
              </a:solidFill>
              <a:latin typeface="Verdana" panose="020B0604030504040204" pitchFamily="34" charset="0"/>
            </a:endParaRPr>
          </a:p>
        </p:txBody>
      </p:sp>
      <p:sp>
        <p:nvSpPr>
          <p:cNvPr id="6" name="Tijdelijke aanduiding voor datum 5"/>
          <p:cNvSpPr>
            <a:spLocks noGrp="1"/>
          </p:cNvSpPr>
          <p:nvPr>
            <p:ph type="dt" sz="quarter" idx="12"/>
          </p:nvPr>
        </p:nvSpPr>
        <p:spPr/>
        <p:txBody>
          <a:bodyPr/>
          <a:lstStyle/>
          <a:p>
            <a:pPr>
              <a:defRPr/>
            </a:pPr>
            <a:fld id="{421C6BDD-844A-400C-8E52-35B9D9816B40}" type="datetime4">
              <a:rPr lang="nl-NL" altLang="nl-NL" smtClean="0">
                <a:solidFill>
                  <a:srgbClr val="000000"/>
                </a:solidFill>
              </a:rPr>
              <a:pPr>
                <a:defRPr/>
              </a:pPr>
              <a:t>25 april 2023</a:t>
            </a:fld>
            <a:endParaRPr lang="nl-NL" altLang="nl-NL">
              <a:solidFill>
                <a:srgbClr val="000000"/>
              </a:solidFill>
            </a:endParaRPr>
          </a:p>
        </p:txBody>
      </p:sp>
      <p:pic>
        <p:nvPicPr>
          <p:cNvPr id="5126" name="Picture 7" descr="U:\Afbeeldingen\dvtg-rws73maas26-02-2010dhenken.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332038" y="2049463"/>
            <a:ext cx="5121275" cy="39497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84443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Wat </a:t>
            </a:r>
            <a:r>
              <a:rPr lang="en-US" dirty="0" err="1"/>
              <a:t>doet</a:t>
            </a:r>
            <a:r>
              <a:rPr lang="en-US" dirty="0"/>
              <a:t> Rijkswaterstaat?</a:t>
            </a:r>
            <a:endParaRPr lang="nl-NL" dirty="0"/>
          </a:p>
        </p:txBody>
      </p:sp>
      <p:sp>
        <p:nvSpPr>
          <p:cNvPr id="4" name="Tijdelijke aanduiding voor voettekst 3"/>
          <p:cNvSpPr>
            <a:spLocks noGrp="1"/>
          </p:cNvSpPr>
          <p:nvPr>
            <p:ph type="ftr" sz="quarter" idx="10"/>
          </p:nvPr>
        </p:nvSpPr>
        <p:spPr/>
        <p:txBody>
          <a:bodyPr/>
          <a:lstStyle/>
          <a:p>
            <a:pPr>
              <a:defRPr/>
            </a:pPr>
            <a:r>
              <a:rPr lang="nl-NL" altLang="nl-NL">
                <a:solidFill>
                  <a:srgbClr val="000000"/>
                </a:solidFill>
              </a:rPr>
              <a:t>Algemene presentatie</a:t>
            </a:r>
          </a:p>
        </p:txBody>
      </p:sp>
      <p:sp>
        <p:nvSpPr>
          <p:cNvPr id="5" name="Tijdelijke aanduiding voor dianummer 4"/>
          <p:cNvSpPr>
            <a:spLocks noGrp="1"/>
          </p:cNvSpPr>
          <p:nvPr>
            <p:ph type="sldNum" sz="quarter" idx="11"/>
          </p:nvPr>
        </p:nvSpPr>
        <p:spPr/>
        <p:txBody>
          <a:bodyPr/>
          <a:lstStyle/>
          <a:p>
            <a:fld id="{82B56E85-D29A-4FBB-92B1-0C1BA9E8C097}" type="slidenum">
              <a:rPr lang="nl-NL" altLang="nl-NL" smtClean="0">
                <a:solidFill>
                  <a:srgbClr val="000000"/>
                </a:solidFill>
              </a:rPr>
              <a:pPr/>
              <a:t>48</a:t>
            </a:fld>
            <a:endParaRPr lang="nl-NL" altLang="nl-NL">
              <a:solidFill>
                <a:srgbClr val="000000"/>
              </a:solidFill>
            </a:endParaRPr>
          </a:p>
        </p:txBody>
      </p:sp>
      <p:sp>
        <p:nvSpPr>
          <p:cNvPr id="6" name="Tijdelijke aanduiding voor datum 5"/>
          <p:cNvSpPr>
            <a:spLocks noGrp="1"/>
          </p:cNvSpPr>
          <p:nvPr>
            <p:ph type="dt" sz="half" idx="12"/>
          </p:nvPr>
        </p:nvSpPr>
        <p:spPr/>
        <p:txBody>
          <a:bodyPr/>
          <a:lstStyle/>
          <a:p>
            <a:pPr>
              <a:defRPr/>
            </a:pPr>
            <a:fld id="{5E66DAB8-FAEA-41B6-B3CA-685E919EBF65}" type="datetime4">
              <a:rPr lang="nl-NL" altLang="nl-NL" smtClean="0">
                <a:solidFill>
                  <a:srgbClr val="000000"/>
                </a:solidFill>
              </a:rPr>
              <a:pPr>
                <a:defRPr/>
              </a:pPr>
              <a:t>25 april 2023</a:t>
            </a:fld>
            <a:endParaRPr lang="nl-NL" altLang="nl-NL">
              <a:solidFill>
                <a:srgbClr val="000000"/>
              </a:solidFill>
            </a:endParaRPr>
          </a:p>
        </p:txBody>
      </p:sp>
      <p:sp>
        <p:nvSpPr>
          <p:cNvPr id="9" name="Tijdelijke aanduiding voor inhoud 8"/>
          <p:cNvSpPr>
            <a:spLocks noGrp="1"/>
          </p:cNvSpPr>
          <p:nvPr>
            <p:ph idx="1"/>
          </p:nvPr>
        </p:nvSpPr>
        <p:spPr/>
        <p:txBody>
          <a:bodyPr/>
          <a:lstStyle/>
          <a:p>
            <a:pPr>
              <a:spcBef>
                <a:spcPct val="0"/>
              </a:spcBef>
              <a:buFontTx/>
              <a:buNone/>
            </a:pPr>
            <a:r>
              <a:rPr lang="nl-NL" altLang="nl-NL" dirty="0"/>
              <a:t>Rijkswaterstaat werkt aan:</a:t>
            </a:r>
          </a:p>
          <a:p>
            <a:pPr>
              <a:spcBef>
                <a:spcPct val="0"/>
              </a:spcBef>
            </a:pPr>
            <a:r>
              <a:rPr lang="nl-NL" altLang="nl-NL" dirty="0"/>
              <a:t>droge voeten</a:t>
            </a:r>
          </a:p>
          <a:p>
            <a:pPr>
              <a:spcBef>
                <a:spcPct val="0"/>
              </a:spcBef>
            </a:pPr>
            <a:r>
              <a:rPr lang="nl-NL" altLang="nl-NL" dirty="0"/>
              <a:t>voldoende en schoon water</a:t>
            </a:r>
          </a:p>
          <a:p>
            <a:pPr>
              <a:spcBef>
                <a:spcPct val="0"/>
              </a:spcBef>
            </a:pPr>
            <a:r>
              <a:rPr lang="nl-NL" altLang="nl-NL" dirty="0"/>
              <a:t>vlot en veilig verkeer over weg en water</a:t>
            </a:r>
          </a:p>
          <a:p>
            <a:pPr>
              <a:spcBef>
                <a:spcPct val="0"/>
              </a:spcBef>
            </a:pPr>
            <a:r>
              <a:rPr lang="nl-NL" altLang="nl-NL" dirty="0"/>
              <a:t>betrouwbare en bruikbare informatie</a:t>
            </a:r>
            <a:endParaRPr lang="en-US" altLang="nl-NL" dirty="0"/>
          </a:p>
          <a:p>
            <a:endParaRPr lang="nl-NL" dirty="0"/>
          </a:p>
        </p:txBody>
      </p:sp>
    </p:spTree>
    <p:extLst>
      <p:ext uri="{BB962C8B-B14F-4D97-AF65-F5344CB8AC3E}">
        <p14:creationId xmlns:p14="http://schemas.microsoft.com/office/powerpoint/2010/main" val="24507356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pPr marL="0" indent="0" algn="ctr">
              <a:buNone/>
            </a:pPr>
            <a:endParaRPr lang="nl-NL" sz="7200" dirty="0"/>
          </a:p>
          <a:p>
            <a:pPr marL="0" indent="0" algn="ctr">
              <a:buNone/>
            </a:pPr>
            <a:r>
              <a:rPr lang="nl-NL" sz="7200" dirty="0"/>
              <a:t>Vlot en veilig!</a:t>
            </a:r>
          </a:p>
        </p:txBody>
      </p:sp>
      <p:sp>
        <p:nvSpPr>
          <p:cNvPr id="4" name="Tijdelijke aanduiding voor voettekst 3"/>
          <p:cNvSpPr>
            <a:spLocks noGrp="1"/>
          </p:cNvSpPr>
          <p:nvPr>
            <p:ph type="ftr" sz="quarter" idx="10"/>
          </p:nvPr>
        </p:nvSpPr>
        <p:spPr/>
        <p:txBody>
          <a:bodyPr/>
          <a:lstStyle/>
          <a:p>
            <a:pPr>
              <a:defRPr/>
            </a:pPr>
            <a:r>
              <a:rPr lang="nl-NL" altLang="nl-NL">
                <a:solidFill>
                  <a:srgbClr val="000000"/>
                </a:solidFill>
              </a:rPr>
              <a:t>Algemene presentatie</a:t>
            </a:r>
          </a:p>
        </p:txBody>
      </p:sp>
      <p:sp>
        <p:nvSpPr>
          <p:cNvPr id="5" name="Tijdelijke aanduiding voor dianummer 4"/>
          <p:cNvSpPr>
            <a:spLocks noGrp="1"/>
          </p:cNvSpPr>
          <p:nvPr>
            <p:ph type="sldNum" sz="quarter" idx="11"/>
          </p:nvPr>
        </p:nvSpPr>
        <p:spPr/>
        <p:txBody>
          <a:bodyPr/>
          <a:lstStyle/>
          <a:p>
            <a:fld id="{82B56E85-D29A-4FBB-92B1-0C1BA9E8C097}" type="slidenum">
              <a:rPr lang="nl-NL" altLang="nl-NL" smtClean="0">
                <a:solidFill>
                  <a:srgbClr val="000000"/>
                </a:solidFill>
              </a:rPr>
              <a:pPr/>
              <a:t>49</a:t>
            </a:fld>
            <a:endParaRPr lang="nl-NL" altLang="nl-NL">
              <a:solidFill>
                <a:srgbClr val="000000"/>
              </a:solidFill>
            </a:endParaRPr>
          </a:p>
        </p:txBody>
      </p:sp>
      <p:sp>
        <p:nvSpPr>
          <p:cNvPr id="6" name="Tijdelijke aanduiding voor datum 5"/>
          <p:cNvSpPr>
            <a:spLocks noGrp="1"/>
          </p:cNvSpPr>
          <p:nvPr>
            <p:ph type="dt" sz="half" idx="12"/>
          </p:nvPr>
        </p:nvSpPr>
        <p:spPr/>
        <p:txBody>
          <a:bodyPr/>
          <a:lstStyle/>
          <a:p>
            <a:pPr>
              <a:defRPr/>
            </a:pPr>
            <a:fld id="{5E66DAB8-FAEA-41B6-B3CA-685E919EBF65}" type="datetime4">
              <a:rPr lang="nl-NL" altLang="nl-NL" smtClean="0">
                <a:solidFill>
                  <a:srgbClr val="000000"/>
                </a:solidFill>
              </a:rPr>
              <a:pPr>
                <a:defRPr/>
              </a:pPr>
              <a:t>25 april 2023</a:t>
            </a:fld>
            <a:endParaRPr lang="nl-NL" altLang="nl-NL">
              <a:solidFill>
                <a:srgbClr val="000000"/>
              </a:solidFill>
            </a:endParaRPr>
          </a:p>
        </p:txBody>
      </p:sp>
    </p:spTree>
    <p:extLst>
      <p:ext uri="{BB962C8B-B14F-4D97-AF65-F5344CB8AC3E}">
        <p14:creationId xmlns:p14="http://schemas.microsoft.com/office/powerpoint/2010/main" val="33820828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C3A37805-EBC8-42A2-AE75-B37018518362}" type="slidenum">
              <a:rPr lang="nl-NL" sz="1100"/>
              <a:pPr eaLnBrk="1" hangingPunct="1"/>
              <a:t>5</a:t>
            </a:fld>
            <a:endParaRPr lang="nl-NL" sz="1100"/>
          </a:p>
        </p:txBody>
      </p:sp>
      <p:sp>
        <p:nvSpPr>
          <p:cNvPr id="79875" name="Slide Number Placeholder 4"/>
          <p:cNvSpPr txBox="1">
            <a:spLocks noGrp="1"/>
          </p:cNvSpPr>
          <p:nvPr/>
        </p:nvSpPr>
        <p:spPr bwMode="auto">
          <a:xfrm>
            <a:off x="7308850" y="6597651"/>
            <a:ext cx="1143000" cy="26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2E4B4DF1-AC4B-4408-9BC9-CE5B187F650F}" type="slidenum">
              <a:rPr lang="nl-NL" sz="1100" b="1"/>
              <a:pPr algn="r" eaLnBrk="1" hangingPunct="1"/>
              <a:t>5</a:t>
            </a:fld>
            <a:endParaRPr lang="nl-NL" sz="1100" b="1"/>
          </a:p>
        </p:txBody>
      </p:sp>
      <p:sp>
        <p:nvSpPr>
          <p:cNvPr id="79876" name="Text Box 3"/>
          <p:cNvSpPr txBox="1">
            <a:spLocks noChangeArrowheads="1"/>
          </p:cNvSpPr>
          <p:nvPr/>
        </p:nvSpPr>
        <p:spPr bwMode="auto">
          <a:xfrm>
            <a:off x="571502" y="923929"/>
            <a:ext cx="2951163" cy="4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eaLnBrk="1" hangingPunct="1">
              <a:spcBef>
                <a:spcPct val="50000"/>
              </a:spcBef>
            </a:pPr>
            <a:r>
              <a:rPr lang="en-US" sz="2000" b="1">
                <a:solidFill>
                  <a:srgbClr val="0066FF"/>
                </a:solidFill>
                <a:cs typeface="Arial" charset="0"/>
              </a:rPr>
              <a:t>Algemene Zaken</a:t>
            </a:r>
            <a:endParaRPr lang="en-US" sz="2000" b="1">
              <a:solidFill>
                <a:srgbClr val="0066FF"/>
              </a:solidFill>
            </a:endParaRPr>
          </a:p>
        </p:txBody>
      </p:sp>
      <p:sp>
        <p:nvSpPr>
          <p:cNvPr id="79877" name="Text Box 4"/>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79878" name="Picture 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0" y="4"/>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9" name="Line 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7988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1" name="Picture 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2" name="Text Box 10"/>
          <p:cNvSpPr txBox="1">
            <a:spLocks noChangeArrowheads="1"/>
          </p:cNvSpPr>
          <p:nvPr/>
        </p:nvSpPr>
        <p:spPr bwMode="auto">
          <a:xfrm>
            <a:off x="5926138" y="592140"/>
            <a:ext cx="2951162" cy="349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eaLnBrk="1" hangingPunct="1">
              <a:spcBef>
                <a:spcPct val="50000"/>
              </a:spcBef>
            </a:pPr>
            <a:r>
              <a:rPr lang="en-US" b="1">
                <a:solidFill>
                  <a:srgbClr val="0066FF"/>
                </a:solidFill>
                <a:cs typeface="Arial" charset="0"/>
              </a:rPr>
              <a:t>Door: John Licher</a:t>
            </a:r>
            <a:endParaRPr lang="en-US" b="1">
              <a:solidFill>
                <a:srgbClr val="0066FF"/>
              </a:solidFill>
            </a:endParaRPr>
          </a:p>
        </p:txBody>
      </p:sp>
      <p:sp>
        <p:nvSpPr>
          <p:cNvPr id="79883"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2023</a:t>
            </a:r>
          </a:p>
        </p:txBody>
      </p:sp>
      <p:sp>
        <p:nvSpPr>
          <p:cNvPr id="6" name="Tekstvak 5"/>
          <p:cNvSpPr txBox="1"/>
          <p:nvPr/>
        </p:nvSpPr>
        <p:spPr>
          <a:xfrm>
            <a:off x="1198563" y="1361449"/>
            <a:ext cx="6613525" cy="1488393"/>
          </a:xfrm>
          <a:prstGeom prst="rect">
            <a:avLst/>
          </a:prstGeom>
          <a:noFill/>
        </p:spPr>
        <p:txBody>
          <a:bodyPr wrap="square" lIns="102398" tIns="51199" rIns="102398" bIns="51199" rtlCol="0">
            <a:spAutoFit/>
          </a:bodyPr>
          <a:lstStyle/>
          <a:p>
            <a:pPr algn="l"/>
            <a:r>
              <a:rPr lang="nl-NL" b="1" dirty="0"/>
              <a:t>Werkgroep Wachtschepen Scouting Nederland</a:t>
            </a:r>
          </a:p>
          <a:p>
            <a:pPr algn="l"/>
            <a:endParaRPr lang="nl-NL" b="1" dirty="0"/>
          </a:p>
          <a:p>
            <a:pPr algn="l"/>
            <a:r>
              <a:rPr lang="nl-NL" b="1" dirty="0"/>
              <a:t>Wie zijn de leden:</a:t>
            </a:r>
          </a:p>
          <a:p>
            <a:pPr algn="l"/>
            <a:endParaRPr lang="nl-NL" dirty="0"/>
          </a:p>
          <a:p>
            <a:pPr algn="l"/>
            <a:endParaRPr lang="nl-NL" dirty="0"/>
          </a:p>
        </p:txBody>
      </p:sp>
      <p:pic>
        <p:nvPicPr>
          <p:cNvPr id="205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17675" y="1776412"/>
            <a:ext cx="5899150" cy="3475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kstvak 1"/>
          <p:cNvSpPr txBox="1"/>
          <p:nvPr/>
        </p:nvSpPr>
        <p:spPr>
          <a:xfrm>
            <a:off x="2136942" y="5431393"/>
            <a:ext cx="4870116" cy="369332"/>
          </a:xfrm>
          <a:prstGeom prst="rect">
            <a:avLst/>
          </a:prstGeom>
          <a:noFill/>
        </p:spPr>
        <p:txBody>
          <a:bodyPr wrap="none" rtlCol="0">
            <a:spAutoFit/>
          </a:bodyPr>
          <a:lstStyle/>
          <a:p>
            <a:r>
              <a:rPr lang="nl-NL" b="1" dirty="0"/>
              <a:t>Bereikbaarheid: teamwachtschepen@scouting.nl</a:t>
            </a:r>
          </a:p>
        </p:txBody>
      </p:sp>
    </p:spTree>
    <p:extLst>
      <p:ext uri="{BB962C8B-B14F-4D97-AF65-F5344CB8AC3E}">
        <p14:creationId xmlns:p14="http://schemas.microsoft.com/office/powerpoint/2010/main" val="498914797"/>
      </p:ext>
    </p:extLst>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r>
              <a:rPr lang="nl-NL" dirty="0"/>
              <a:t>1686 kilometer rivieren en kanalen, 6165 kilometer vaarweg open water, 83 sluizen en 422 bruggen…</a:t>
            </a:r>
          </a:p>
          <a:p>
            <a:endParaRPr lang="nl-NL" dirty="0"/>
          </a:p>
        </p:txBody>
      </p:sp>
      <p:sp>
        <p:nvSpPr>
          <p:cNvPr id="4" name="Tijdelijke aanduiding voor voettekst 3"/>
          <p:cNvSpPr>
            <a:spLocks noGrp="1"/>
          </p:cNvSpPr>
          <p:nvPr>
            <p:ph type="ftr" sz="quarter" idx="10"/>
          </p:nvPr>
        </p:nvSpPr>
        <p:spPr/>
        <p:txBody>
          <a:bodyPr/>
          <a:lstStyle/>
          <a:p>
            <a:pPr>
              <a:defRPr/>
            </a:pPr>
            <a:r>
              <a:rPr lang="nl-NL" altLang="nl-NL">
                <a:solidFill>
                  <a:srgbClr val="000000"/>
                </a:solidFill>
              </a:rPr>
              <a:t>Algemene presentatie</a:t>
            </a:r>
          </a:p>
        </p:txBody>
      </p:sp>
      <p:sp>
        <p:nvSpPr>
          <p:cNvPr id="5" name="Tijdelijke aanduiding voor dianummer 4"/>
          <p:cNvSpPr>
            <a:spLocks noGrp="1"/>
          </p:cNvSpPr>
          <p:nvPr>
            <p:ph type="sldNum" sz="quarter" idx="11"/>
          </p:nvPr>
        </p:nvSpPr>
        <p:spPr/>
        <p:txBody>
          <a:bodyPr/>
          <a:lstStyle/>
          <a:p>
            <a:fld id="{82B56E85-D29A-4FBB-92B1-0C1BA9E8C097}" type="slidenum">
              <a:rPr lang="nl-NL" altLang="nl-NL" smtClean="0">
                <a:solidFill>
                  <a:srgbClr val="000000"/>
                </a:solidFill>
              </a:rPr>
              <a:pPr/>
              <a:t>50</a:t>
            </a:fld>
            <a:endParaRPr lang="nl-NL" altLang="nl-NL">
              <a:solidFill>
                <a:srgbClr val="000000"/>
              </a:solidFill>
            </a:endParaRPr>
          </a:p>
        </p:txBody>
      </p:sp>
      <p:sp>
        <p:nvSpPr>
          <p:cNvPr id="6" name="Tijdelijke aanduiding voor datum 5"/>
          <p:cNvSpPr>
            <a:spLocks noGrp="1"/>
          </p:cNvSpPr>
          <p:nvPr>
            <p:ph type="dt" sz="half" idx="12"/>
          </p:nvPr>
        </p:nvSpPr>
        <p:spPr/>
        <p:txBody>
          <a:bodyPr/>
          <a:lstStyle/>
          <a:p>
            <a:pPr>
              <a:defRPr/>
            </a:pPr>
            <a:fld id="{5E66DAB8-FAEA-41B6-B3CA-685E919EBF65}" type="datetime4">
              <a:rPr lang="nl-NL" altLang="nl-NL" smtClean="0">
                <a:solidFill>
                  <a:srgbClr val="000000"/>
                </a:solidFill>
              </a:rPr>
              <a:pPr>
                <a:defRPr/>
              </a:pPr>
              <a:t>25 april 2023</a:t>
            </a:fld>
            <a:endParaRPr lang="nl-NL" altLang="nl-NL">
              <a:solidFill>
                <a:srgbClr val="000000"/>
              </a:solidFill>
            </a:endParaRPr>
          </a:p>
        </p:txBody>
      </p:sp>
      <p:pic>
        <p:nvPicPr>
          <p:cNvPr id="7" name="Afbeelding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97597" y="2807478"/>
            <a:ext cx="4939306" cy="3297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42721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p:cNvSpPr>
            <a:spLocks noGrp="1"/>
          </p:cNvSpPr>
          <p:nvPr>
            <p:ph type="title"/>
          </p:nvPr>
        </p:nvSpPr>
        <p:spPr/>
        <p:txBody>
          <a:bodyPr/>
          <a:lstStyle/>
          <a:p>
            <a:r>
              <a:rPr lang="nl-NL" altLang="nl-NL"/>
              <a:t>Wat is eigenlijk verkeersbegeleiding?</a:t>
            </a:r>
          </a:p>
        </p:txBody>
      </p:sp>
      <p:sp>
        <p:nvSpPr>
          <p:cNvPr id="3" name="Tijdelijke aanduiding voor inhoud 2"/>
          <p:cNvSpPr>
            <a:spLocks noGrp="1"/>
          </p:cNvSpPr>
          <p:nvPr>
            <p:ph idx="1"/>
          </p:nvPr>
        </p:nvSpPr>
        <p:spPr/>
        <p:txBody>
          <a:bodyPr/>
          <a:lstStyle/>
          <a:p>
            <a:pPr marL="0" indent="0" eaLnBrk="1" hangingPunct="1">
              <a:buFontTx/>
              <a:buNone/>
              <a:defRPr/>
            </a:pPr>
            <a:r>
              <a:rPr lang="nl-NL" altLang="nl-NL" dirty="0"/>
              <a:t>Definitie in:</a:t>
            </a:r>
          </a:p>
          <a:p>
            <a:pPr>
              <a:spcBef>
                <a:spcPts val="450"/>
              </a:spcBef>
              <a:spcAft>
                <a:spcPts val="450"/>
              </a:spcAft>
              <a:buFont typeface="Arial" panose="020B0604020202020204" pitchFamily="34" charset="0"/>
              <a:buChar char="•"/>
              <a:defRPr/>
            </a:pPr>
            <a:r>
              <a:rPr lang="nl-NL" altLang="nl-NL" dirty="0"/>
              <a:t>IMO (resolutie A.857)</a:t>
            </a:r>
          </a:p>
          <a:p>
            <a:pPr>
              <a:spcBef>
                <a:spcPts val="450"/>
              </a:spcBef>
              <a:spcAft>
                <a:spcPts val="450"/>
              </a:spcAft>
              <a:buFont typeface="Arial" panose="020B0604020202020204" pitchFamily="34" charset="0"/>
              <a:buChar char="•"/>
              <a:defRPr/>
            </a:pPr>
            <a:r>
              <a:rPr lang="nl-NL" altLang="nl-NL" dirty="0"/>
              <a:t>VTS </a:t>
            </a:r>
            <a:r>
              <a:rPr lang="nl-NL" altLang="nl-NL" dirty="0" err="1"/>
              <a:t>Guidelines</a:t>
            </a:r>
            <a:endParaRPr lang="nl-NL" altLang="nl-NL" dirty="0"/>
          </a:p>
          <a:p>
            <a:pPr>
              <a:spcBef>
                <a:spcPts val="450"/>
              </a:spcBef>
              <a:spcAft>
                <a:spcPts val="450"/>
              </a:spcAft>
              <a:buFont typeface="Arial" panose="020B0604020202020204" pitchFamily="34" charset="0"/>
              <a:buChar char="•"/>
              <a:defRPr/>
            </a:pPr>
            <a:r>
              <a:rPr lang="nl-NL" altLang="nl-NL" dirty="0"/>
              <a:t>Scheepvaartverkeerswet</a:t>
            </a:r>
          </a:p>
          <a:p>
            <a:pPr>
              <a:defRPr/>
            </a:pPr>
            <a:endParaRPr lang="nl-NL" dirty="0"/>
          </a:p>
        </p:txBody>
      </p:sp>
      <p:sp>
        <p:nvSpPr>
          <p:cNvPr id="4" name="Tijdelijke aanduiding voor voettekst 3"/>
          <p:cNvSpPr>
            <a:spLocks noGrp="1"/>
          </p:cNvSpPr>
          <p:nvPr>
            <p:ph type="ftr" sz="quarter" idx="10"/>
          </p:nvPr>
        </p:nvSpPr>
        <p:spPr/>
        <p:txBody>
          <a:bodyPr/>
          <a:lstStyle/>
          <a:p>
            <a:pPr>
              <a:defRPr/>
            </a:pPr>
            <a:r>
              <a:rPr lang="nl-NL" altLang="nl-NL">
                <a:solidFill>
                  <a:srgbClr val="000000"/>
                </a:solidFill>
              </a:rPr>
              <a:t>Algemene presentatie</a:t>
            </a:r>
          </a:p>
        </p:txBody>
      </p:sp>
      <p:sp>
        <p:nvSpPr>
          <p:cNvPr id="5" name="Tijdelijke aanduiding voor dianummer 4"/>
          <p:cNvSpPr>
            <a:spLocks noGrp="1"/>
          </p:cNvSpPr>
          <p:nvPr>
            <p:ph type="sldNum" sz="quarter" idx="11"/>
          </p:nvPr>
        </p:nvSpPr>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34E9C608-EA23-449C-9061-7616762DC1DF}" type="slidenum">
              <a:rPr lang="nl-NL" altLang="nl-NL" sz="1000">
                <a:solidFill>
                  <a:srgbClr val="000000"/>
                </a:solidFill>
                <a:latin typeface="Verdana" panose="020B0604030504040204" pitchFamily="34" charset="0"/>
              </a:rPr>
              <a:pPr eaLnBrk="1" hangingPunct="1"/>
              <a:t>51</a:t>
            </a:fld>
            <a:endParaRPr lang="nl-NL" altLang="nl-NL" sz="1000">
              <a:solidFill>
                <a:srgbClr val="000000"/>
              </a:solidFill>
              <a:latin typeface="Verdana" panose="020B0604030504040204" pitchFamily="34" charset="0"/>
            </a:endParaRPr>
          </a:p>
        </p:txBody>
      </p:sp>
      <p:sp>
        <p:nvSpPr>
          <p:cNvPr id="6" name="Tijdelijke aanduiding voor datum 5"/>
          <p:cNvSpPr>
            <a:spLocks noGrp="1"/>
          </p:cNvSpPr>
          <p:nvPr>
            <p:ph type="dt" sz="quarter" idx="12"/>
          </p:nvPr>
        </p:nvSpPr>
        <p:spPr/>
        <p:txBody>
          <a:bodyPr/>
          <a:lstStyle/>
          <a:p>
            <a:pPr>
              <a:defRPr/>
            </a:pPr>
            <a:fld id="{FBFB2E3B-3D08-42FD-B991-5A5280B934FB}" type="datetime4">
              <a:rPr lang="nl-NL" altLang="nl-NL" smtClean="0">
                <a:solidFill>
                  <a:srgbClr val="000000"/>
                </a:solidFill>
              </a:rPr>
              <a:pPr>
                <a:defRPr/>
              </a:pPr>
              <a:t>25 april 2023</a:t>
            </a:fld>
            <a:endParaRPr lang="nl-NL" altLang="nl-NL">
              <a:solidFill>
                <a:srgbClr val="000000"/>
              </a:solidFill>
            </a:endParaRPr>
          </a:p>
        </p:txBody>
      </p:sp>
      <p:pic>
        <p:nvPicPr>
          <p:cNvPr id="6151" name="Picture 1"/>
          <p:cNvPicPr>
            <a:picLocks noChangeAspect="1" noChangeArrowheads="1"/>
          </p:cNvPicPr>
          <p:nvPr/>
        </p:nvPicPr>
        <p:blipFill>
          <a:blip r:embed="rId2">
            <a:lum bright="-10000"/>
            <a:extLst>
              <a:ext uri="{28A0092B-C50C-407E-A947-70E740481C1C}">
                <a14:useLocalDpi xmlns:a14="http://schemas.microsoft.com/office/drawing/2010/main" val="0"/>
              </a:ext>
            </a:extLst>
          </a:blip>
          <a:srcRect/>
          <a:stretch>
            <a:fillRect/>
          </a:stretch>
        </p:blipFill>
        <p:spPr bwMode="auto">
          <a:xfrm>
            <a:off x="4738688" y="1992313"/>
            <a:ext cx="3859212" cy="40449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95413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el 1"/>
          <p:cNvSpPr>
            <a:spLocks noGrp="1"/>
          </p:cNvSpPr>
          <p:nvPr>
            <p:ph type="title"/>
          </p:nvPr>
        </p:nvSpPr>
        <p:spPr/>
        <p:txBody>
          <a:bodyPr/>
          <a:lstStyle/>
          <a:p>
            <a:r>
              <a:rPr lang="nl-NL" altLang="nl-NL"/>
              <a:t>Definities VTS Guidelines</a:t>
            </a:r>
          </a:p>
        </p:txBody>
      </p:sp>
      <p:sp>
        <p:nvSpPr>
          <p:cNvPr id="7171" name="Tijdelijke aanduiding voor inhoud 2"/>
          <p:cNvSpPr>
            <a:spLocks noGrp="1"/>
          </p:cNvSpPr>
          <p:nvPr>
            <p:ph idx="1"/>
          </p:nvPr>
        </p:nvSpPr>
        <p:spPr/>
        <p:txBody>
          <a:bodyPr/>
          <a:lstStyle/>
          <a:p>
            <a:endParaRPr lang="nl-NL" altLang="nl-NL"/>
          </a:p>
        </p:txBody>
      </p:sp>
      <p:sp>
        <p:nvSpPr>
          <p:cNvPr id="4" name="Tijdelijke aanduiding voor voettekst 3"/>
          <p:cNvSpPr>
            <a:spLocks noGrp="1"/>
          </p:cNvSpPr>
          <p:nvPr>
            <p:ph type="ftr" sz="quarter" idx="10"/>
          </p:nvPr>
        </p:nvSpPr>
        <p:spPr/>
        <p:txBody>
          <a:bodyPr/>
          <a:lstStyle/>
          <a:p>
            <a:pPr>
              <a:defRPr/>
            </a:pPr>
            <a:r>
              <a:rPr lang="nl-NL" altLang="nl-NL">
                <a:solidFill>
                  <a:srgbClr val="000000"/>
                </a:solidFill>
              </a:rPr>
              <a:t>Algemene presentatie</a:t>
            </a:r>
          </a:p>
        </p:txBody>
      </p:sp>
      <p:sp>
        <p:nvSpPr>
          <p:cNvPr id="5" name="Tijdelijke aanduiding voor dianummer 4"/>
          <p:cNvSpPr>
            <a:spLocks noGrp="1"/>
          </p:cNvSpPr>
          <p:nvPr>
            <p:ph type="sldNum" sz="quarter" idx="11"/>
          </p:nvPr>
        </p:nvSpPr>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45A1673F-67F3-4FE9-A894-2B4825B9136B}" type="slidenum">
              <a:rPr lang="nl-NL" altLang="nl-NL" sz="1000">
                <a:solidFill>
                  <a:srgbClr val="000000"/>
                </a:solidFill>
                <a:latin typeface="Verdana" panose="020B0604030504040204" pitchFamily="34" charset="0"/>
              </a:rPr>
              <a:pPr eaLnBrk="1" hangingPunct="1"/>
              <a:t>52</a:t>
            </a:fld>
            <a:endParaRPr lang="nl-NL" altLang="nl-NL" sz="1000">
              <a:solidFill>
                <a:srgbClr val="000000"/>
              </a:solidFill>
              <a:latin typeface="Verdana" panose="020B0604030504040204" pitchFamily="34" charset="0"/>
            </a:endParaRPr>
          </a:p>
        </p:txBody>
      </p:sp>
      <p:sp>
        <p:nvSpPr>
          <p:cNvPr id="6" name="Tijdelijke aanduiding voor datum 5"/>
          <p:cNvSpPr>
            <a:spLocks noGrp="1"/>
          </p:cNvSpPr>
          <p:nvPr>
            <p:ph type="dt" sz="quarter" idx="12"/>
          </p:nvPr>
        </p:nvSpPr>
        <p:spPr/>
        <p:txBody>
          <a:bodyPr/>
          <a:lstStyle/>
          <a:p>
            <a:pPr>
              <a:defRPr/>
            </a:pPr>
            <a:fld id="{FBFB2E3B-3D08-42FD-B991-5A5280B934FB}" type="datetime4">
              <a:rPr lang="nl-NL" altLang="nl-NL" smtClean="0">
                <a:solidFill>
                  <a:srgbClr val="000000"/>
                </a:solidFill>
              </a:rPr>
              <a:pPr>
                <a:defRPr/>
              </a:pPr>
              <a:t>25 april 2023</a:t>
            </a:fld>
            <a:endParaRPr lang="nl-NL" altLang="nl-NL">
              <a:solidFill>
                <a:srgbClr val="000000"/>
              </a:solidFill>
            </a:endParaRPr>
          </a:p>
        </p:txBody>
      </p:sp>
      <p:pic>
        <p:nvPicPr>
          <p:cNvPr id="717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0088" y="1897063"/>
            <a:ext cx="6134100" cy="411321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7263235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el 1"/>
          <p:cNvSpPr>
            <a:spLocks noGrp="1"/>
          </p:cNvSpPr>
          <p:nvPr>
            <p:ph type="title"/>
          </p:nvPr>
        </p:nvSpPr>
        <p:spPr/>
        <p:txBody>
          <a:bodyPr/>
          <a:lstStyle/>
          <a:p>
            <a:endParaRPr lang="nl-NL" altLang="nl-NL" sz="8000" b="1"/>
          </a:p>
        </p:txBody>
      </p:sp>
      <p:sp>
        <p:nvSpPr>
          <p:cNvPr id="8195" name="Tijdelijke aanduiding voor inhoud 2"/>
          <p:cNvSpPr>
            <a:spLocks noGrp="1"/>
          </p:cNvSpPr>
          <p:nvPr>
            <p:ph idx="1"/>
          </p:nvPr>
        </p:nvSpPr>
        <p:spPr/>
        <p:txBody>
          <a:bodyPr/>
          <a:lstStyle/>
          <a:p>
            <a:endParaRPr lang="nl-NL" altLang="nl-NL"/>
          </a:p>
        </p:txBody>
      </p:sp>
      <p:sp>
        <p:nvSpPr>
          <p:cNvPr id="4" name="Tijdelijke aanduiding voor voettekst 3"/>
          <p:cNvSpPr>
            <a:spLocks noGrp="1"/>
          </p:cNvSpPr>
          <p:nvPr>
            <p:ph type="ftr" sz="quarter" idx="10"/>
          </p:nvPr>
        </p:nvSpPr>
        <p:spPr/>
        <p:txBody>
          <a:bodyPr/>
          <a:lstStyle/>
          <a:p>
            <a:pPr>
              <a:defRPr/>
            </a:pPr>
            <a:r>
              <a:rPr lang="nl-NL" altLang="nl-NL">
                <a:solidFill>
                  <a:srgbClr val="000000"/>
                </a:solidFill>
              </a:rPr>
              <a:t>Algemene presentatie</a:t>
            </a:r>
          </a:p>
        </p:txBody>
      </p:sp>
      <p:sp>
        <p:nvSpPr>
          <p:cNvPr id="5" name="Tijdelijke aanduiding voor dianummer 4"/>
          <p:cNvSpPr>
            <a:spLocks noGrp="1"/>
          </p:cNvSpPr>
          <p:nvPr>
            <p:ph type="sldNum" sz="quarter" idx="11"/>
          </p:nvPr>
        </p:nvSpPr>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50C7C248-E410-44C4-AE18-2EC8D269C072}" type="slidenum">
              <a:rPr lang="nl-NL" altLang="nl-NL" sz="1000">
                <a:solidFill>
                  <a:srgbClr val="000000"/>
                </a:solidFill>
                <a:latin typeface="Verdana" panose="020B0604030504040204" pitchFamily="34" charset="0"/>
              </a:rPr>
              <a:pPr eaLnBrk="1" hangingPunct="1"/>
              <a:t>53</a:t>
            </a:fld>
            <a:endParaRPr lang="nl-NL" altLang="nl-NL" sz="1000">
              <a:solidFill>
                <a:srgbClr val="000000"/>
              </a:solidFill>
              <a:latin typeface="Verdana" panose="020B0604030504040204" pitchFamily="34" charset="0"/>
            </a:endParaRPr>
          </a:p>
        </p:txBody>
      </p:sp>
      <p:sp>
        <p:nvSpPr>
          <p:cNvPr id="6" name="Tijdelijke aanduiding voor datum 5"/>
          <p:cNvSpPr>
            <a:spLocks noGrp="1"/>
          </p:cNvSpPr>
          <p:nvPr>
            <p:ph type="dt" sz="quarter" idx="12"/>
          </p:nvPr>
        </p:nvSpPr>
        <p:spPr/>
        <p:txBody>
          <a:bodyPr/>
          <a:lstStyle/>
          <a:p>
            <a:pPr>
              <a:defRPr/>
            </a:pPr>
            <a:fld id="{22913391-C3D0-4E61-874F-10BD3BC3406E}" type="datetime4">
              <a:rPr lang="nl-NL" altLang="nl-NL" smtClean="0">
                <a:solidFill>
                  <a:srgbClr val="000000"/>
                </a:solidFill>
              </a:rPr>
              <a:pPr>
                <a:defRPr/>
              </a:pPr>
              <a:t>25 april 2023</a:t>
            </a:fld>
            <a:endParaRPr lang="nl-NL" altLang="nl-NL">
              <a:solidFill>
                <a:srgbClr val="000000"/>
              </a:solidFill>
            </a:endParaRPr>
          </a:p>
        </p:txBody>
      </p:sp>
      <p:pic>
        <p:nvPicPr>
          <p:cNvPr id="819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2552700"/>
            <a:ext cx="4524375" cy="8763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20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0488" y="4064000"/>
            <a:ext cx="6486525" cy="16383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20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4550" y="2176463"/>
            <a:ext cx="2486025" cy="16287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991971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a:p>
        </p:txBody>
      </p:sp>
      <p:sp>
        <p:nvSpPr>
          <p:cNvPr id="4" name="Tijdelijke aanduiding voor voettekst 3"/>
          <p:cNvSpPr>
            <a:spLocks noGrp="1"/>
          </p:cNvSpPr>
          <p:nvPr>
            <p:ph type="ftr" sz="quarter" idx="10"/>
          </p:nvPr>
        </p:nvSpPr>
        <p:spPr/>
        <p:txBody>
          <a:bodyPr/>
          <a:lstStyle/>
          <a:p>
            <a:pPr>
              <a:defRPr/>
            </a:pPr>
            <a:r>
              <a:rPr lang="nl-NL" altLang="nl-NL">
                <a:solidFill>
                  <a:srgbClr val="000000"/>
                </a:solidFill>
              </a:rPr>
              <a:t>Algemene presentatie</a:t>
            </a:r>
          </a:p>
        </p:txBody>
      </p:sp>
      <p:sp>
        <p:nvSpPr>
          <p:cNvPr id="5" name="Tijdelijke aanduiding voor dianummer 4"/>
          <p:cNvSpPr>
            <a:spLocks noGrp="1"/>
          </p:cNvSpPr>
          <p:nvPr>
            <p:ph type="sldNum" sz="quarter" idx="11"/>
          </p:nvPr>
        </p:nvSpPr>
        <p:spPr/>
        <p:txBody>
          <a:bodyPr/>
          <a:lstStyle/>
          <a:p>
            <a:fld id="{82B56E85-D29A-4FBB-92B1-0C1BA9E8C097}" type="slidenum">
              <a:rPr lang="nl-NL" altLang="nl-NL" smtClean="0">
                <a:solidFill>
                  <a:srgbClr val="000000"/>
                </a:solidFill>
              </a:rPr>
              <a:pPr/>
              <a:t>54</a:t>
            </a:fld>
            <a:endParaRPr lang="nl-NL" altLang="nl-NL">
              <a:solidFill>
                <a:srgbClr val="000000"/>
              </a:solidFill>
            </a:endParaRPr>
          </a:p>
        </p:txBody>
      </p:sp>
      <p:sp>
        <p:nvSpPr>
          <p:cNvPr id="6" name="Tijdelijke aanduiding voor datum 5"/>
          <p:cNvSpPr>
            <a:spLocks noGrp="1"/>
          </p:cNvSpPr>
          <p:nvPr>
            <p:ph type="dt" sz="half" idx="12"/>
          </p:nvPr>
        </p:nvSpPr>
        <p:spPr/>
        <p:txBody>
          <a:bodyPr/>
          <a:lstStyle/>
          <a:p>
            <a:pPr>
              <a:defRPr/>
            </a:pPr>
            <a:fld id="{5E66DAB8-FAEA-41B6-B3CA-685E919EBF65}" type="datetime4">
              <a:rPr lang="nl-NL" altLang="nl-NL" smtClean="0">
                <a:solidFill>
                  <a:srgbClr val="000000"/>
                </a:solidFill>
              </a:rPr>
              <a:pPr>
                <a:defRPr/>
              </a:pPr>
              <a:t>25 april 2023</a:t>
            </a:fld>
            <a:endParaRPr lang="nl-NL" altLang="nl-NL">
              <a:solidFill>
                <a:srgbClr val="000000"/>
              </a:solidFill>
            </a:endParaRPr>
          </a:p>
        </p:txBody>
      </p:sp>
      <p:pic>
        <p:nvPicPr>
          <p:cNvPr id="7" name="Afbeelding 6"/>
          <p:cNvPicPr>
            <a:picLocks noChangeAspect="1"/>
          </p:cNvPicPr>
          <p:nvPr/>
        </p:nvPicPr>
        <p:blipFill>
          <a:blip r:embed="rId2"/>
          <a:stretch>
            <a:fillRect/>
          </a:stretch>
        </p:blipFill>
        <p:spPr>
          <a:xfrm>
            <a:off x="-1152526" y="0"/>
            <a:ext cx="12220650" cy="6954180"/>
          </a:xfrm>
          <a:prstGeom prst="rect">
            <a:avLst/>
          </a:prstGeom>
        </p:spPr>
      </p:pic>
    </p:spTree>
    <p:extLst>
      <p:ext uri="{BB962C8B-B14F-4D97-AF65-F5344CB8AC3E}">
        <p14:creationId xmlns:p14="http://schemas.microsoft.com/office/powerpoint/2010/main" val="2213920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Afbeelding 1" descr="post1.jpg"/>
          <p:cNvPicPr>
            <a:picLocks noChangeAspect="1"/>
          </p:cNvPicPr>
          <p:nvPr/>
        </p:nvPicPr>
        <p:blipFill>
          <a:blip r:embed="rId2">
            <a:lum bright="2000"/>
            <a:extLst>
              <a:ext uri="{28A0092B-C50C-407E-A947-70E740481C1C}">
                <a14:useLocalDpi xmlns:a14="http://schemas.microsoft.com/office/drawing/2010/main" val="0"/>
              </a:ext>
            </a:extLst>
          </a:blip>
          <a:srcRect/>
          <a:stretch>
            <a:fillRect/>
          </a:stretch>
        </p:blipFill>
        <p:spPr bwMode="auto">
          <a:xfrm>
            <a:off x="-530225" y="0"/>
            <a:ext cx="10199688" cy="701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itel 1"/>
          <p:cNvSpPr>
            <a:spLocks noGrp="1"/>
          </p:cNvSpPr>
          <p:nvPr>
            <p:ph type="title"/>
          </p:nvPr>
        </p:nvSpPr>
        <p:spPr/>
        <p:txBody>
          <a:bodyPr/>
          <a:lstStyle/>
          <a:p>
            <a:endParaRPr lang="nl-NL" altLang="nl-NL" sz="8000" b="1">
              <a:solidFill>
                <a:schemeClr val="tx1"/>
              </a:solidFill>
            </a:endParaRPr>
          </a:p>
        </p:txBody>
      </p:sp>
      <p:sp>
        <p:nvSpPr>
          <p:cNvPr id="9220" name="Tijdelijke aanduiding voor inhoud 2"/>
          <p:cNvSpPr>
            <a:spLocks noGrp="1"/>
          </p:cNvSpPr>
          <p:nvPr>
            <p:ph idx="1"/>
          </p:nvPr>
        </p:nvSpPr>
        <p:spPr/>
        <p:txBody>
          <a:bodyPr/>
          <a:lstStyle/>
          <a:p>
            <a:endParaRPr lang="nl-NL" altLang="nl-NL"/>
          </a:p>
        </p:txBody>
      </p:sp>
      <p:sp>
        <p:nvSpPr>
          <p:cNvPr id="4" name="Tijdelijke aanduiding voor voettekst 3"/>
          <p:cNvSpPr>
            <a:spLocks noGrp="1"/>
          </p:cNvSpPr>
          <p:nvPr>
            <p:ph type="ftr" sz="quarter" idx="10"/>
          </p:nvPr>
        </p:nvSpPr>
        <p:spPr/>
        <p:txBody>
          <a:bodyPr/>
          <a:lstStyle/>
          <a:p>
            <a:pPr>
              <a:defRPr/>
            </a:pPr>
            <a:r>
              <a:rPr lang="nl-NL" altLang="nl-NL">
                <a:solidFill>
                  <a:srgbClr val="000000"/>
                </a:solidFill>
              </a:rPr>
              <a:t>Algemene presentatie</a:t>
            </a:r>
          </a:p>
        </p:txBody>
      </p:sp>
      <p:sp>
        <p:nvSpPr>
          <p:cNvPr id="5" name="Tijdelijke aanduiding voor dianummer 4"/>
          <p:cNvSpPr>
            <a:spLocks noGrp="1"/>
          </p:cNvSpPr>
          <p:nvPr>
            <p:ph type="sldNum" sz="quarter" idx="11"/>
          </p:nvPr>
        </p:nvSpPr>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623E655A-419D-4E4F-9EFC-91299D5235D2}" type="slidenum">
              <a:rPr lang="nl-NL" altLang="nl-NL" sz="1000">
                <a:solidFill>
                  <a:srgbClr val="000000"/>
                </a:solidFill>
                <a:latin typeface="Verdana" panose="020B0604030504040204" pitchFamily="34" charset="0"/>
              </a:rPr>
              <a:pPr eaLnBrk="1" hangingPunct="1"/>
              <a:t>55</a:t>
            </a:fld>
            <a:endParaRPr lang="nl-NL" altLang="nl-NL" sz="1000">
              <a:solidFill>
                <a:srgbClr val="000000"/>
              </a:solidFill>
              <a:latin typeface="Verdana" panose="020B0604030504040204" pitchFamily="34" charset="0"/>
            </a:endParaRPr>
          </a:p>
        </p:txBody>
      </p:sp>
      <p:sp>
        <p:nvSpPr>
          <p:cNvPr id="6" name="Tijdelijke aanduiding voor datum 5"/>
          <p:cNvSpPr>
            <a:spLocks noGrp="1"/>
          </p:cNvSpPr>
          <p:nvPr>
            <p:ph type="dt" sz="quarter" idx="12"/>
          </p:nvPr>
        </p:nvSpPr>
        <p:spPr/>
        <p:txBody>
          <a:bodyPr/>
          <a:lstStyle/>
          <a:p>
            <a:pPr>
              <a:defRPr/>
            </a:pPr>
            <a:fld id="{E6810FC7-5A9F-42FA-9946-A6D939DDDC33}" type="datetime4">
              <a:rPr lang="nl-NL" altLang="nl-NL" smtClean="0">
                <a:solidFill>
                  <a:srgbClr val="000000"/>
                </a:solidFill>
              </a:rPr>
              <a:pPr>
                <a:defRPr/>
              </a:pPr>
              <a:t>25 april 2023</a:t>
            </a:fld>
            <a:endParaRPr lang="nl-NL" altLang="nl-NL">
              <a:solidFill>
                <a:srgbClr val="000000"/>
              </a:solidFill>
            </a:endParaRPr>
          </a:p>
        </p:txBody>
      </p:sp>
    </p:spTree>
    <p:extLst>
      <p:ext uri="{BB962C8B-B14F-4D97-AF65-F5344CB8AC3E}">
        <p14:creationId xmlns:p14="http://schemas.microsoft.com/office/powerpoint/2010/main" val="42066167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9" descr="https://beeldbank.rws.nl/Photos/145/218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875" y="-504825"/>
            <a:ext cx="11117263" cy="763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itel 1"/>
          <p:cNvSpPr>
            <a:spLocks noGrp="1"/>
          </p:cNvSpPr>
          <p:nvPr>
            <p:ph type="title"/>
          </p:nvPr>
        </p:nvSpPr>
        <p:spPr/>
        <p:txBody>
          <a:bodyPr/>
          <a:lstStyle/>
          <a:p>
            <a:endParaRPr lang="nl-NL" altLang="nl-NL" sz="8000" b="1">
              <a:solidFill>
                <a:schemeClr val="bg1"/>
              </a:solidFill>
            </a:endParaRPr>
          </a:p>
        </p:txBody>
      </p:sp>
      <p:sp>
        <p:nvSpPr>
          <p:cNvPr id="10244" name="Tijdelijke aanduiding voor inhoud 2"/>
          <p:cNvSpPr>
            <a:spLocks noGrp="1"/>
          </p:cNvSpPr>
          <p:nvPr>
            <p:ph idx="1"/>
          </p:nvPr>
        </p:nvSpPr>
        <p:spPr/>
        <p:txBody>
          <a:bodyPr/>
          <a:lstStyle/>
          <a:p>
            <a:endParaRPr lang="nl-NL" altLang="nl-NL"/>
          </a:p>
        </p:txBody>
      </p:sp>
      <p:sp>
        <p:nvSpPr>
          <p:cNvPr id="4" name="Tijdelijke aanduiding voor voettekst 3"/>
          <p:cNvSpPr>
            <a:spLocks noGrp="1"/>
          </p:cNvSpPr>
          <p:nvPr>
            <p:ph type="ftr" sz="quarter" idx="10"/>
          </p:nvPr>
        </p:nvSpPr>
        <p:spPr/>
        <p:txBody>
          <a:bodyPr/>
          <a:lstStyle/>
          <a:p>
            <a:pPr>
              <a:defRPr/>
            </a:pPr>
            <a:r>
              <a:rPr lang="nl-NL" altLang="nl-NL">
                <a:solidFill>
                  <a:srgbClr val="000000"/>
                </a:solidFill>
              </a:rPr>
              <a:t>Algemene presentatie</a:t>
            </a:r>
          </a:p>
        </p:txBody>
      </p:sp>
      <p:sp>
        <p:nvSpPr>
          <p:cNvPr id="5" name="Tijdelijke aanduiding voor dianummer 4"/>
          <p:cNvSpPr>
            <a:spLocks noGrp="1"/>
          </p:cNvSpPr>
          <p:nvPr>
            <p:ph type="sldNum" sz="quarter" idx="11"/>
          </p:nvPr>
        </p:nvSpPr>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1410F22A-2324-4F93-9853-8BA611F683C8}" type="slidenum">
              <a:rPr lang="nl-NL" altLang="nl-NL" sz="1000">
                <a:solidFill>
                  <a:srgbClr val="000000"/>
                </a:solidFill>
                <a:latin typeface="Verdana" panose="020B0604030504040204" pitchFamily="34" charset="0"/>
              </a:rPr>
              <a:pPr eaLnBrk="1" hangingPunct="1"/>
              <a:t>56</a:t>
            </a:fld>
            <a:endParaRPr lang="nl-NL" altLang="nl-NL" sz="1000">
              <a:solidFill>
                <a:srgbClr val="000000"/>
              </a:solidFill>
              <a:latin typeface="Verdana" panose="020B0604030504040204" pitchFamily="34" charset="0"/>
            </a:endParaRPr>
          </a:p>
        </p:txBody>
      </p:sp>
      <p:sp>
        <p:nvSpPr>
          <p:cNvPr id="6" name="Tijdelijke aanduiding voor datum 5"/>
          <p:cNvSpPr>
            <a:spLocks noGrp="1"/>
          </p:cNvSpPr>
          <p:nvPr>
            <p:ph type="dt" sz="quarter" idx="12"/>
          </p:nvPr>
        </p:nvSpPr>
        <p:spPr/>
        <p:txBody>
          <a:bodyPr/>
          <a:lstStyle/>
          <a:p>
            <a:pPr>
              <a:defRPr/>
            </a:pPr>
            <a:fld id="{E6810FC7-5A9F-42FA-9946-A6D939DDDC33}" type="datetime4">
              <a:rPr lang="nl-NL" altLang="nl-NL" smtClean="0">
                <a:solidFill>
                  <a:srgbClr val="000000"/>
                </a:solidFill>
              </a:rPr>
              <a:pPr>
                <a:defRPr/>
              </a:pPr>
              <a:t>25 april 2023</a:t>
            </a:fld>
            <a:endParaRPr lang="nl-NL" altLang="nl-NL">
              <a:solidFill>
                <a:srgbClr val="000000"/>
              </a:solidFill>
            </a:endParaRPr>
          </a:p>
        </p:txBody>
      </p:sp>
    </p:spTree>
    <p:extLst>
      <p:ext uri="{BB962C8B-B14F-4D97-AF65-F5344CB8AC3E}">
        <p14:creationId xmlns:p14="http://schemas.microsoft.com/office/powerpoint/2010/main" val="32585400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Afbeelding 1" descr="Afbeeldin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1988" y="-706438"/>
            <a:ext cx="10174288" cy="756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itel 1"/>
          <p:cNvSpPr>
            <a:spLocks noGrp="1"/>
          </p:cNvSpPr>
          <p:nvPr>
            <p:ph type="title"/>
          </p:nvPr>
        </p:nvSpPr>
        <p:spPr/>
        <p:txBody>
          <a:bodyPr/>
          <a:lstStyle/>
          <a:p>
            <a:endParaRPr lang="nl-NL" altLang="nl-NL" sz="8000" b="1">
              <a:solidFill>
                <a:schemeClr val="bg1"/>
              </a:solidFill>
            </a:endParaRPr>
          </a:p>
        </p:txBody>
      </p:sp>
      <p:sp>
        <p:nvSpPr>
          <p:cNvPr id="11268" name="Tijdelijke aanduiding voor inhoud 2"/>
          <p:cNvSpPr>
            <a:spLocks noGrp="1"/>
          </p:cNvSpPr>
          <p:nvPr>
            <p:ph idx="1"/>
          </p:nvPr>
        </p:nvSpPr>
        <p:spPr/>
        <p:txBody>
          <a:bodyPr/>
          <a:lstStyle/>
          <a:p>
            <a:endParaRPr lang="nl-NL" altLang="nl-NL"/>
          </a:p>
        </p:txBody>
      </p:sp>
      <p:sp>
        <p:nvSpPr>
          <p:cNvPr id="4" name="Tijdelijke aanduiding voor voettekst 3"/>
          <p:cNvSpPr>
            <a:spLocks noGrp="1"/>
          </p:cNvSpPr>
          <p:nvPr>
            <p:ph type="ftr" sz="quarter" idx="10"/>
          </p:nvPr>
        </p:nvSpPr>
        <p:spPr/>
        <p:txBody>
          <a:bodyPr/>
          <a:lstStyle/>
          <a:p>
            <a:pPr>
              <a:defRPr/>
            </a:pPr>
            <a:r>
              <a:rPr lang="nl-NL" altLang="nl-NL">
                <a:solidFill>
                  <a:srgbClr val="000000"/>
                </a:solidFill>
              </a:rPr>
              <a:t>Algemene presentatie</a:t>
            </a:r>
          </a:p>
        </p:txBody>
      </p:sp>
      <p:sp>
        <p:nvSpPr>
          <p:cNvPr id="5" name="Tijdelijke aanduiding voor dianummer 4"/>
          <p:cNvSpPr>
            <a:spLocks noGrp="1"/>
          </p:cNvSpPr>
          <p:nvPr>
            <p:ph type="sldNum" sz="quarter" idx="11"/>
          </p:nvPr>
        </p:nvSpPr>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1D3B1EBC-E5D7-4E74-B2AB-0F26673BE630}" type="slidenum">
              <a:rPr lang="nl-NL" altLang="nl-NL" sz="1000">
                <a:solidFill>
                  <a:srgbClr val="000000"/>
                </a:solidFill>
                <a:latin typeface="Verdana" panose="020B0604030504040204" pitchFamily="34" charset="0"/>
              </a:rPr>
              <a:pPr eaLnBrk="1" hangingPunct="1"/>
              <a:t>57</a:t>
            </a:fld>
            <a:endParaRPr lang="nl-NL" altLang="nl-NL" sz="1000">
              <a:solidFill>
                <a:srgbClr val="000000"/>
              </a:solidFill>
              <a:latin typeface="Verdana" panose="020B0604030504040204" pitchFamily="34" charset="0"/>
            </a:endParaRPr>
          </a:p>
        </p:txBody>
      </p:sp>
      <p:sp>
        <p:nvSpPr>
          <p:cNvPr id="6" name="Tijdelijke aanduiding voor datum 5"/>
          <p:cNvSpPr>
            <a:spLocks noGrp="1"/>
          </p:cNvSpPr>
          <p:nvPr>
            <p:ph type="dt" sz="quarter" idx="12"/>
          </p:nvPr>
        </p:nvSpPr>
        <p:spPr/>
        <p:txBody>
          <a:bodyPr/>
          <a:lstStyle/>
          <a:p>
            <a:pPr>
              <a:defRPr/>
            </a:pPr>
            <a:fld id="{E6810FC7-5A9F-42FA-9946-A6D939DDDC33}" type="datetime4">
              <a:rPr lang="nl-NL" altLang="nl-NL" smtClean="0">
                <a:solidFill>
                  <a:srgbClr val="000000"/>
                </a:solidFill>
              </a:rPr>
              <a:pPr>
                <a:defRPr/>
              </a:pPr>
              <a:t>25 april 2023</a:t>
            </a:fld>
            <a:endParaRPr lang="nl-NL" altLang="nl-NL">
              <a:solidFill>
                <a:srgbClr val="000000"/>
              </a:solidFill>
            </a:endParaRPr>
          </a:p>
        </p:txBody>
      </p:sp>
    </p:spTree>
    <p:extLst>
      <p:ext uri="{BB962C8B-B14F-4D97-AF65-F5344CB8AC3E}">
        <p14:creationId xmlns:p14="http://schemas.microsoft.com/office/powerpoint/2010/main" val="7913174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s://beeldbank.rws.nl/Photos/145/218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 y="-87313"/>
            <a:ext cx="10648950" cy="7315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itel 1"/>
          <p:cNvSpPr>
            <a:spLocks noGrp="1"/>
          </p:cNvSpPr>
          <p:nvPr>
            <p:ph type="title"/>
          </p:nvPr>
        </p:nvSpPr>
        <p:spPr/>
        <p:txBody>
          <a:bodyPr/>
          <a:lstStyle/>
          <a:p>
            <a:endParaRPr lang="nl-NL" altLang="nl-NL" sz="8000" b="1">
              <a:solidFill>
                <a:schemeClr val="tx1"/>
              </a:solidFill>
            </a:endParaRPr>
          </a:p>
        </p:txBody>
      </p:sp>
      <p:sp>
        <p:nvSpPr>
          <p:cNvPr id="12292" name="Tijdelijke aanduiding voor inhoud 2"/>
          <p:cNvSpPr>
            <a:spLocks noGrp="1"/>
          </p:cNvSpPr>
          <p:nvPr>
            <p:ph idx="1"/>
          </p:nvPr>
        </p:nvSpPr>
        <p:spPr/>
        <p:txBody>
          <a:bodyPr/>
          <a:lstStyle/>
          <a:p>
            <a:endParaRPr lang="nl-NL" altLang="nl-NL"/>
          </a:p>
        </p:txBody>
      </p:sp>
      <p:sp>
        <p:nvSpPr>
          <p:cNvPr id="4" name="Tijdelijke aanduiding voor voettekst 3"/>
          <p:cNvSpPr>
            <a:spLocks noGrp="1"/>
          </p:cNvSpPr>
          <p:nvPr>
            <p:ph type="ftr" sz="quarter" idx="10"/>
          </p:nvPr>
        </p:nvSpPr>
        <p:spPr/>
        <p:txBody>
          <a:bodyPr/>
          <a:lstStyle/>
          <a:p>
            <a:pPr>
              <a:defRPr/>
            </a:pPr>
            <a:r>
              <a:rPr lang="nl-NL" altLang="nl-NL">
                <a:solidFill>
                  <a:srgbClr val="000000"/>
                </a:solidFill>
              </a:rPr>
              <a:t>Algemene presentatie</a:t>
            </a:r>
          </a:p>
        </p:txBody>
      </p:sp>
      <p:sp>
        <p:nvSpPr>
          <p:cNvPr id="5" name="Tijdelijke aanduiding voor dianummer 4"/>
          <p:cNvSpPr>
            <a:spLocks noGrp="1"/>
          </p:cNvSpPr>
          <p:nvPr>
            <p:ph type="sldNum" sz="quarter" idx="11"/>
          </p:nvPr>
        </p:nvSpPr>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77D0ECA4-5BBC-4151-9889-B971C00A5CB1}" type="slidenum">
              <a:rPr lang="nl-NL" altLang="nl-NL" sz="1000">
                <a:solidFill>
                  <a:srgbClr val="000000"/>
                </a:solidFill>
                <a:latin typeface="Verdana" panose="020B0604030504040204" pitchFamily="34" charset="0"/>
              </a:rPr>
              <a:pPr eaLnBrk="1" hangingPunct="1"/>
              <a:t>58</a:t>
            </a:fld>
            <a:endParaRPr lang="nl-NL" altLang="nl-NL" sz="1000">
              <a:solidFill>
                <a:srgbClr val="000000"/>
              </a:solidFill>
              <a:latin typeface="Verdana" panose="020B0604030504040204" pitchFamily="34" charset="0"/>
            </a:endParaRPr>
          </a:p>
        </p:txBody>
      </p:sp>
      <p:sp>
        <p:nvSpPr>
          <p:cNvPr id="6" name="Tijdelijke aanduiding voor datum 5"/>
          <p:cNvSpPr>
            <a:spLocks noGrp="1"/>
          </p:cNvSpPr>
          <p:nvPr>
            <p:ph type="dt" sz="quarter" idx="12"/>
          </p:nvPr>
        </p:nvSpPr>
        <p:spPr/>
        <p:txBody>
          <a:bodyPr/>
          <a:lstStyle/>
          <a:p>
            <a:pPr>
              <a:defRPr/>
            </a:pPr>
            <a:fld id="{E6810FC7-5A9F-42FA-9946-A6D939DDDC33}" type="datetime4">
              <a:rPr lang="nl-NL" altLang="nl-NL" smtClean="0">
                <a:solidFill>
                  <a:srgbClr val="000000"/>
                </a:solidFill>
              </a:rPr>
              <a:pPr>
                <a:defRPr/>
              </a:pPr>
              <a:t>25 april 2023</a:t>
            </a:fld>
            <a:endParaRPr lang="nl-NL" altLang="nl-NL">
              <a:solidFill>
                <a:srgbClr val="000000"/>
              </a:solidFill>
            </a:endParaRPr>
          </a:p>
        </p:txBody>
      </p:sp>
    </p:spTree>
    <p:extLst>
      <p:ext uri="{BB962C8B-B14F-4D97-AF65-F5344CB8AC3E}">
        <p14:creationId xmlns:p14="http://schemas.microsoft.com/office/powerpoint/2010/main" val="30714541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el 1"/>
          <p:cNvSpPr>
            <a:spLocks noGrp="1"/>
          </p:cNvSpPr>
          <p:nvPr>
            <p:ph type="title"/>
          </p:nvPr>
        </p:nvSpPr>
        <p:spPr/>
        <p:txBody>
          <a:bodyPr/>
          <a:lstStyle/>
          <a:p>
            <a:endParaRPr lang="nl-NL" altLang="nl-NL"/>
          </a:p>
        </p:txBody>
      </p:sp>
      <p:sp>
        <p:nvSpPr>
          <p:cNvPr id="13315" name="Tijdelijke aanduiding voor inhoud 2"/>
          <p:cNvSpPr>
            <a:spLocks noGrp="1"/>
          </p:cNvSpPr>
          <p:nvPr>
            <p:ph idx="1"/>
          </p:nvPr>
        </p:nvSpPr>
        <p:spPr/>
        <p:txBody>
          <a:bodyPr/>
          <a:lstStyle/>
          <a:p>
            <a:endParaRPr lang="nl-NL" altLang="nl-NL"/>
          </a:p>
        </p:txBody>
      </p:sp>
      <p:sp>
        <p:nvSpPr>
          <p:cNvPr id="4" name="Tijdelijke aanduiding voor voettekst 3"/>
          <p:cNvSpPr>
            <a:spLocks noGrp="1"/>
          </p:cNvSpPr>
          <p:nvPr>
            <p:ph type="ftr" sz="quarter" idx="10"/>
          </p:nvPr>
        </p:nvSpPr>
        <p:spPr/>
        <p:txBody>
          <a:bodyPr/>
          <a:lstStyle/>
          <a:p>
            <a:pPr>
              <a:defRPr/>
            </a:pPr>
            <a:r>
              <a:rPr lang="nl-NL" altLang="nl-NL">
                <a:solidFill>
                  <a:srgbClr val="000000"/>
                </a:solidFill>
              </a:rPr>
              <a:t>Algemene presentatie</a:t>
            </a:r>
          </a:p>
        </p:txBody>
      </p:sp>
      <p:sp>
        <p:nvSpPr>
          <p:cNvPr id="5" name="Tijdelijke aanduiding voor dianummer 4"/>
          <p:cNvSpPr>
            <a:spLocks noGrp="1"/>
          </p:cNvSpPr>
          <p:nvPr>
            <p:ph type="sldNum" sz="quarter" idx="11"/>
          </p:nvPr>
        </p:nvSpPr>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D5B91698-B133-48C8-93E2-6C953128689A}" type="slidenum">
              <a:rPr lang="nl-NL" altLang="nl-NL" sz="1000">
                <a:solidFill>
                  <a:srgbClr val="000000"/>
                </a:solidFill>
                <a:latin typeface="Verdana" panose="020B0604030504040204" pitchFamily="34" charset="0"/>
              </a:rPr>
              <a:pPr eaLnBrk="1" hangingPunct="1"/>
              <a:t>59</a:t>
            </a:fld>
            <a:endParaRPr lang="nl-NL" altLang="nl-NL" sz="1000">
              <a:solidFill>
                <a:srgbClr val="000000"/>
              </a:solidFill>
              <a:latin typeface="Verdana" panose="020B0604030504040204" pitchFamily="34" charset="0"/>
            </a:endParaRPr>
          </a:p>
        </p:txBody>
      </p:sp>
      <p:sp>
        <p:nvSpPr>
          <p:cNvPr id="6" name="Tijdelijke aanduiding voor datum 5"/>
          <p:cNvSpPr>
            <a:spLocks noGrp="1"/>
          </p:cNvSpPr>
          <p:nvPr>
            <p:ph type="dt" sz="quarter" idx="12"/>
          </p:nvPr>
        </p:nvSpPr>
        <p:spPr/>
        <p:txBody>
          <a:bodyPr/>
          <a:lstStyle/>
          <a:p>
            <a:pPr>
              <a:defRPr/>
            </a:pPr>
            <a:fld id="{22913391-C3D0-4E61-874F-10BD3BC3406E}" type="datetime4">
              <a:rPr lang="nl-NL" altLang="nl-NL" smtClean="0">
                <a:solidFill>
                  <a:srgbClr val="000000"/>
                </a:solidFill>
              </a:rPr>
              <a:pPr>
                <a:defRPr/>
              </a:pPr>
              <a:t>25 april 2023</a:t>
            </a:fld>
            <a:endParaRPr lang="nl-NL" altLang="nl-NL">
              <a:solidFill>
                <a:srgbClr val="000000"/>
              </a:solidFill>
            </a:endParaRPr>
          </a:p>
        </p:txBody>
      </p:sp>
      <p:pic>
        <p:nvPicPr>
          <p:cNvPr id="13319" name="Picture 2" descr="https://beeldbank.rws.nl/Photos/145/218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50" y="-465138"/>
            <a:ext cx="10183813" cy="1002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40759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C3A37805-EBC8-42A2-AE75-B37018518362}" type="slidenum">
              <a:rPr lang="nl-NL" sz="1100"/>
              <a:pPr eaLnBrk="1" hangingPunct="1"/>
              <a:t>6</a:t>
            </a:fld>
            <a:endParaRPr lang="nl-NL" sz="1100"/>
          </a:p>
        </p:txBody>
      </p:sp>
      <p:sp>
        <p:nvSpPr>
          <p:cNvPr id="79875" name="Slide Number Placeholder 4"/>
          <p:cNvSpPr txBox="1">
            <a:spLocks noGrp="1"/>
          </p:cNvSpPr>
          <p:nvPr/>
        </p:nvSpPr>
        <p:spPr bwMode="auto">
          <a:xfrm>
            <a:off x="7308850" y="6597651"/>
            <a:ext cx="1143000" cy="26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2E4B4DF1-AC4B-4408-9BC9-CE5B187F650F}" type="slidenum">
              <a:rPr lang="nl-NL" sz="1100" b="1"/>
              <a:pPr algn="r" eaLnBrk="1" hangingPunct="1"/>
              <a:t>6</a:t>
            </a:fld>
            <a:endParaRPr lang="nl-NL" sz="1100" b="1"/>
          </a:p>
        </p:txBody>
      </p:sp>
      <p:sp>
        <p:nvSpPr>
          <p:cNvPr id="79876" name="Text Box 3"/>
          <p:cNvSpPr txBox="1">
            <a:spLocks noChangeArrowheads="1"/>
          </p:cNvSpPr>
          <p:nvPr/>
        </p:nvSpPr>
        <p:spPr bwMode="auto">
          <a:xfrm>
            <a:off x="571502" y="923929"/>
            <a:ext cx="2951163" cy="4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eaLnBrk="1" hangingPunct="1">
              <a:spcBef>
                <a:spcPct val="50000"/>
              </a:spcBef>
            </a:pPr>
            <a:r>
              <a:rPr lang="en-US" sz="2000" b="1">
                <a:solidFill>
                  <a:srgbClr val="0066FF"/>
                </a:solidFill>
                <a:cs typeface="Arial" charset="0"/>
              </a:rPr>
              <a:t>Algemene Zaken</a:t>
            </a:r>
            <a:endParaRPr lang="en-US" sz="2000" b="1">
              <a:solidFill>
                <a:srgbClr val="0066FF"/>
              </a:solidFill>
            </a:endParaRPr>
          </a:p>
        </p:txBody>
      </p:sp>
      <p:sp>
        <p:nvSpPr>
          <p:cNvPr id="79877" name="Text Box 4"/>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79878" name="Picture 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0" y="4"/>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9" name="Line 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7988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1" name="Picture 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2" name="Text Box 10"/>
          <p:cNvSpPr txBox="1">
            <a:spLocks noChangeArrowheads="1"/>
          </p:cNvSpPr>
          <p:nvPr/>
        </p:nvSpPr>
        <p:spPr bwMode="auto">
          <a:xfrm>
            <a:off x="5926138" y="592140"/>
            <a:ext cx="2951162" cy="349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eaLnBrk="1" hangingPunct="1">
              <a:spcBef>
                <a:spcPct val="50000"/>
              </a:spcBef>
            </a:pPr>
            <a:r>
              <a:rPr lang="en-US" b="1">
                <a:solidFill>
                  <a:srgbClr val="0066FF"/>
                </a:solidFill>
                <a:cs typeface="Arial" charset="0"/>
              </a:rPr>
              <a:t>Door: John Licher</a:t>
            </a:r>
            <a:endParaRPr lang="en-US" b="1">
              <a:solidFill>
                <a:srgbClr val="0066FF"/>
              </a:solidFill>
            </a:endParaRPr>
          </a:p>
        </p:txBody>
      </p:sp>
      <p:sp>
        <p:nvSpPr>
          <p:cNvPr id="79883"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2023</a:t>
            </a:r>
          </a:p>
        </p:txBody>
      </p:sp>
      <p:sp>
        <p:nvSpPr>
          <p:cNvPr id="6" name="Tekstvak 5"/>
          <p:cNvSpPr txBox="1"/>
          <p:nvPr/>
        </p:nvSpPr>
        <p:spPr>
          <a:xfrm>
            <a:off x="1198563" y="1361449"/>
            <a:ext cx="6613525" cy="1488393"/>
          </a:xfrm>
          <a:prstGeom prst="rect">
            <a:avLst/>
          </a:prstGeom>
          <a:noFill/>
        </p:spPr>
        <p:txBody>
          <a:bodyPr wrap="square" lIns="102398" tIns="51199" rIns="102398" bIns="51199" rtlCol="0">
            <a:spAutoFit/>
          </a:bodyPr>
          <a:lstStyle/>
          <a:p>
            <a:pPr algn="l"/>
            <a:r>
              <a:rPr lang="nl-NL" b="1" dirty="0"/>
              <a:t>Werkgroep Wachtschepen Scouting Nederland</a:t>
            </a:r>
          </a:p>
          <a:p>
            <a:pPr algn="l"/>
            <a:endParaRPr lang="nl-NL" b="1" dirty="0"/>
          </a:p>
          <a:p>
            <a:pPr algn="l"/>
            <a:r>
              <a:rPr lang="nl-NL" b="1" dirty="0"/>
              <a:t>Wie zijn de leden:</a:t>
            </a:r>
          </a:p>
          <a:p>
            <a:pPr algn="l"/>
            <a:endParaRPr lang="nl-NL" dirty="0"/>
          </a:p>
          <a:p>
            <a:pPr algn="l"/>
            <a:endParaRPr lang="nl-NL" dirty="0"/>
          </a:p>
        </p:txBody>
      </p:sp>
      <p:pic>
        <p:nvPicPr>
          <p:cNvPr id="307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47083" y="2276479"/>
            <a:ext cx="5899150" cy="452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5041457"/>
      </p:ext>
    </p:extLst>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Afbeelding 1" descr="radar plaat oud.jpg"/>
          <p:cNvPicPr>
            <a:picLocks noChangeAspect="1"/>
          </p:cNvPicPr>
          <p:nvPr/>
        </p:nvPicPr>
        <p:blipFill>
          <a:blip r:embed="rId2">
            <a:extLst>
              <a:ext uri="{28A0092B-C50C-407E-A947-70E740481C1C}">
                <a14:useLocalDpi xmlns:a14="http://schemas.microsoft.com/office/drawing/2010/main" val="0"/>
              </a:ext>
            </a:extLst>
          </a:blip>
          <a:srcRect l="2499" t="616" r="17052" b="6396"/>
          <a:stretch>
            <a:fillRect/>
          </a:stretch>
        </p:blipFill>
        <p:spPr bwMode="auto">
          <a:xfrm>
            <a:off x="0" y="-1630363"/>
            <a:ext cx="10206038" cy="8864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itel 1"/>
          <p:cNvSpPr>
            <a:spLocks noGrp="1"/>
          </p:cNvSpPr>
          <p:nvPr>
            <p:ph type="title"/>
          </p:nvPr>
        </p:nvSpPr>
        <p:spPr/>
        <p:txBody>
          <a:bodyPr/>
          <a:lstStyle/>
          <a:p>
            <a:endParaRPr lang="nl-NL" altLang="nl-NL" sz="8000" b="1">
              <a:solidFill>
                <a:schemeClr val="bg1"/>
              </a:solidFill>
            </a:endParaRPr>
          </a:p>
        </p:txBody>
      </p:sp>
      <p:sp>
        <p:nvSpPr>
          <p:cNvPr id="14340" name="Tijdelijke aanduiding voor inhoud 2"/>
          <p:cNvSpPr>
            <a:spLocks noGrp="1"/>
          </p:cNvSpPr>
          <p:nvPr>
            <p:ph idx="1"/>
          </p:nvPr>
        </p:nvSpPr>
        <p:spPr/>
        <p:txBody>
          <a:bodyPr/>
          <a:lstStyle/>
          <a:p>
            <a:endParaRPr lang="nl-NL" altLang="nl-NL"/>
          </a:p>
        </p:txBody>
      </p:sp>
      <p:sp>
        <p:nvSpPr>
          <p:cNvPr id="4" name="Tijdelijke aanduiding voor voettekst 3"/>
          <p:cNvSpPr>
            <a:spLocks noGrp="1"/>
          </p:cNvSpPr>
          <p:nvPr>
            <p:ph type="ftr" sz="quarter" idx="10"/>
          </p:nvPr>
        </p:nvSpPr>
        <p:spPr/>
        <p:txBody>
          <a:bodyPr/>
          <a:lstStyle/>
          <a:p>
            <a:pPr>
              <a:defRPr/>
            </a:pPr>
            <a:r>
              <a:rPr lang="nl-NL" altLang="nl-NL">
                <a:solidFill>
                  <a:srgbClr val="000000"/>
                </a:solidFill>
              </a:rPr>
              <a:t>Algemene presentatie</a:t>
            </a:r>
          </a:p>
        </p:txBody>
      </p:sp>
      <p:sp>
        <p:nvSpPr>
          <p:cNvPr id="5" name="Tijdelijke aanduiding voor dianummer 4"/>
          <p:cNvSpPr>
            <a:spLocks noGrp="1"/>
          </p:cNvSpPr>
          <p:nvPr>
            <p:ph type="sldNum" sz="quarter" idx="11"/>
          </p:nvPr>
        </p:nvSpPr>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97B561FF-9BF7-4CC8-80E8-C56D4EDE008B}" type="slidenum">
              <a:rPr lang="nl-NL" altLang="nl-NL" sz="1000">
                <a:solidFill>
                  <a:srgbClr val="000000"/>
                </a:solidFill>
                <a:latin typeface="Verdana" panose="020B0604030504040204" pitchFamily="34" charset="0"/>
              </a:rPr>
              <a:pPr eaLnBrk="1" hangingPunct="1"/>
              <a:t>60</a:t>
            </a:fld>
            <a:endParaRPr lang="nl-NL" altLang="nl-NL" sz="1000">
              <a:solidFill>
                <a:srgbClr val="000000"/>
              </a:solidFill>
              <a:latin typeface="Verdana" panose="020B0604030504040204" pitchFamily="34" charset="0"/>
            </a:endParaRPr>
          </a:p>
        </p:txBody>
      </p:sp>
      <p:sp>
        <p:nvSpPr>
          <p:cNvPr id="6" name="Tijdelijke aanduiding voor datum 5"/>
          <p:cNvSpPr>
            <a:spLocks noGrp="1"/>
          </p:cNvSpPr>
          <p:nvPr>
            <p:ph type="dt" sz="quarter" idx="12"/>
          </p:nvPr>
        </p:nvSpPr>
        <p:spPr/>
        <p:txBody>
          <a:bodyPr/>
          <a:lstStyle/>
          <a:p>
            <a:pPr>
              <a:defRPr/>
            </a:pPr>
            <a:fld id="{E6810FC7-5A9F-42FA-9946-A6D939DDDC33}" type="datetime4">
              <a:rPr lang="nl-NL" altLang="nl-NL" smtClean="0">
                <a:solidFill>
                  <a:srgbClr val="000000"/>
                </a:solidFill>
              </a:rPr>
              <a:pPr>
                <a:defRPr/>
              </a:pPr>
              <a:t>25 april 2023</a:t>
            </a:fld>
            <a:endParaRPr lang="nl-NL" altLang="nl-NL">
              <a:solidFill>
                <a:srgbClr val="000000"/>
              </a:solidFill>
            </a:endParaRPr>
          </a:p>
        </p:txBody>
      </p:sp>
    </p:spTree>
    <p:extLst>
      <p:ext uri="{BB962C8B-B14F-4D97-AF65-F5344CB8AC3E}">
        <p14:creationId xmlns:p14="http://schemas.microsoft.com/office/powerpoint/2010/main" val="35376588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050" y="0"/>
            <a:ext cx="9617075" cy="6989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483" name="Titel 1"/>
          <p:cNvSpPr>
            <a:spLocks noGrp="1"/>
          </p:cNvSpPr>
          <p:nvPr>
            <p:ph type="title"/>
          </p:nvPr>
        </p:nvSpPr>
        <p:spPr/>
        <p:txBody>
          <a:bodyPr/>
          <a:lstStyle/>
          <a:p>
            <a:endParaRPr lang="nl-NL" altLang="nl-NL" sz="8000" b="1">
              <a:solidFill>
                <a:schemeClr val="tx1"/>
              </a:solidFill>
            </a:endParaRPr>
          </a:p>
        </p:txBody>
      </p:sp>
      <p:sp>
        <p:nvSpPr>
          <p:cNvPr id="20484" name="Tijdelijke aanduiding voor inhoud 2"/>
          <p:cNvSpPr>
            <a:spLocks noGrp="1"/>
          </p:cNvSpPr>
          <p:nvPr>
            <p:ph idx="1"/>
          </p:nvPr>
        </p:nvSpPr>
        <p:spPr/>
        <p:txBody>
          <a:bodyPr/>
          <a:lstStyle/>
          <a:p>
            <a:endParaRPr lang="nl-NL" altLang="nl-NL"/>
          </a:p>
        </p:txBody>
      </p:sp>
      <p:sp>
        <p:nvSpPr>
          <p:cNvPr id="4" name="Tijdelijke aanduiding voor voettekst 3"/>
          <p:cNvSpPr>
            <a:spLocks noGrp="1"/>
          </p:cNvSpPr>
          <p:nvPr>
            <p:ph type="ftr" sz="quarter" idx="10"/>
          </p:nvPr>
        </p:nvSpPr>
        <p:spPr/>
        <p:txBody>
          <a:bodyPr/>
          <a:lstStyle/>
          <a:p>
            <a:pPr>
              <a:defRPr/>
            </a:pPr>
            <a:r>
              <a:rPr lang="nl-NL" altLang="nl-NL">
                <a:solidFill>
                  <a:srgbClr val="000000"/>
                </a:solidFill>
              </a:rPr>
              <a:t>Algemene presentatie</a:t>
            </a:r>
          </a:p>
        </p:txBody>
      </p:sp>
      <p:sp>
        <p:nvSpPr>
          <p:cNvPr id="5" name="Tijdelijke aanduiding voor dianummer 4"/>
          <p:cNvSpPr>
            <a:spLocks noGrp="1"/>
          </p:cNvSpPr>
          <p:nvPr>
            <p:ph type="sldNum" sz="quarter" idx="11"/>
          </p:nvPr>
        </p:nvSpPr>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2AF143A7-CB47-4E93-BB35-5CBA0E61105E}" type="slidenum">
              <a:rPr lang="nl-NL" altLang="nl-NL" sz="1000">
                <a:solidFill>
                  <a:srgbClr val="000000"/>
                </a:solidFill>
                <a:latin typeface="Verdana" panose="020B0604030504040204" pitchFamily="34" charset="0"/>
              </a:rPr>
              <a:pPr eaLnBrk="1" hangingPunct="1"/>
              <a:t>61</a:t>
            </a:fld>
            <a:endParaRPr lang="nl-NL" altLang="nl-NL" sz="1000">
              <a:solidFill>
                <a:srgbClr val="000000"/>
              </a:solidFill>
              <a:latin typeface="Verdana" panose="020B0604030504040204" pitchFamily="34" charset="0"/>
            </a:endParaRPr>
          </a:p>
        </p:txBody>
      </p:sp>
      <p:sp>
        <p:nvSpPr>
          <p:cNvPr id="6" name="Tijdelijke aanduiding voor datum 5"/>
          <p:cNvSpPr>
            <a:spLocks noGrp="1"/>
          </p:cNvSpPr>
          <p:nvPr>
            <p:ph type="dt" sz="quarter" idx="12"/>
          </p:nvPr>
        </p:nvSpPr>
        <p:spPr/>
        <p:txBody>
          <a:bodyPr/>
          <a:lstStyle/>
          <a:p>
            <a:pPr>
              <a:defRPr/>
            </a:pPr>
            <a:fld id="{22913391-C3D0-4E61-874F-10BD3BC3406E}" type="datetime4">
              <a:rPr lang="nl-NL" altLang="nl-NL" smtClean="0">
                <a:solidFill>
                  <a:srgbClr val="000000"/>
                </a:solidFill>
              </a:rPr>
              <a:pPr>
                <a:defRPr/>
              </a:pPr>
              <a:t>25 april 2023</a:t>
            </a:fld>
            <a:endParaRPr lang="nl-NL" altLang="nl-NL">
              <a:solidFill>
                <a:srgbClr val="000000"/>
              </a:solidFill>
            </a:endParaRPr>
          </a:p>
        </p:txBody>
      </p:sp>
    </p:spTree>
    <p:extLst>
      <p:ext uri="{BB962C8B-B14F-4D97-AF65-F5344CB8AC3E}">
        <p14:creationId xmlns:p14="http://schemas.microsoft.com/office/powerpoint/2010/main" val="32838812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438" y="0"/>
            <a:ext cx="11466513" cy="7632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07" name="Titel 1"/>
          <p:cNvSpPr>
            <a:spLocks noGrp="1"/>
          </p:cNvSpPr>
          <p:nvPr>
            <p:ph type="title"/>
          </p:nvPr>
        </p:nvSpPr>
        <p:spPr/>
        <p:txBody>
          <a:bodyPr/>
          <a:lstStyle/>
          <a:p>
            <a:endParaRPr lang="nl-NL" altLang="nl-NL" sz="8000" b="1">
              <a:solidFill>
                <a:schemeClr val="tx1"/>
              </a:solidFill>
            </a:endParaRPr>
          </a:p>
        </p:txBody>
      </p:sp>
      <p:sp>
        <p:nvSpPr>
          <p:cNvPr id="21508" name="Tijdelijke aanduiding voor inhoud 2"/>
          <p:cNvSpPr>
            <a:spLocks noGrp="1"/>
          </p:cNvSpPr>
          <p:nvPr>
            <p:ph idx="1"/>
          </p:nvPr>
        </p:nvSpPr>
        <p:spPr/>
        <p:txBody>
          <a:bodyPr/>
          <a:lstStyle/>
          <a:p>
            <a:endParaRPr lang="nl-NL" altLang="nl-NL"/>
          </a:p>
        </p:txBody>
      </p:sp>
      <p:sp>
        <p:nvSpPr>
          <p:cNvPr id="4" name="Tijdelijke aanduiding voor voettekst 3"/>
          <p:cNvSpPr>
            <a:spLocks noGrp="1"/>
          </p:cNvSpPr>
          <p:nvPr>
            <p:ph type="ftr" sz="quarter" idx="10"/>
          </p:nvPr>
        </p:nvSpPr>
        <p:spPr/>
        <p:txBody>
          <a:bodyPr/>
          <a:lstStyle/>
          <a:p>
            <a:pPr>
              <a:defRPr/>
            </a:pPr>
            <a:r>
              <a:rPr lang="nl-NL" altLang="nl-NL">
                <a:solidFill>
                  <a:srgbClr val="000000"/>
                </a:solidFill>
              </a:rPr>
              <a:t>Algemene presentatie</a:t>
            </a:r>
          </a:p>
        </p:txBody>
      </p:sp>
      <p:sp>
        <p:nvSpPr>
          <p:cNvPr id="5" name="Tijdelijke aanduiding voor dianummer 4"/>
          <p:cNvSpPr>
            <a:spLocks noGrp="1"/>
          </p:cNvSpPr>
          <p:nvPr>
            <p:ph type="sldNum" sz="quarter" idx="11"/>
          </p:nvPr>
        </p:nvSpPr>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B5B43A25-617A-4B93-97CC-5F4805958332}" type="slidenum">
              <a:rPr lang="nl-NL" altLang="nl-NL" sz="1000">
                <a:solidFill>
                  <a:srgbClr val="000000"/>
                </a:solidFill>
                <a:latin typeface="Verdana" panose="020B0604030504040204" pitchFamily="34" charset="0"/>
              </a:rPr>
              <a:pPr eaLnBrk="1" hangingPunct="1"/>
              <a:t>62</a:t>
            </a:fld>
            <a:endParaRPr lang="nl-NL" altLang="nl-NL" sz="1000">
              <a:solidFill>
                <a:srgbClr val="000000"/>
              </a:solidFill>
              <a:latin typeface="Verdana" panose="020B0604030504040204" pitchFamily="34" charset="0"/>
            </a:endParaRPr>
          </a:p>
        </p:txBody>
      </p:sp>
      <p:sp>
        <p:nvSpPr>
          <p:cNvPr id="6" name="Tijdelijke aanduiding voor datum 5"/>
          <p:cNvSpPr>
            <a:spLocks noGrp="1"/>
          </p:cNvSpPr>
          <p:nvPr>
            <p:ph type="dt" sz="quarter" idx="12"/>
          </p:nvPr>
        </p:nvSpPr>
        <p:spPr/>
        <p:txBody>
          <a:bodyPr/>
          <a:lstStyle/>
          <a:p>
            <a:pPr>
              <a:defRPr/>
            </a:pPr>
            <a:fld id="{22913391-C3D0-4E61-874F-10BD3BC3406E}" type="datetime4">
              <a:rPr lang="nl-NL" altLang="nl-NL" smtClean="0">
                <a:solidFill>
                  <a:srgbClr val="000000"/>
                </a:solidFill>
              </a:rPr>
              <a:pPr>
                <a:defRPr/>
              </a:pPr>
              <a:t>25 april 2023</a:t>
            </a:fld>
            <a:endParaRPr lang="nl-NL" altLang="nl-NL">
              <a:solidFill>
                <a:srgbClr val="000000"/>
              </a:solidFill>
            </a:endParaRPr>
          </a:p>
        </p:txBody>
      </p:sp>
    </p:spTree>
    <p:extLst>
      <p:ext uri="{BB962C8B-B14F-4D97-AF65-F5344CB8AC3E}">
        <p14:creationId xmlns:p14="http://schemas.microsoft.com/office/powerpoint/2010/main" val="20261069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el 1"/>
          <p:cNvSpPr>
            <a:spLocks noGrp="1"/>
          </p:cNvSpPr>
          <p:nvPr>
            <p:ph type="title"/>
          </p:nvPr>
        </p:nvSpPr>
        <p:spPr/>
        <p:txBody>
          <a:bodyPr/>
          <a:lstStyle/>
          <a:p>
            <a:endParaRPr lang="nl-NL" altLang="nl-NL"/>
          </a:p>
        </p:txBody>
      </p:sp>
      <p:sp>
        <p:nvSpPr>
          <p:cNvPr id="22531" name="Tijdelijke aanduiding voor inhoud 2"/>
          <p:cNvSpPr>
            <a:spLocks noGrp="1"/>
          </p:cNvSpPr>
          <p:nvPr>
            <p:ph idx="1"/>
          </p:nvPr>
        </p:nvSpPr>
        <p:spPr/>
        <p:txBody>
          <a:bodyPr/>
          <a:lstStyle/>
          <a:p>
            <a:endParaRPr lang="nl-NL" altLang="nl-NL"/>
          </a:p>
        </p:txBody>
      </p:sp>
      <p:sp>
        <p:nvSpPr>
          <p:cNvPr id="4" name="Tijdelijke aanduiding voor voettekst 3"/>
          <p:cNvSpPr>
            <a:spLocks noGrp="1"/>
          </p:cNvSpPr>
          <p:nvPr>
            <p:ph type="ftr" sz="quarter" idx="10"/>
          </p:nvPr>
        </p:nvSpPr>
        <p:spPr/>
        <p:txBody>
          <a:bodyPr/>
          <a:lstStyle/>
          <a:p>
            <a:pPr>
              <a:defRPr/>
            </a:pPr>
            <a:r>
              <a:rPr lang="nl-NL" altLang="nl-NL">
                <a:solidFill>
                  <a:srgbClr val="000000"/>
                </a:solidFill>
              </a:rPr>
              <a:t>Algemene presentatie</a:t>
            </a:r>
          </a:p>
        </p:txBody>
      </p:sp>
      <p:sp>
        <p:nvSpPr>
          <p:cNvPr id="5" name="Tijdelijke aanduiding voor dianummer 4"/>
          <p:cNvSpPr>
            <a:spLocks noGrp="1"/>
          </p:cNvSpPr>
          <p:nvPr>
            <p:ph type="sldNum" sz="quarter" idx="11"/>
          </p:nvPr>
        </p:nvSpPr>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25EEC060-EF04-4AAA-8457-7FF9291C91C1}" type="slidenum">
              <a:rPr lang="nl-NL" altLang="nl-NL" sz="1000">
                <a:solidFill>
                  <a:srgbClr val="000000"/>
                </a:solidFill>
                <a:latin typeface="Verdana" panose="020B0604030504040204" pitchFamily="34" charset="0"/>
              </a:rPr>
              <a:pPr eaLnBrk="1" hangingPunct="1"/>
              <a:t>63</a:t>
            </a:fld>
            <a:endParaRPr lang="nl-NL" altLang="nl-NL" sz="1000">
              <a:solidFill>
                <a:srgbClr val="000000"/>
              </a:solidFill>
              <a:latin typeface="Verdana" panose="020B0604030504040204" pitchFamily="34" charset="0"/>
            </a:endParaRPr>
          </a:p>
        </p:txBody>
      </p:sp>
      <p:sp>
        <p:nvSpPr>
          <p:cNvPr id="6" name="Tijdelijke aanduiding voor datum 5"/>
          <p:cNvSpPr>
            <a:spLocks noGrp="1"/>
          </p:cNvSpPr>
          <p:nvPr>
            <p:ph type="dt" sz="quarter" idx="12"/>
          </p:nvPr>
        </p:nvSpPr>
        <p:spPr/>
        <p:txBody>
          <a:bodyPr/>
          <a:lstStyle/>
          <a:p>
            <a:pPr>
              <a:defRPr/>
            </a:pPr>
            <a:fld id="{22913391-C3D0-4E61-874F-10BD3BC3406E}" type="datetime4">
              <a:rPr lang="nl-NL" altLang="nl-NL" smtClean="0">
                <a:solidFill>
                  <a:srgbClr val="000000"/>
                </a:solidFill>
              </a:rPr>
              <a:pPr>
                <a:defRPr/>
              </a:pPr>
              <a:t>25 april 2023</a:t>
            </a:fld>
            <a:endParaRPr lang="nl-NL" altLang="nl-NL">
              <a:solidFill>
                <a:srgbClr val="000000"/>
              </a:solidFill>
            </a:endParaRPr>
          </a:p>
        </p:txBody>
      </p:sp>
      <p:pic>
        <p:nvPicPr>
          <p:cNvPr id="22535" name="Afbeelding 6" descr="RVC inter1.jpg"/>
          <p:cNvPicPr>
            <a:picLocks noChangeAspect="1"/>
          </p:cNvPicPr>
          <p:nvPr/>
        </p:nvPicPr>
        <p:blipFill>
          <a:blip r:embed="rId2">
            <a:extLst>
              <a:ext uri="{28A0092B-C50C-407E-A947-70E740481C1C}">
                <a14:useLocalDpi xmlns:a14="http://schemas.microsoft.com/office/drawing/2010/main" val="0"/>
              </a:ext>
            </a:extLst>
          </a:blip>
          <a:srcRect b="5202"/>
          <a:stretch>
            <a:fillRect/>
          </a:stretch>
        </p:blipFill>
        <p:spPr bwMode="auto">
          <a:xfrm>
            <a:off x="-252413" y="-241300"/>
            <a:ext cx="9898063" cy="708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29233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el 1"/>
          <p:cNvSpPr>
            <a:spLocks noGrp="1"/>
          </p:cNvSpPr>
          <p:nvPr>
            <p:ph type="title"/>
          </p:nvPr>
        </p:nvSpPr>
        <p:spPr/>
        <p:txBody>
          <a:bodyPr/>
          <a:lstStyle/>
          <a:p>
            <a:endParaRPr lang="nl-NL" altLang="nl-NL"/>
          </a:p>
        </p:txBody>
      </p:sp>
      <p:sp>
        <p:nvSpPr>
          <p:cNvPr id="23555" name="Tijdelijke aanduiding voor inhoud 2"/>
          <p:cNvSpPr>
            <a:spLocks noGrp="1"/>
          </p:cNvSpPr>
          <p:nvPr>
            <p:ph idx="1"/>
          </p:nvPr>
        </p:nvSpPr>
        <p:spPr/>
        <p:txBody>
          <a:bodyPr/>
          <a:lstStyle/>
          <a:p>
            <a:endParaRPr lang="nl-NL" altLang="nl-NL"/>
          </a:p>
        </p:txBody>
      </p:sp>
      <p:sp>
        <p:nvSpPr>
          <p:cNvPr id="4" name="Tijdelijke aanduiding voor voettekst 3"/>
          <p:cNvSpPr>
            <a:spLocks noGrp="1"/>
          </p:cNvSpPr>
          <p:nvPr>
            <p:ph type="ftr" sz="quarter" idx="10"/>
          </p:nvPr>
        </p:nvSpPr>
        <p:spPr/>
        <p:txBody>
          <a:bodyPr/>
          <a:lstStyle/>
          <a:p>
            <a:pPr>
              <a:defRPr/>
            </a:pPr>
            <a:r>
              <a:rPr lang="nl-NL" altLang="nl-NL">
                <a:solidFill>
                  <a:srgbClr val="000000"/>
                </a:solidFill>
              </a:rPr>
              <a:t>Algemene presentatie</a:t>
            </a:r>
          </a:p>
        </p:txBody>
      </p:sp>
      <p:sp>
        <p:nvSpPr>
          <p:cNvPr id="5" name="Tijdelijke aanduiding voor dianummer 4"/>
          <p:cNvSpPr>
            <a:spLocks noGrp="1"/>
          </p:cNvSpPr>
          <p:nvPr>
            <p:ph type="sldNum" sz="quarter" idx="11"/>
          </p:nvPr>
        </p:nvSpPr>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6593007F-D115-4A82-9EF0-DBE88CB7F8E1}" type="slidenum">
              <a:rPr lang="nl-NL" altLang="nl-NL" sz="1000">
                <a:solidFill>
                  <a:srgbClr val="000000"/>
                </a:solidFill>
                <a:latin typeface="Verdana" panose="020B0604030504040204" pitchFamily="34" charset="0"/>
              </a:rPr>
              <a:pPr eaLnBrk="1" hangingPunct="1"/>
              <a:t>64</a:t>
            </a:fld>
            <a:endParaRPr lang="nl-NL" altLang="nl-NL" sz="1000">
              <a:solidFill>
                <a:srgbClr val="000000"/>
              </a:solidFill>
              <a:latin typeface="Verdana" panose="020B0604030504040204" pitchFamily="34" charset="0"/>
            </a:endParaRPr>
          </a:p>
        </p:txBody>
      </p:sp>
      <p:sp>
        <p:nvSpPr>
          <p:cNvPr id="6" name="Tijdelijke aanduiding voor datum 5"/>
          <p:cNvSpPr>
            <a:spLocks noGrp="1"/>
          </p:cNvSpPr>
          <p:nvPr>
            <p:ph type="dt" sz="quarter" idx="12"/>
          </p:nvPr>
        </p:nvSpPr>
        <p:spPr/>
        <p:txBody>
          <a:bodyPr/>
          <a:lstStyle/>
          <a:p>
            <a:pPr>
              <a:defRPr/>
            </a:pPr>
            <a:fld id="{22913391-C3D0-4E61-874F-10BD3BC3406E}" type="datetime4">
              <a:rPr lang="nl-NL" altLang="nl-NL" smtClean="0">
                <a:solidFill>
                  <a:srgbClr val="000000"/>
                </a:solidFill>
              </a:rPr>
              <a:pPr>
                <a:defRPr/>
              </a:pPr>
              <a:t>25 april 2023</a:t>
            </a:fld>
            <a:endParaRPr lang="nl-NL" altLang="nl-NL">
              <a:solidFill>
                <a:srgbClr val="000000"/>
              </a:solidFill>
            </a:endParaRPr>
          </a:p>
        </p:txBody>
      </p:sp>
      <p:pic>
        <p:nvPicPr>
          <p:cNvPr id="23559" name="Afbeelding 6" descr="Radarbeeld detail.jpg"/>
          <p:cNvPicPr>
            <a:picLocks noChangeAspect="1"/>
          </p:cNvPicPr>
          <p:nvPr/>
        </p:nvPicPr>
        <p:blipFill>
          <a:blip r:embed="rId2">
            <a:extLst>
              <a:ext uri="{28A0092B-C50C-407E-A947-70E740481C1C}">
                <a14:useLocalDpi xmlns:a14="http://schemas.microsoft.com/office/drawing/2010/main" val="0"/>
              </a:ext>
            </a:extLst>
          </a:blip>
          <a:srcRect l="2771" t="9412" r="1196" b="8144"/>
          <a:stretch>
            <a:fillRect/>
          </a:stretch>
        </p:blipFill>
        <p:spPr bwMode="auto">
          <a:xfrm>
            <a:off x="-577850" y="0"/>
            <a:ext cx="10456863" cy="692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92434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a:p>
        </p:txBody>
      </p:sp>
      <p:sp>
        <p:nvSpPr>
          <p:cNvPr id="4" name="Tijdelijke aanduiding voor voettekst 3"/>
          <p:cNvSpPr>
            <a:spLocks noGrp="1"/>
          </p:cNvSpPr>
          <p:nvPr>
            <p:ph type="ftr" sz="quarter" idx="10"/>
          </p:nvPr>
        </p:nvSpPr>
        <p:spPr/>
        <p:txBody>
          <a:bodyPr/>
          <a:lstStyle/>
          <a:p>
            <a:pPr>
              <a:defRPr/>
            </a:pPr>
            <a:r>
              <a:rPr lang="nl-NL" altLang="nl-NL">
                <a:solidFill>
                  <a:srgbClr val="000000"/>
                </a:solidFill>
              </a:rPr>
              <a:t>Algemene presentatie</a:t>
            </a:r>
          </a:p>
        </p:txBody>
      </p:sp>
      <p:sp>
        <p:nvSpPr>
          <p:cNvPr id="5" name="Tijdelijke aanduiding voor dianummer 4"/>
          <p:cNvSpPr>
            <a:spLocks noGrp="1"/>
          </p:cNvSpPr>
          <p:nvPr>
            <p:ph type="sldNum" sz="quarter" idx="11"/>
          </p:nvPr>
        </p:nvSpPr>
        <p:spPr/>
        <p:txBody>
          <a:bodyPr/>
          <a:lstStyle/>
          <a:p>
            <a:fld id="{82B56E85-D29A-4FBB-92B1-0C1BA9E8C097}" type="slidenum">
              <a:rPr lang="nl-NL" altLang="nl-NL" smtClean="0">
                <a:solidFill>
                  <a:srgbClr val="000000"/>
                </a:solidFill>
              </a:rPr>
              <a:pPr/>
              <a:t>65</a:t>
            </a:fld>
            <a:endParaRPr lang="nl-NL" altLang="nl-NL">
              <a:solidFill>
                <a:srgbClr val="000000"/>
              </a:solidFill>
            </a:endParaRPr>
          </a:p>
        </p:txBody>
      </p:sp>
      <p:sp>
        <p:nvSpPr>
          <p:cNvPr id="6" name="Tijdelijke aanduiding voor datum 5"/>
          <p:cNvSpPr>
            <a:spLocks noGrp="1"/>
          </p:cNvSpPr>
          <p:nvPr>
            <p:ph type="dt" sz="half" idx="12"/>
          </p:nvPr>
        </p:nvSpPr>
        <p:spPr/>
        <p:txBody>
          <a:bodyPr/>
          <a:lstStyle/>
          <a:p>
            <a:pPr>
              <a:defRPr/>
            </a:pPr>
            <a:fld id="{5E66DAB8-FAEA-41B6-B3CA-685E919EBF65}" type="datetime4">
              <a:rPr lang="nl-NL" altLang="nl-NL" smtClean="0">
                <a:solidFill>
                  <a:srgbClr val="000000"/>
                </a:solidFill>
              </a:rPr>
              <a:pPr>
                <a:defRPr/>
              </a:pPr>
              <a:t>25 april 2023</a:t>
            </a:fld>
            <a:endParaRPr lang="nl-NL" altLang="nl-NL">
              <a:solidFill>
                <a:srgbClr val="000000"/>
              </a:solidFill>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0362"/>
            <a:ext cx="9277815" cy="6958362"/>
          </a:xfrm>
          <a:prstGeom prst="rect">
            <a:avLst/>
          </a:prstGeom>
        </p:spPr>
      </p:pic>
    </p:spTree>
    <p:extLst>
      <p:ext uri="{BB962C8B-B14F-4D97-AF65-F5344CB8AC3E}">
        <p14:creationId xmlns:p14="http://schemas.microsoft.com/office/powerpoint/2010/main" val="28979787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a:p>
        </p:txBody>
      </p:sp>
      <p:sp>
        <p:nvSpPr>
          <p:cNvPr id="4" name="Tijdelijke aanduiding voor voettekst 3"/>
          <p:cNvSpPr>
            <a:spLocks noGrp="1"/>
          </p:cNvSpPr>
          <p:nvPr>
            <p:ph type="ftr" sz="quarter" idx="10"/>
          </p:nvPr>
        </p:nvSpPr>
        <p:spPr/>
        <p:txBody>
          <a:bodyPr/>
          <a:lstStyle/>
          <a:p>
            <a:pPr>
              <a:defRPr/>
            </a:pPr>
            <a:r>
              <a:rPr lang="nl-NL" altLang="nl-NL">
                <a:solidFill>
                  <a:srgbClr val="000000"/>
                </a:solidFill>
              </a:rPr>
              <a:t>Algemene presentatie</a:t>
            </a:r>
          </a:p>
        </p:txBody>
      </p:sp>
      <p:sp>
        <p:nvSpPr>
          <p:cNvPr id="5" name="Tijdelijke aanduiding voor dianummer 4"/>
          <p:cNvSpPr>
            <a:spLocks noGrp="1"/>
          </p:cNvSpPr>
          <p:nvPr>
            <p:ph type="sldNum" sz="quarter" idx="11"/>
          </p:nvPr>
        </p:nvSpPr>
        <p:spPr/>
        <p:txBody>
          <a:bodyPr/>
          <a:lstStyle/>
          <a:p>
            <a:fld id="{82B56E85-D29A-4FBB-92B1-0C1BA9E8C097}" type="slidenum">
              <a:rPr lang="nl-NL" altLang="nl-NL" smtClean="0">
                <a:solidFill>
                  <a:srgbClr val="000000"/>
                </a:solidFill>
              </a:rPr>
              <a:pPr/>
              <a:t>66</a:t>
            </a:fld>
            <a:endParaRPr lang="nl-NL" altLang="nl-NL">
              <a:solidFill>
                <a:srgbClr val="000000"/>
              </a:solidFill>
            </a:endParaRPr>
          </a:p>
        </p:txBody>
      </p:sp>
      <p:sp>
        <p:nvSpPr>
          <p:cNvPr id="6" name="Tijdelijke aanduiding voor datum 5"/>
          <p:cNvSpPr>
            <a:spLocks noGrp="1"/>
          </p:cNvSpPr>
          <p:nvPr>
            <p:ph type="dt" sz="half" idx="12"/>
          </p:nvPr>
        </p:nvSpPr>
        <p:spPr/>
        <p:txBody>
          <a:bodyPr/>
          <a:lstStyle/>
          <a:p>
            <a:pPr>
              <a:defRPr/>
            </a:pPr>
            <a:fld id="{5E66DAB8-FAEA-41B6-B3CA-685E919EBF65}" type="datetime4">
              <a:rPr lang="nl-NL" altLang="nl-NL" smtClean="0">
                <a:solidFill>
                  <a:srgbClr val="000000"/>
                </a:solidFill>
              </a:rPr>
              <a:pPr>
                <a:defRPr/>
              </a:pPr>
              <a:t>25 april 2023</a:t>
            </a:fld>
            <a:endParaRPr lang="nl-NL" altLang="nl-NL">
              <a:solidFill>
                <a:srgbClr val="000000"/>
              </a:solidFill>
            </a:endParaRPr>
          </a:p>
        </p:txBody>
      </p:sp>
      <p:pic>
        <p:nvPicPr>
          <p:cNvPr id="7" name="Afbeelding 6"/>
          <p:cNvPicPr>
            <a:picLocks noChangeAspect="1"/>
          </p:cNvPicPr>
          <p:nvPr/>
        </p:nvPicPr>
        <p:blipFill>
          <a:blip r:embed="rId2"/>
          <a:stretch>
            <a:fillRect/>
          </a:stretch>
        </p:blipFill>
        <p:spPr>
          <a:xfrm>
            <a:off x="0" y="1"/>
            <a:ext cx="9144000" cy="6858000"/>
          </a:xfrm>
          <a:prstGeom prst="rect">
            <a:avLst/>
          </a:prstGeom>
        </p:spPr>
      </p:pic>
    </p:spTree>
    <p:extLst>
      <p:ext uri="{BB962C8B-B14F-4D97-AF65-F5344CB8AC3E}">
        <p14:creationId xmlns:p14="http://schemas.microsoft.com/office/powerpoint/2010/main" val="30560743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a:p>
        </p:txBody>
      </p:sp>
      <p:sp>
        <p:nvSpPr>
          <p:cNvPr id="4" name="Tijdelijke aanduiding voor voettekst 3"/>
          <p:cNvSpPr>
            <a:spLocks noGrp="1"/>
          </p:cNvSpPr>
          <p:nvPr>
            <p:ph type="ftr" sz="quarter" idx="10"/>
          </p:nvPr>
        </p:nvSpPr>
        <p:spPr/>
        <p:txBody>
          <a:bodyPr/>
          <a:lstStyle/>
          <a:p>
            <a:pPr>
              <a:defRPr/>
            </a:pPr>
            <a:r>
              <a:rPr lang="nl-NL" altLang="nl-NL">
                <a:solidFill>
                  <a:srgbClr val="000000"/>
                </a:solidFill>
              </a:rPr>
              <a:t>Algemene presentatie</a:t>
            </a:r>
          </a:p>
        </p:txBody>
      </p:sp>
      <p:sp>
        <p:nvSpPr>
          <p:cNvPr id="5" name="Tijdelijke aanduiding voor dianummer 4"/>
          <p:cNvSpPr>
            <a:spLocks noGrp="1"/>
          </p:cNvSpPr>
          <p:nvPr>
            <p:ph type="sldNum" sz="quarter" idx="11"/>
          </p:nvPr>
        </p:nvSpPr>
        <p:spPr/>
        <p:txBody>
          <a:bodyPr/>
          <a:lstStyle/>
          <a:p>
            <a:fld id="{82B56E85-D29A-4FBB-92B1-0C1BA9E8C097}" type="slidenum">
              <a:rPr lang="nl-NL" altLang="nl-NL" smtClean="0">
                <a:solidFill>
                  <a:srgbClr val="000000"/>
                </a:solidFill>
              </a:rPr>
              <a:pPr/>
              <a:t>67</a:t>
            </a:fld>
            <a:endParaRPr lang="nl-NL" altLang="nl-NL">
              <a:solidFill>
                <a:srgbClr val="000000"/>
              </a:solidFill>
            </a:endParaRPr>
          </a:p>
        </p:txBody>
      </p:sp>
      <p:sp>
        <p:nvSpPr>
          <p:cNvPr id="6" name="Tijdelijke aanduiding voor datum 5"/>
          <p:cNvSpPr>
            <a:spLocks noGrp="1"/>
          </p:cNvSpPr>
          <p:nvPr>
            <p:ph type="dt" sz="half" idx="12"/>
          </p:nvPr>
        </p:nvSpPr>
        <p:spPr/>
        <p:txBody>
          <a:bodyPr/>
          <a:lstStyle/>
          <a:p>
            <a:pPr>
              <a:defRPr/>
            </a:pPr>
            <a:fld id="{5E66DAB8-FAEA-41B6-B3CA-685E919EBF65}" type="datetime4">
              <a:rPr lang="nl-NL" altLang="nl-NL" smtClean="0">
                <a:solidFill>
                  <a:srgbClr val="000000"/>
                </a:solidFill>
              </a:rPr>
              <a:pPr>
                <a:defRPr/>
              </a:pPr>
              <a:t>25 april 2023</a:t>
            </a:fld>
            <a:endParaRPr lang="nl-NL" altLang="nl-NL">
              <a:solidFill>
                <a:srgbClr val="000000"/>
              </a:solidFill>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Tree>
    <p:extLst>
      <p:ext uri="{BB962C8B-B14F-4D97-AF65-F5344CB8AC3E}">
        <p14:creationId xmlns:p14="http://schemas.microsoft.com/office/powerpoint/2010/main" val="32460476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U:\Afbeeldingen\Telefoon\DSC_004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013" y="-209550"/>
            <a:ext cx="12571413" cy="706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itel 1"/>
          <p:cNvSpPr>
            <a:spLocks noGrp="1"/>
          </p:cNvSpPr>
          <p:nvPr>
            <p:ph type="title"/>
          </p:nvPr>
        </p:nvSpPr>
        <p:spPr/>
        <p:txBody>
          <a:bodyPr/>
          <a:lstStyle/>
          <a:p>
            <a:endParaRPr lang="nl-NL" altLang="nl-NL" sz="8000" b="1">
              <a:solidFill>
                <a:schemeClr val="bg1"/>
              </a:solidFill>
            </a:endParaRPr>
          </a:p>
        </p:txBody>
      </p:sp>
      <p:sp>
        <p:nvSpPr>
          <p:cNvPr id="24580" name="Tijdelijke aanduiding voor inhoud 2"/>
          <p:cNvSpPr>
            <a:spLocks noGrp="1"/>
          </p:cNvSpPr>
          <p:nvPr>
            <p:ph idx="1"/>
          </p:nvPr>
        </p:nvSpPr>
        <p:spPr/>
        <p:txBody>
          <a:bodyPr/>
          <a:lstStyle/>
          <a:p>
            <a:endParaRPr lang="nl-NL" altLang="nl-NL"/>
          </a:p>
        </p:txBody>
      </p:sp>
      <p:sp>
        <p:nvSpPr>
          <p:cNvPr id="4" name="Tijdelijke aanduiding voor voettekst 3"/>
          <p:cNvSpPr>
            <a:spLocks noGrp="1"/>
          </p:cNvSpPr>
          <p:nvPr>
            <p:ph type="ftr" sz="quarter" idx="10"/>
          </p:nvPr>
        </p:nvSpPr>
        <p:spPr/>
        <p:txBody>
          <a:bodyPr/>
          <a:lstStyle/>
          <a:p>
            <a:pPr>
              <a:defRPr/>
            </a:pPr>
            <a:r>
              <a:rPr lang="nl-NL" altLang="nl-NL">
                <a:solidFill>
                  <a:srgbClr val="000000"/>
                </a:solidFill>
              </a:rPr>
              <a:t>Algemene presentatie</a:t>
            </a:r>
          </a:p>
        </p:txBody>
      </p:sp>
      <p:sp>
        <p:nvSpPr>
          <p:cNvPr id="5" name="Tijdelijke aanduiding voor dianummer 4"/>
          <p:cNvSpPr>
            <a:spLocks noGrp="1"/>
          </p:cNvSpPr>
          <p:nvPr>
            <p:ph type="sldNum" sz="quarter" idx="11"/>
          </p:nvPr>
        </p:nvSpPr>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4456B9A5-0E12-45FC-B355-559D00B4861A}" type="slidenum">
              <a:rPr lang="nl-NL" altLang="nl-NL" sz="1000">
                <a:solidFill>
                  <a:srgbClr val="000000"/>
                </a:solidFill>
                <a:latin typeface="Verdana" panose="020B0604030504040204" pitchFamily="34" charset="0"/>
              </a:rPr>
              <a:pPr eaLnBrk="1" hangingPunct="1"/>
              <a:t>68</a:t>
            </a:fld>
            <a:endParaRPr lang="nl-NL" altLang="nl-NL" sz="1000">
              <a:solidFill>
                <a:srgbClr val="000000"/>
              </a:solidFill>
              <a:latin typeface="Verdana" panose="020B0604030504040204" pitchFamily="34" charset="0"/>
            </a:endParaRPr>
          </a:p>
        </p:txBody>
      </p:sp>
      <p:sp>
        <p:nvSpPr>
          <p:cNvPr id="6" name="Tijdelijke aanduiding voor datum 5"/>
          <p:cNvSpPr>
            <a:spLocks noGrp="1"/>
          </p:cNvSpPr>
          <p:nvPr>
            <p:ph type="dt" sz="quarter" idx="12"/>
          </p:nvPr>
        </p:nvSpPr>
        <p:spPr/>
        <p:txBody>
          <a:bodyPr/>
          <a:lstStyle/>
          <a:p>
            <a:pPr>
              <a:defRPr/>
            </a:pPr>
            <a:fld id="{22913391-C3D0-4E61-874F-10BD3BC3406E}" type="datetime4">
              <a:rPr lang="nl-NL" altLang="nl-NL" smtClean="0">
                <a:solidFill>
                  <a:srgbClr val="000000"/>
                </a:solidFill>
              </a:rPr>
              <a:pPr>
                <a:defRPr/>
              </a:pPr>
              <a:t>25 april 2023</a:t>
            </a:fld>
            <a:endParaRPr lang="nl-NL" altLang="nl-NL">
              <a:solidFill>
                <a:srgbClr val="000000"/>
              </a:solidFill>
            </a:endParaRPr>
          </a:p>
        </p:txBody>
      </p:sp>
    </p:spTree>
    <p:extLst>
      <p:ext uri="{BB962C8B-B14F-4D97-AF65-F5344CB8AC3E}">
        <p14:creationId xmlns:p14="http://schemas.microsoft.com/office/powerpoint/2010/main" val="13724169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el 1"/>
          <p:cNvSpPr>
            <a:spLocks noGrp="1"/>
          </p:cNvSpPr>
          <p:nvPr>
            <p:ph type="ctrTitle"/>
          </p:nvPr>
        </p:nvSpPr>
        <p:spPr/>
        <p:txBody>
          <a:bodyPr/>
          <a:lstStyle/>
          <a:p>
            <a:r>
              <a:rPr lang="nl-NL" altLang="nl-NL"/>
              <a:t>Wat maken we mee?</a:t>
            </a:r>
          </a:p>
        </p:txBody>
      </p:sp>
      <p:sp>
        <p:nvSpPr>
          <p:cNvPr id="25603" name="Ondertitel 2"/>
          <p:cNvSpPr>
            <a:spLocks noGrp="1"/>
          </p:cNvSpPr>
          <p:nvPr>
            <p:ph type="subTitle" idx="1"/>
          </p:nvPr>
        </p:nvSpPr>
        <p:spPr/>
        <p:txBody>
          <a:bodyPr/>
          <a:lstStyle/>
          <a:p>
            <a:pPr>
              <a:buFontTx/>
              <a:buNone/>
            </a:pPr>
            <a:endParaRPr lang="nl-NL" altLang="nl-NL"/>
          </a:p>
        </p:txBody>
      </p:sp>
      <p:sp>
        <p:nvSpPr>
          <p:cNvPr id="4" name="Tijdelijke aanduiding voor datum 3"/>
          <p:cNvSpPr>
            <a:spLocks noGrp="1"/>
          </p:cNvSpPr>
          <p:nvPr>
            <p:ph type="dt" sz="quarter" idx="10"/>
          </p:nvPr>
        </p:nvSpPr>
        <p:spPr/>
        <p:txBody>
          <a:bodyPr/>
          <a:lstStyle/>
          <a:p>
            <a:pPr>
              <a:defRPr/>
            </a:pPr>
            <a:fld id="{CFF593C2-FBD0-428F-8ED2-6B3FA154473A}" type="datetime4">
              <a:rPr lang="nl-NL" altLang="nl-NL" smtClean="0">
                <a:solidFill>
                  <a:srgbClr val="000000"/>
                </a:solidFill>
              </a:rPr>
              <a:pPr>
                <a:defRPr/>
              </a:pPr>
              <a:t>25 april 2023</a:t>
            </a:fld>
            <a:endParaRPr lang="nl-NL" altLang="nl-NL">
              <a:solidFill>
                <a:srgbClr val="000000"/>
              </a:solidFill>
            </a:endParaRPr>
          </a:p>
        </p:txBody>
      </p:sp>
    </p:spTree>
    <p:extLst>
      <p:ext uri="{BB962C8B-B14F-4D97-AF65-F5344CB8AC3E}">
        <p14:creationId xmlns:p14="http://schemas.microsoft.com/office/powerpoint/2010/main" val="13093987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C3A37805-EBC8-42A2-AE75-B37018518362}" type="slidenum">
              <a:rPr lang="nl-NL" sz="1100"/>
              <a:pPr eaLnBrk="1" hangingPunct="1"/>
              <a:t>7</a:t>
            </a:fld>
            <a:endParaRPr lang="nl-NL" sz="1100"/>
          </a:p>
        </p:txBody>
      </p:sp>
      <p:sp>
        <p:nvSpPr>
          <p:cNvPr id="79875" name="Slide Number Placeholder 4"/>
          <p:cNvSpPr txBox="1">
            <a:spLocks noGrp="1"/>
          </p:cNvSpPr>
          <p:nvPr/>
        </p:nvSpPr>
        <p:spPr bwMode="auto">
          <a:xfrm>
            <a:off x="7308850" y="6597651"/>
            <a:ext cx="1143000" cy="26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2E4B4DF1-AC4B-4408-9BC9-CE5B187F650F}" type="slidenum">
              <a:rPr lang="nl-NL" sz="1100" b="1"/>
              <a:pPr algn="r" eaLnBrk="1" hangingPunct="1"/>
              <a:t>7</a:t>
            </a:fld>
            <a:endParaRPr lang="nl-NL" sz="1100" b="1"/>
          </a:p>
        </p:txBody>
      </p:sp>
      <p:sp>
        <p:nvSpPr>
          <p:cNvPr id="79876" name="Text Box 3"/>
          <p:cNvSpPr txBox="1">
            <a:spLocks noChangeArrowheads="1"/>
          </p:cNvSpPr>
          <p:nvPr/>
        </p:nvSpPr>
        <p:spPr bwMode="auto">
          <a:xfrm>
            <a:off x="571502" y="923929"/>
            <a:ext cx="2951163" cy="4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eaLnBrk="1" hangingPunct="1">
              <a:spcBef>
                <a:spcPct val="50000"/>
              </a:spcBef>
            </a:pPr>
            <a:r>
              <a:rPr lang="en-US" sz="2000" b="1">
                <a:solidFill>
                  <a:srgbClr val="0066FF"/>
                </a:solidFill>
                <a:cs typeface="Arial" charset="0"/>
              </a:rPr>
              <a:t>Algemene Zaken</a:t>
            </a:r>
            <a:endParaRPr lang="en-US" sz="2000" b="1">
              <a:solidFill>
                <a:srgbClr val="0066FF"/>
              </a:solidFill>
            </a:endParaRPr>
          </a:p>
        </p:txBody>
      </p:sp>
      <p:sp>
        <p:nvSpPr>
          <p:cNvPr id="79877" name="Text Box 4"/>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79878" name="Picture 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0" y="4"/>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9" name="Line 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7988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1" name="Picture 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2" name="Text Box 10"/>
          <p:cNvSpPr txBox="1">
            <a:spLocks noChangeArrowheads="1"/>
          </p:cNvSpPr>
          <p:nvPr/>
        </p:nvSpPr>
        <p:spPr bwMode="auto">
          <a:xfrm>
            <a:off x="5926138" y="592140"/>
            <a:ext cx="2951162" cy="349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eaLnBrk="1" hangingPunct="1">
              <a:spcBef>
                <a:spcPct val="50000"/>
              </a:spcBef>
            </a:pPr>
            <a:r>
              <a:rPr lang="en-US" b="1">
                <a:solidFill>
                  <a:srgbClr val="0066FF"/>
                </a:solidFill>
                <a:cs typeface="Arial" charset="0"/>
              </a:rPr>
              <a:t>Door: John Licher</a:t>
            </a:r>
            <a:endParaRPr lang="en-US" b="1">
              <a:solidFill>
                <a:srgbClr val="0066FF"/>
              </a:solidFill>
            </a:endParaRPr>
          </a:p>
        </p:txBody>
      </p:sp>
      <p:sp>
        <p:nvSpPr>
          <p:cNvPr id="79883"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2023</a:t>
            </a: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899" y="1335104"/>
            <a:ext cx="8522440" cy="4551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6465791"/>
      </p:ext>
    </p:extLst>
  </p:cSld>
  <p:clrMapOvr>
    <a:masterClrMapping/>
  </p:clrMapOvr>
  <p:transition spd="med">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el 1"/>
          <p:cNvSpPr>
            <a:spLocks noGrp="1"/>
          </p:cNvSpPr>
          <p:nvPr>
            <p:ph type="title"/>
          </p:nvPr>
        </p:nvSpPr>
        <p:spPr/>
        <p:txBody>
          <a:bodyPr/>
          <a:lstStyle/>
          <a:p>
            <a:endParaRPr lang="nl-NL" altLang="nl-NL"/>
          </a:p>
        </p:txBody>
      </p:sp>
      <p:sp>
        <p:nvSpPr>
          <p:cNvPr id="26627" name="Tijdelijke aanduiding voor inhoud 2"/>
          <p:cNvSpPr>
            <a:spLocks noGrp="1"/>
          </p:cNvSpPr>
          <p:nvPr>
            <p:ph idx="1"/>
          </p:nvPr>
        </p:nvSpPr>
        <p:spPr/>
        <p:txBody>
          <a:bodyPr/>
          <a:lstStyle/>
          <a:p>
            <a:endParaRPr lang="nl-NL" altLang="nl-NL"/>
          </a:p>
        </p:txBody>
      </p:sp>
      <p:sp>
        <p:nvSpPr>
          <p:cNvPr id="4" name="Tijdelijke aanduiding voor voettekst 3"/>
          <p:cNvSpPr>
            <a:spLocks noGrp="1"/>
          </p:cNvSpPr>
          <p:nvPr>
            <p:ph type="ftr" sz="quarter" idx="10"/>
          </p:nvPr>
        </p:nvSpPr>
        <p:spPr/>
        <p:txBody>
          <a:bodyPr/>
          <a:lstStyle/>
          <a:p>
            <a:pPr>
              <a:defRPr/>
            </a:pPr>
            <a:r>
              <a:rPr lang="nl-NL" altLang="nl-NL">
                <a:solidFill>
                  <a:srgbClr val="000000"/>
                </a:solidFill>
              </a:rPr>
              <a:t>Algemene presentatie</a:t>
            </a:r>
          </a:p>
        </p:txBody>
      </p:sp>
      <p:sp>
        <p:nvSpPr>
          <p:cNvPr id="5" name="Tijdelijke aanduiding voor dianummer 4"/>
          <p:cNvSpPr>
            <a:spLocks noGrp="1"/>
          </p:cNvSpPr>
          <p:nvPr>
            <p:ph type="sldNum" sz="quarter" idx="11"/>
          </p:nvPr>
        </p:nvSpPr>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DC9D0DD9-273C-4024-A86D-2FCDF12185B7}" type="slidenum">
              <a:rPr lang="nl-NL" altLang="nl-NL" sz="1000">
                <a:solidFill>
                  <a:srgbClr val="000000"/>
                </a:solidFill>
                <a:latin typeface="Verdana" panose="020B0604030504040204" pitchFamily="34" charset="0"/>
              </a:rPr>
              <a:pPr eaLnBrk="1" hangingPunct="1"/>
              <a:t>70</a:t>
            </a:fld>
            <a:endParaRPr lang="nl-NL" altLang="nl-NL" sz="1000">
              <a:solidFill>
                <a:srgbClr val="000000"/>
              </a:solidFill>
              <a:latin typeface="Verdana" panose="020B0604030504040204" pitchFamily="34" charset="0"/>
            </a:endParaRPr>
          </a:p>
        </p:txBody>
      </p:sp>
      <p:sp>
        <p:nvSpPr>
          <p:cNvPr id="6" name="Tijdelijke aanduiding voor datum 5"/>
          <p:cNvSpPr>
            <a:spLocks noGrp="1"/>
          </p:cNvSpPr>
          <p:nvPr>
            <p:ph type="dt" sz="quarter" idx="12"/>
          </p:nvPr>
        </p:nvSpPr>
        <p:spPr/>
        <p:txBody>
          <a:bodyPr/>
          <a:lstStyle/>
          <a:p>
            <a:pPr>
              <a:defRPr/>
            </a:pPr>
            <a:fld id="{C3215F30-F34F-4646-80FE-068D0AB86C29}" type="datetime4">
              <a:rPr lang="nl-NL" altLang="nl-NL" smtClean="0">
                <a:solidFill>
                  <a:srgbClr val="000000"/>
                </a:solidFill>
              </a:rPr>
              <a:pPr>
                <a:defRPr/>
              </a:pPr>
              <a:t>25 april 2023</a:t>
            </a:fld>
            <a:endParaRPr lang="nl-NL" altLang="nl-NL">
              <a:solidFill>
                <a:srgbClr val="000000"/>
              </a:solidFill>
            </a:endParaRPr>
          </a:p>
        </p:txBody>
      </p:sp>
      <p:pic>
        <p:nvPicPr>
          <p:cNvPr id="26631" name="Picture 2" descr="C:\Users\herksr\AppData\Local\Microsoft\Windows\Temporary Internet Files\Content.Outlook\2RUVZRR5\WP_20170517_12_16_51_Ric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4938" y="-85725"/>
            <a:ext cx="12338051" cy="694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61386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el 1"/>
          <p:cNvSpPr>
            <a:spLocks noGrp="1"/>
          </p:cNvSpPr>
          <p:nvPr>
            <p:ph type="title"/>
          </p:nvPr>
        </p:nvSpPr>
        <p:spPr/>
        <p:txBody>
          <a:bodyPr/>
          <a:lstStyle/>
          <a:p>
            <a:endParaRPr lang="nl-NL" altLang="nl-NL"/>
          </a:p>
        </p:txBody>
      </p:sp>
      <p:sp>
        <p:nvSpPr>
          <p:cNvPr id="27651" name="Tijdelijke aanduiding voor inhoud 2"/>
          <p:cNvSpPr>
            <a:spLocks noGrp="1"/>
          </p:cNvSpPr>
          <p:nvPr>
            <p:ph idx="1"/>
          </p:nvPr>
        </p:nvSpPr>
        <p:spPr/>
        <p:txBody>
          <a:bodyPr/>
          <a:lstStyle/>
          <a:p>
            <a:endParaRPr lang="nl-NL" altLang="nl-NL"/>
          </a:p>
        </p:txBody>
      </p:sp>
      <p:sp>
        <p:nvSpPr>
          <p:cNvPr id="4" name="Tijdelijke aanduiding voor voettekst 3"/>
          <p:cNvSpPr>
            <a:spLocks noGrp="1"/>
          </p:cNvSpPr>
          <p:nvPr>
            <p:ph type="ftr" sz="quarter" idx="10"/>
          </p:nvPr>
        </p:nvSpPr>
        <p:spPr/>
        <p:txBody>
          <a:bodyPr/>
          <a:lstStyle/>
          <a:p>
            <a:pPr>
              <a:defRPr/>
            </a:pPr>
            <a:r>
              <a:rPr lang="nl-NL" altLang="nl-NL">
                <a:solidFill>
                  <a:srgbClr val="000000"/>
                </a:solidFill>
              </a:rPr>
              <a:t>Algemene presentatie</a:t>
            </a:r>
          </a:p>
        </p:txBody>
      </p:sp>
      <p:sp>
        <p:nvSpPr>
          <p:cNvPr id="5" name="Tijdelijke aanduiding voor dianummer 4"/>
          <p:cNvSpPr>
            <a:spLocks noGrp="1"/>
          </p:cNvSpPr>
          <p:nvPr>
            <p:ph type="sldNum" sz="quarter" idx="11"/>
          </p:nvPr>
        </p:nvSpPr>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AEE7CC0E-EE43-4F38-8275-60C488AF5F7E}" type="slidenum">
              <a:rPr lang="nl-NL" altLang="nl-NL" sz="1000">
                <a:solidFill>
                  <a:srgbClr val="000000"/>
                </a:solidFill>
                <a:latin typeface="Verdana" panose="020B0604030504040204" pitchFamily="34" charset="0"/>
              </a:rPr>
              <a:pPr eaLnBrk="1" hangingPunct="1"/>
              <a:t>71</a:t>
            </a:fld>
            <a:endParaRPr lang="nl-NL" altLang="nl-NL" sz="1000">
              <a:solidFill>
                <a:srgbClr val="000000"/>
              </a:solidFill>
              <a:latin typeface="Verdana" panose="020B0604030504040204" pitchFamily="34" charset="0"/>
            </a:endParaRPr>
          </a:p>
        </p:txBody>
      </p:sp>
      <p:sp>
        <p:nvSpPr>
          <p:cNvPr id="6" name="Tijdelijke aanduiding voor datum 5"/>
          <p:cNvSpPr>
            <a:spLocks noGrp="1"/>
          </p:cNvSpPr>
          <p:nvPr>
            <p:ph type="dt" sz="quarter" idx="12"/>
          </p:nvPr>
        </p:nvSpPr>
        <p:spPr/>
        <p:txBody>
          <a:bodyPr/>
          <a:lstStyle/>
          <a:p>
            <a:pPr>
              <a:defRPr/>
            </a:pPr>
            <a:fld id="{C3215F30-F34F-4646-80FE-068D0AB86C29}" type="datetime4">
              <a:rPr lang="nl-NL" altLang="nl-NL" smtClean="0">
                <a:solidFill>
                  <a:srgbClr val="000000"/>
                </a:solidFill>
              </a:rPr>
              <a:pPr>
                <a:defRPr/>
              </a:pPr>
              <a:t>25 april 2023</a:t>
            </a:fld>
            <a:endParaRPr lang="nl-NL" altLang="nl-NL">
              <a:solidFill>
                <a:srgbClr val="000000"/>
              </a:solidFill>
            </a:endParaRPr>
          </a:p>
        </p:txBody>
      </p:sp>
      <p:pic>
        <p:nvPicPr>
          <p:cNvPr id="27655" name="Picture 2" descr="U:\Afbeeldingen\Telefoon\DSC_009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3050" y="0"/>
            <a:ext cx="12312650" cy="692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60303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el 1"/>
          <p:cNvSpPr>
            <a:spLocks noGrp="1"/>
          </p:cNvSpPr>
          <p:nvPr>
            <p:ph type="title"/>
          </p:nvPr>
        </p:nvSpPr>
        <p:spPr/>
        <p:txBody>
          <a:bodyPr/>
          <a:lstStyle/>
          <a:p>
            <a:endParaRPr lang="nl-NL" altLang="nl-NL"/>
          </a:p>
        </p:txBody>
      </p:sp>
      <p:sp>
        <p:nvSpPr>
          <p:cNvPr id="28675" name="Tijdelijke aanduiding voor inhoud 2"/>
          <p:cNvSpPr>
            <a:spLocks noGrp="1"/>
          </p:cNvSpPr>
          <p:nvPr>
            <p:ph idx="1"/>
          </p:nvPr>
        </p:nvSpPr>
        <p:spPr/>
        <p:txBody>
          <a:bodyPr/>
          <a:lstStyle/>
          <a:p>
            <a:endParaRPr lang="nl-NL" altLang="nl-NL"/>
          </a:p>
        </p:txBody>
      </p:sp>
      <p:sp>
        <p:nvSpPr>
          <p:cNvPr id="4" name="Tijdelijke aanduiding voor voettekst 3"/>
          <p:cNvSpPr>
            <a:spLocks noGrp="1"/>
          </p:cNvSpPr>
          <p:nvPr>
            <p:ph type="ftr" sz="quarter" idx="10"/>
          </p:nvPr>
        </p:nvSpPr>
        <p:spPr/>
        <p:txBody>
          <a:bodyPr/>
          <a:lstStyle/>
          <a:p>
            <a:pPr>
              <a:defRPr/>
            </a:pPr>
            <a:r>
              <a:rPr lang="nl-NL" altLang="nl-NL">
                <a:solidFill>
                  <a:srgbClr val="000000"/>
                </a:solidFill>
              </a:rPr>
              <a:t>Algemene presentatie</a:t>
            </a:r>
          </a:p>
        </p:txBody>
      </p:sp>
      <p:sp>
        <p:nvSpPr>
          <p:cNvPr id="5" name="Tijdelijke aanduiding voor dianummer 4"/>
          <p:cNvSpPr>
            <a:spLocks noGrp="1"/>
          </p:cNvSpPr>
          <p:nvPr>
            <p:ph type="sldNum" sz="quarter" idx="11"/>
          </p:nvPr>
        </p:nvSpPr>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481D6DF1-0B40-4123-B3AC-A97AFD93BFC5}" type="slidenum">
              <a:rPr lang="nl-NL" altLang="nl-NL" sz="1000">
                <a:solidFill>
                  <a:srgbClr val="000000"/>
                </a:solidFill>
                <a:latin typeface="Verdana" panose="020B0604030504040204" pitchFamily="34" charset="0"/>
              </a:rPr>
              <a:pPr eaLnBrk="1" hangingPunct="1"/>
              <a:t>72</a:t>
            </a:fld>
            <a:endParaRPr lang="nl-NL" altLang="nl-NL" sz="1000">
              <a:solidFill>
                <a:srgbClr val="000000"/>
              </a:solidFill>
              <a:latin typeface="Verdana" panose="020B0604030504040204" pitchFamily="34" charset="0"/>
            </a:endParaRPr>
          </a:p>
        </p:txBody>
      </p:sp>
      <p:sp>
        <p:nvSpPr>
          <p:cNvPr id="6" name="Tijdelijke aanduiding voor datum 5"/>
          <p:cNvSpPr>
            <a:spLocks noGrp="1"/>
          </p:cNvSpPr>
          <p:nvPr>
            <p:ph type="dt" sz="quarter" idx="12"/>
          </p:nvPr>
        </p:nvSpPr>
        <p:spPr/>
        <p:txBody>
          <a:bodyPr/>
          <a:lstStyle/>
          <a:p>
            <a:pPr>
              <a:defRPr/>
            </a:pPr>
            <a:fld id="{5FED207B-4716-4222-8B14-3E06BFC02ADC}" type="datetime4">
              <a:rPr lang="nl-NL" altLang="nl-NL" smtClean="0">
                <a:solidFill>
                  <a:srgbClr val="000000"/>
                </a:solidFill>
              </a:rPr>
              <a:pPr>
                <a:defRPr/>
              </a:pPr>
              <a:t>25 april 2023</a:t>
            </a:fld>
            <a:endParaRPr lang="nl-NL" altLang="nl-NL">
              <a:solidFill>
                <a:srgbClr val="000000"/>
              </a:solidFill>
            </a:endParaRPr>
          </a:p>
        </p:txBody>
      </p:sp>
      <p:pic>
        <p:nvPicPr>
          <p:cNvPr id="28679" name="Picture 2" descr="U:\Afbeeldingen\Klokhuis\FB_IMG_150290864129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88" y="9525"/>
            <a:ext cx="9332913" cy="699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12891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el 1"/>
          <p:cNvSpPr>
            <a:spLocks noGrp="1"/>
          </p:cNvSpPr>
          <p:nvPr>
            <p:ph type="title"/>
          </p:nvPr>
        </p:nvSpPr>
        <p:spPr/>
        <p:txBody>
          <a:bodyPr/>
          <a:lstStyle/>
          <a:p>
            <a:endParaRPr lang="nl-NL" altLang="nl-NL"/>
          </a:p>
        </p:txBody>
      </p:sp>
      <p:sp>
        <p:nvSpPr>
          <p:cNvPr id="29699" name="Tijdelijke aanduiding voor inhoud 2"/>
          <p:cNvSpPr>
            <a:spLocks noGrp="1"/>
          </p:cNvSpPr>
          <p:nvPr>
            <p:ph idx="1"/>
          </p:nvPr>
        </p:nvSpPr>
        <p:spPr/>
        <p:txBody>
          <a:bodyPr/>
          <a:lstStyle/>
          <a:p>
            <a:endParaRPr lang="nl-NL" altLang="nl-NL"/>
          </a:p>
        </p:txBody>
      </p:sp>
      <p:sp>
        <p:nvSpPr>
          <p:cNvPr id="4" name="Tijdelijke aanduiding voor voettekst 3"/>
          <p:cNvSpPr>
            <a:spLocks noGrp="1"/>
          </p:cNvSpPr>
          <p:nvPr>
            <p:ph type="ftr" sz="quarter" idx="10"/>
          </p:nvPr>
        </p:nvSpPr>
        <p:spPr/>
        <p:txBody>
          <a:bodyPr/>
          <a:lstStyle/>
          <a:p>
            <a:pPr>
              <a:defRPr/>
            </a:pPr>
            <a:r>
              <a:rPr lang="nl-NL" altLang="nl-NL">
                <a:solidFill>
                  <a:srgbClr val="000000"/>
                </a:solidFill>
              </a:rPr>
              <a:t>Algemene presentatie</a:t>
            </a:r>
          </a:p>
        </p:txBody>
      </p:sp>
      <p:sp>
        <p:nvSpPr>
          <p:cNvPr id="5" name="Tijdelijke aanduiding voor dianummer 4"/>
          <p:cNvSpPr>
            <a:spLocks noGrp="1"/>
          </p:cNvSpPr>
          <p:nvPr>
            <p:ph type="sldNum" sz="quarter" idx="11"/>
          </p:nvPr>
        </p:nvSpPr>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B84F2240-F43A-4B83-B6C6-5E105C810D0B}" type="slidenum">
              <a:rPr lang="nl-NL" altLang="nl-NL" sz="1000">
                <a:solidFill>
                  <a:srgbClr val="000000"/>
                </a:solidFill>
                <a:latin typeface="Verdana" panose="020B0604030504040204" pitchFamily="34" charset="0"/>
              </a:rPr>
              <a:pPr eaLnBrk="1" hangingPunct="1"/>
              <a:t>73</a:t>
            </a:fld>
            <a:endParaRPr lang="nl-NL" altLang="nl-NL" sz="1000">
              <a:solidFill>
                <a:srgbClr val="000000"/>
              </a:solidFill>
              <a:latin typeface="Verdana" panose="020B0604030504040204" pitchFamily="34" charset="0"/>
            </a:endParaRPr>
          </a:p>
        </p:txBody>
      </p:sp>
      <p:sp>
        <p:nvSpPr>
          <p:cNvPr id="6" name="Tijdelijke aanduiding voor datum 5"/>
          <p:cNvSpPr>
            <a:spLocks noGrp="1"/>
          </p:cNvSpPr>
          <p:nvPr>
            <p:ph type="dt" sz="quarter" idx="12"/>
          </p:nvPr>
        </p:nvSpPr>
        <p:spPr/>
        <p:txBody>
          <a:bodyPr/>
          <a:lstStyle/>
          <a:p>
            <a:pPr>
              <a:defRPr/>
            </a:pPr>
            <a:fld id="{63911AB9-2C68-4F73-8306-E3E5A7F120B4}" type="datetime4">
              <a:rPr lang="nl-NL" altLang="nl-NL" smtClean="0">
                <a:solidFill>
                  <a:srgbClr val="000000"/>
                </a:solidFill>
              </a:rPr>
              <a:pPr>
                <a:defRPr/>
              </a:pPr>
              <a:t>25 april 2023</a:t>
            </a:fld>
            <a:endParaRPr lang="nl-NL" altLang="nl-NL">
              <a:solidFill>
                <a:srgbClr val="000000"/>
              </a:solidFill>
            </a:endParaRPr>
          </a:p>
        </p:txBody>
      </p:sp>
      <p:pic>
        <p:nvPicPr>
          <p:cNvPr id="29703" name="Picture 2" descr="U:\calamiteitenoverleg\praktijkgevallen\brand ijsselmond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8688" y="0"/>
            <a:ext cx="12192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11187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a:p>
        </p:txBody>
      </p:sp>
      <p:sp>
        <p:nvSpPr>
          <p:cNvPr id="4" name="Tijdelijke aanduiding voor voettekst 3"/>
          <p:cNvSpPr>
            <a:spLocks noGrp="1"/>
          </p:cNvSpPr>
          <p:nvPr>
            <p:ph type="ftr" sz="quarter" idx="10"/>
          </p:nvPr>
        </p:nvSpPr>
        <p:spPr/>
        <p:txBody>
          <a:bodyPr/>
          <a:lstStyle/>
          <a:p>
            <a:pPr>
              <a:defRPr/>
            </a:pPr>
            <a:r>
              <a:rPr lang="nl-NL" altLang="nl-NL">
                <a:solidFill>
                  <a:srgbClr val="000000"/>
                </a:solidFill>
              </a:rPr>
              <a:t>Algemene presentatie</a:t>
            </a:r>
          </a:p>
        </p:txBody>
      </p:sp>
      <p:sp>
        <p:nvSpPr>
          <p:cNvPr id="5" name="Tijdelijke aanduiding voor dianummer 4"/>
          <p:cNvSpPr>
            <a:spLocks noGrp="1"/>
          </p:cNvSpPr>
          <p:nvPr>
            <p:ph type="sldNum" sz="quarter" idx="11"/>
          </p:nvPr>
        </p:nvSpPr>
        <p:spPr/>
        <p:txBody>
          <a:bodyPr/>
          <a:lstStyle/>
          <a:p>
            <a:fld id="{82B56E85-D29A-4FBB-92B1-0C1BA9E8C097}" type="slidenum">
              <a:rPr lang="nl-NL" altLang="nl-NL" smtClean="0">
                <a:solidFill>
                  <a:srgbClr val="000000"/>
                </a:solidFill>
              </a:rPr>
              <a:pPr/>
              <a:t>74</a:t>
            </a:fld>
            <a:endParaRPr lang="nl-NL" altLang="nl-NL">
              <a:solidFill>
                <a:srgbClr val="000000"/>
              </a:solidFill>
            </a:endParaRPr>
          </a:p>
        </p:txBody>
      </p:sp>
      <p:sp>
        <p:nvSpPr>
          <p:cNvPr id="6" name="Tijdelijke aanduiding voor datum 5"/>
          <p:cNvSpPr>
            <a:spLocks noGrp="1"/>
          </p:cNvSpPr>
          <p:nvPr>
            <p:ph type="dt" sz="half" idx="12"/>
          </p:nvPr>
        </p:nvSpPr>
        <p:spPr/>
        <p:txBody>
          <a:bodyPr/>
          <a:lstStyle/>
          <a:p>
            <a:pPr>
              <a:defRPr/>
            </a:pPr>
            <a:fld id="{5E66DAB8-FAEA-41B6-B3CA-685E919EBF65}" type="datetime4">
              <a:rPr lang="nl-NL" altLang="nl-NL" smtClean="0">
                <a:solidFill>
                  <a:srgbClr val="000000"/>
                </a:solidFill>
              </a:rPr>
              <a:pPr>
                <a:defRPr/>
              </a:pPr>
              <a:t>25 april 2023</a:t>
            </a:fld>
            <a:endParaRPr lang="nl-NL" altLang="nl-NL">
              <a:solidFill>
                <a:srgbClr val="000000"/>
              </a:solidFill>
            </a:endParaRPr>
          </a:p>
        </p:txBody>
      </p:sp>
      <p:pic>
        <p:nvPicPr>
          <p:cNvPr id="7" name="Afbeelding 6"/>
          <p:cNvPicPr>
            <a:picLocks noChangeAspect="1"/>
          </p:cNvPicPr>
          <p:nvPr/>
        </p:nvPicPr>
        <p:blipFill>
          <a:blip r:embed="rId2"/>
          <a:stretch>
            <a:fillRect/>
          </a:stretch>
        </p:blipFill>
        <p:spPr>
          <a:xfrm>
            <a:off x="-880947" y="-100361"/>
            <a:ext cx="11363559" cy="6958361"/>
          </a:xfrm>
          <a:prstGeom prst="rect">
            <a:avLst/>
          </a:prstGeom>
        </p:spPr>
      </p:pic>
    </p:spTree>
    <p:extLst>
      <p:ext uri="{BB962C8B-B14F-4D97-AF65-F5344CB8AC3E}">
        <p14:creationId xmlns:p14="http://schemas.microsoft.com/office/powerpoint/2010/main" val="7920223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el 1"/>
          <p:cNvSpPr>
            <a:spLocks noGrp="1"/>
          </p:cNvSpPr>
          <p:nvPr>
            <p:ph type="title"/>
          </p:nvPr>
        </p:nvSpPr>
        <p:spPr/>
        <p:txBody>
          <a:bodyPr/>
          <a:lstStyle/>
          <a:p>
            <a:endParaRPr lang="nl-NL" altLang="nl-NL"/>
          </a:p>
        </p:txBody>
      </p:sp>
      <p:sp>
        <p:nvSpPr>
          <p:cNvPr id="30723" name="Tijdelijke aanduiding voor inhoud 2"/>
          <p:cNvSpPr>
            <a:spLocks noGrp="1"/>
          </p:cNvSpPr>
          <p:nvPr>
            <p:ph idx="1"/>
          </p:nvPr>
        </p:nvSpPr>
        <p:spPr/>
        <p:txBody>
          <a:bodyPr/>
          <a:lstStyle/>
          <a:p>
            <a:endParaRPr lang="nl-NL" altLang="nl-NL"/>
          </a:p>
        </p:txBody>
      </p:sp>
      <p:sp>
        <p:nvSpPr>
          <p:cNvPr id="4" name="Tijdelijke aanduiding voor voettekst 3"/>
          <p:cNvSpPr>
            <a:spLocks noGrp="1"/>
          </p:cNvSpPr>
          <p:nvPr>
            <p:ph type="ftr" sz="quarter" idx="10"/>
          </p:nvPr>
        </p:nvSpPr>
        <p:spPr/>
        <p:txBody>
          <a:bodyPr/>
          <a:lstStyle/>
          <a:p>
            <a:pPr>
              <a:defRPr/>
            </a:pPr>
            <a:r>
              <a:rPr lang="nl-NL" altLang="nl-NL">
                <a:solidFill>
                  <a:srgbClr val="000000"/>
                </a:solidFill>
              </a:rPr>
              <a:t>Algemene presentatie</a:t>
            </a:r>
          </a:p>
        </p:txBody>
      </p:sp>
      <p:sp>
        <p:nvSpPr>
          <p:cNvPr id="5" name="Tijdelijke aanduiding voor dianummer 4"/>
          <p:cNvSpPr>
            <a:spLocks noGrp="1"/>
          </p:cNvSpPr>
          <p:nvPr>
            <p:ph type="sldNum" sz="quarter" idx="11"/>
          </p:nvPr>
        </p:nvSpPr>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D8522A56-A589-4380-BE4B-7BA6EC035F46}" type="slidenum">
              <a:rPr lang="nl-NL" altLang="nl-NL" sz="1000">
                <a:solidFill>
                  <a:srgbClr val="000000"/>
                </a:solidFill>
                <a:latin typeface="Verdana" panose="020B0604030504040204" pitchFamily="34" charset="0"/>
              </a:rPr>
              <a:pPr eaLnBrk="1" hangingPunct="1"/>
              <a:t>75</a:t>
            </a:fld>
            <a:endParaRPr lang="nl-NL" altLang="nl-NL" sz="1000">
              <a:solidFill>
                <a:srgbClr val="000000"/>
              </a:solidFill>
              <a:latin typeface="Verdana" panose="020B0604030504040204" pitchFamily="34" charset="0"/>
            </a:endParaRPr>
          </a:p>
        </p:txBody>
      </p:sp>
      <p:sp>
        <p:nvSpPr>
          <p:cNvPr id="6" name="Tijdelijke aanduiding voor datum 5"/>
          <p:cNvSpPr>
            <a:spLocks noGrp="1"/>
          </p:cNvSpPr>
          <p:nvPr>
            <p:ph type="dt" sz="quarter" idx="12"/>
          </p:nvPr>
        </p:nvSpPr>
        <p:spPr/>
        <p:txBody>
          <a:bodyPr/>
          <a:lstStyle/>
          <a:p>
            <a:pPr>
              <a:defRPr/>
            </a:pPr>
            <a:fld id="{C3215F30-F34F-4646-80FE-068D0AB86C29}" type="datetime4">
              <a:rPr lang="nl-NL" altLang="nl-NL" smtClean="0">
                <a:solidFill>
                  <a:srgbClr val="000000"/>
                </a:solidFill>
              </a:rPr>
              <a:pPr>
                <a:defRPr/>
              </a:pPr>
              <a:t>25 april 2023</a:t>
            </a:fld>
            <a:endParaRPr lang="nl-NL" altLang="nl-NL">
              <a:solidFill>
                <a:srgbClr val="000000"/>
              </a:solidFill>
            </a:endParaRPr>
          </a:p>
        </p:txBody>
      </p:sp>
      <p:pic>
        <p:nvPicPr>
          <p:cNvPr id="30727" name="Picture 2" descr="U:\Afbeeldingen\Telefoon\DSC_00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713" y="0"/>
            <a:ext cx="10025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66908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el 1"/>
          <p:cNvSpPr>
            <a:spLocks noGrp="1"/>
          </p:cNvSpPr>
          <p:nvPr>
            <p:ph type="title"/>
          </p:nvPr>
        </p:nvSpPr>
        <p:spPr/>
        <p:txBody>
          <a:bodyPr/>
          <a:lstStyle/>
          <a:p>
            <a:endParaRPr lang="nl-NL" altLang="nl-NL"/>
          </a:p>
        </p:txBody>
      </p:sp>
      <p:sp>
        <p:nvSpPr>
          <p:cNvPr id="31747" name="Tijdelijke aanduiding voor inhoud 2"/>
          <p:cNvSpPr>
            <a:spLocks noGrp="1"/>
          </p:cNvSpPr>
          <p:nvPr>
            <p:ph idx="1"/>
          </p:nvPr>
        </p:nvSpPr>
        <p:spPr/>
        <p:txBody>
          <a:bodyPr/>
          <a:lstStyle/>
          <a:p>
            <a:endParaRPr lang="nl-NL" altLang="nl-NL"/>
          </a:p>
        </p:txBody>
      </p:sp>
      <p:sp>
        <p:nvSpPr>
          <p:cNvPr id="4" name="Tijdelijke aanduiding voor voettekst 3"/>
          <p:cNvSpPr>
            <a:spLocks noGrp="1"/>
          </p:cNvSpPr>
          <p:nvPr>
            <p:ph type="ftr" sz="quarter" idx="10"/>
          </p:nvPr>
        </p:nvSpPr>
        <p:spPr/>
        <p:txBody>
          <a:bodyPr/>
          <a:lstStyle/>
          <a:p>
            <a:pPr>
              <a:defRPr/>
            </a:pPr>
            <a:r>
              <a:rPr lang="nl-NL" altLang="nl-NL">
                <a:solidFill>
                  <a:srgbClr val="000000"/>
                </a:solidFill>
              </a:rPr>
              <a:t>Algemene presentatie</a:t>
            </a:r>
          </a:p>
        </p:txBody>
      </p:sp>
      <p:sp>
        <p:nvSpPr>
          <p:cNvPr id="5" name="Tijdelijke aanduiding voor dianummer 4"/>
          <p:cNvSpPr>
            <a:spLocks noGrp="1"/>
          </p:cNvSpPr>
          <p:nvPr>
            <p:ph type="sldNum" sz="quarter" idx="11"/>
          </p:nvPr>
        </p:nvSpPr>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5E74AB3D-02F3-457A-BBA0-0EA7B0EB5B69}" type="slidenum">
              <a:rPr lang="nl-NL" altLang="nl-NL" sz="1000">
                <a:solidFill>
                  <a:srgbClr val="000000"/>
                </a:solidFill>
                <a:latin typeface="Verdana" panose="020B0604030504040204" pitchFamily="34" charset="0"/>
              </a:rPr>
              <a:pPr eaLnBrk="1" hangingPunct="1"/>
              <a:t>76</a:t>
            </a:fld>
            <a:endParaRPr lang="nl-NL" altLang="nl-NL" sz="1000">
              <a:solidFill>
                <a:srgbClr val="000000"/>
              </a:solidFill>
              <a:latin typeface="Verdana" panose="020B0604030504040204" pitchFamily="34" charset="0"/>
            </a:endParaRPr>
          </a:p>
        </p:txBody>
      </p:sp>
      <p:sp>
        <p:nvSpPr>
          <p:cNvPr id="6" name="Tijdelijke aanduiding voor datum 5"/>
          <p:cNvSpPr>
            <a:spLocks noGrp="1"/>
          </p:cNvSpPr>
          <p:nvPr>
            <p:ph type="dt" sz="quarter" idx="12"/>
          </p:nvPr>
        </p:nvSpPr>
        <p:spPr/>
        <p:txBody>
          <a:bodyPr/>
          <a:lstStyle/>
          <a:p>
            <a:pPr>
              <a:defRPr/>
            </a:pPr>
            <a:fld id="{5FED207B-4716-4222-8B14-3E06BFC02ADC}" type="datetime4">
              <a:rPr lang="nl-NL" altLang="nl-NL" smtClean="0">
                <a:solidFill>
                  <a:srgbClr val="000000"/>
                </a:solidFill>
              </a:rPr>
              <a:pPr>
                <a:defRPr/>
              </a:pPr>
              <a:t>25 april 2023</a:t>
            </a:fld>
            <a:endParaRPr lang="nl-NL" altLang="nl-NL">
              <a:solidFill>
                <a:srgbClr val="000000"/>
              </a:solidFill>
            </a:endParaRPr>
          </a:p>
        </p:txBody>
      </p:sp>
      <p:pic>
        <p:nvPicPr>
          <p:cNvPr id="31751" name="Picture 2" descr="U:\Afbeeldingen\Klokhuis\IMG-20170626-WA00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328525" cy="691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38679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el 1"/>
          <p:cNvSpPr>
            <a:spLocks noGrp="1"/>
          </p:cNvSpPr>
          <p:nvPr>
            <p:ph type="title"/>
          </p:nvPr>
        </p:nvSpPr>
        <p:spPr/>
        <p:txBody>
          <a:bodyPr/>
          <a:lstStyle/>
          <a:p>
            <a:endParaRPr lang="nl-NL" altLang="nl-NL"/>
          </a:p>
        </p:txBody>
      </p:sp>
      <p:sp>
        <p:nvSpPr>
          <p:cNvPr id="32771" name="Tijdelijke aanduiding voor inhoud 2"/>
          <p:cNvSpPr>
            <a:spLocks noGrp="1"/>
          </p:cNvSpPr>
          <p:nvPr>
            <p:ph idx="1"/>
          </p:nvPr>
        </p:nvSpPr>
        <p:spPr/>
        <p:txBody>
          <a:bodyPr/>
          <a:lstStyle/>
          <a:p>
            <a:endParaRPr lang="nl-NL" altLang="nl-NL"/>
          </a:p>
        </p:txBody>
      </p:sp>
      <p:sp>
        <p:nvSpPr>
          <p:cNvPr id="4" name="Tijdelijke aanduiding voor voettekst 3"/>
          <p:cNvSpPr>
            <a:spLocks noGrp="1"/>
          </p:cNvSpPr>
          <p:nvPr>
            <p:ph type="ftr" sz="quarter" idx="10"/>
          </p:nvPr>
        </p:nvSpPr>
        <p:spPr/>
        <p:txBody>
          <a:bodyPr/>
          <a:lstStyle/>
          <a:p>
            <a:pPr>
              <a:defRPr/>
            </a:pPr>
            <a:r>
              <a:rPr lang="nl-NL" altLang="nl-NL">
                <a:solidFill>
                  <a:srgbClr val="000000"/>
                </a:solidFill>
              </a:rPr>
              <a:t>Algemene presentatie</a:t>
            </a:r>
          </a:p>
        </p:txBody>
      </p:sp>
      <p:sp>
        <p:nvSpPr>
          <p:cNvPr id="5" name="Tijdelijke aanduiding voor dianummer 4"/>
          <p:cNvSpPr>
            <a:spLocks noGrp="1"/>
          </p:cNvSpPr>
          <p:nvPr>
            <p:ph type="sldNum" sz="quarter" idx="11"/>
          </p:nvPr>
        </p:nvSpPr>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2F89B5B8-A26B-4D8F-9DD7-64A4C2F1C17A}" type="slidenum">
              <a:rPr lang="nl-NL" altLang="nl-NL" sz="1000">
                <a:solidFill>
                  <a:srgbClr val="000000"/>
                </a:solidFill>
                <a:latin typeface="Verdana" panose="020B0604030504040204" pitchFamily="34" charset="0"/>
              </a:rPr>
              <a:pPr eaLnBrk="1" hangingPunct="1"/>
              <a:t>77</a:t>
            </a:fld>
            <a:endParaRPr lang="nl-NL" altLang="nl-NL" sz="1000">
              <a:solidFill>
                <a:srgbClr val="000000"/>
              </a:solidFill>
              <a:latin typeface="Verdana" panose="020B0604030504040204" pitchFamily="34" charset="0"/>
            </a:endParaRPr>
          </a:p>
        </p:txBody>
      </p:sp>
      <p:sp>
        <p:nvSpPr>
          <p:cNvPr id="6" name="Tijdelijke aanduiding voor datum 5"/>
          <p:cNvSpPr>
            <a:spLocks noGrp="1"/>
          </p:cNvSpPr>
          <p:nvPr>
            <p:ph type="dt" sz="quarter" idx="12"/>
          </p:nvPr>
        </p:nvSpPr>
        <p:spPr/>
        <p:txBody>
          <a:bodyPr/>
          <a:lstStyle/>
          <a:p>
            <a:pPr>
              <a:defRPr/>
            </a:pPr>
            <a:fld id="{5FED207B-4716-4222-8B14-3E06BFC02ADC}" type="datetime4">
              <a:rPr lang="nl-NL" altLang="nl-NL" smtClean="0">
                <a:solidFill>
                  <a:srgbClr val="000000"/>
                </a:solidFill>
              </a:rPr>
              <a:pPr>
                <a:defRPr/>
              </a:pPr>
              <a:t>25 april 2023</a:t>
            </a:fld>
            <a:endParaRPr lang="nl-NL" altLang="nl-NL">
              <a:solidFill>
                <a:srgbClr val="000000"/>
              </a:solidFill>
            </a:endParaRPr>
          </a:p>
        </p:txBody>
      </p:sp>
      <p:pic>
        <p:nvPicPr>
          <p:cNvPr id="32775" name="Picture 2" descr="U:\downloads\Temp\IMG_715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871451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el 1"/>
          <p:cNvSpPr>
            <a:spLocks noGrp="1"/>
          </p:cNvSpPr>
          <p:nvPr>
            <p:ph type="title"/>
          </p:nvPr>
        </p:nvSpPr>
        <p:spPr/>
        <p:txBody>
          <a:bodyPr/>
          <a:lstStyle/>
          <a:p>
            <a:endParaRPr lang="nl-NL" altLang="nl-NL"/>
          </a:p>
        </p:txBody>
      </p:sp>
      <p:sp>
        <p:nvSpPr>
          <p:cNvPr id="33795" name="Tijdelijke aanduiding voor inhoud 2"/>
          <p:cNvSpPr>
            <a:spLocks noGrp="1"/>
          </p:cNvSpPr>
          <p:nvPr>
            <p:ph idx="1"/>
          </p:nvPr>
        </p:nvSpPr>
        <p:spPr/>
        <p:txBody>
          <a:bodyPr/>
          <a:lstStyle/>
          <a:p>
            <a:endParaRPr lang="nl-NL" altLang="nl-NL"/>
          </a:p>
        </p:txBody>
      </p:sp>
      <p:sp>
        <p:nvSpPr>
          <p:cNvPr id="4" name="Tijdelijke aanduiding voor voettekst 3"/>
          <p:cNvSpPr>
            <a:spLocks noGrp="1"/>
          </p:cNvSpPr>
          <p:nvPr>
            <p:ph type="ftr" sz="quarter" idx="10"/>
          </p:nvPr>
        </p:nvSpPr>
        <p:spPr/>
        <p:txBody>
          <a:bodyPr/>
          <a:lstStyle/>
          <a:p>
            <a:pPr>
              <a:defRPr/>
            </a:pPr>
            <a:r>
              <a:rPr lang="nl-NL" altLang="nl-NL">
                <a:solidFill>
                  <a:srgbClr val="000000"/>
                </a:solidFill>
              </a:rPr>
              <a:t>Algemene presentatie</a:t>
            </a:r>
          </a:p>
        </p:txBody>
      </p:sp>
      <p:sp>
        <p:nvSpPr>
          <p:cNvPr id="5" name="Tijdelijke aanduiding voor dianummer 4"/>
          <p:cNvSpPr>
            <a:spLocks noGrp="1"/>
          </p:cNvSpPr>
          <p:nvPr>
            <p:ph type="sldNum" sz="quarter" idx="11"/>
          </p:nvPr>
        </p:nvSpPr>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C2D01572-5FC6-45A0-A678-190D8F33FCDA}" type="slidenum">
              <a:rPr lang="nl-NL" altLang="nl-NL" sz="1000">
                <a:solidFill>
                  <a:srgbClr val="000000"/>
                </a:solidFill>
                <a:latin typeface="Verdana" panose="020B0604030504040204" pitchFamily="34" charset="0"/>
              </a:rPr>
              <a:pPr eaLnBrk="1" hangingPunct="1"/>
              <a:t>78</a:t>
            </a:fld>
            <a:endParaRPr lang="nl-NL" altLang="nl-NL" sz="1000">
              <a:solidFill>
                <a:srgbClr val="000000"/>
              </a:solidFill>
              <a:latin typeface="Verdana" panose="020B0604030504040204" pitchFamily="34" charset="0"/>
            </a:endParaRPr>
          </a:p>
        </p:txBody>
      </p:sp>
      <p:sp>
        <p:nvSpPr>
          <p:cNvPr id="6" name="Tijdelijke aanduiding voor datum 5"/>
          <p:cNvSpPr>
            <a:spLocks noGrp="1"/>
          </p:cNvSpPr>
          <p:nvPr>
            <p:ph type="dt" sz="quarter" idx="12"/>
          </p:nvPr>
        </p:nvSpPr>
        <p:spPr/>
        <p:txBody>
          <a:bodyPr/>
          <a:lstStyle/>
          <a:p>
            <a:pPr>
              <a:defRPr/>
            </a:pPr>
            <a:fld id="{5FED207B-4716-4222-8B14-3E06BFC02ADC}" type="datetime4">
              <a:rPr lang="nl-NL" altLang="nl-NL" smtClean="0">
                <a:solidFill>
                  <a:srgbClr val="000000"/>
                </a:solidFill>
              </a:rPr>
              <a:pPr>
                <a:defRPr/>
              </a:pPr>
              <a:t>25 april 2023</a:t>
            </a:fld>
            <a:endParaRPr lang="nl-NL" altLang="nl-NL">
              <a:solidFill>
                <a:srgbClr val="000000"/>
              </a:solidFill>
            </a:endParaRPr>
          </a:p>
        </p:txBody>
      </p:sp>
      <p:pic>
        <p:nvPicPr>
          <p:cNvPr id="33799" name="Picture 2" descr="U:\downloads\Temp\IMG_703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379075" cy="691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23864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el 1"/>
          <p:cNvSpPr>
            <a:spLocks noGrp="1"/>
          </p:cNvSpPr>
          <p:nvPr>
            <p:ph type="title"/>
          </p:nvPr>
        </p:nvSpPr>
        <p:spPr/>
        <p:txBody>
          <a:bodyPr/>
          <a:lstStyle/>
          <a:p>
            <a:endParaRPr lang="nl-NL" altLang="nl-NL"/>
          </a:p>
        </p:txBody>
      </p:sp>
      <p:sp>
        <p:nvSpPr>
          <p:cNvPr id="34819" name="Tijdelijke aanduiding voor inhoud 2"/>
          <p:cNvSpPr>
            <a:spLocks noGrp="1"/>
          </p:cNvSpPr>
          <p:nvPr>
            <p:ph idx="1"/>
          </p:nvPr>
        </p:nvSpPr>
        <p:spPr/>
        <p:txBody>
          <a:bodyPr/>
          <a:lstStyle/>
          <a:p>
            <a:endParaRPr lang="nl-NL" altLang="nl-NL"/>
          </a:p>
        </p:txBody>
      </p:sp>
      <p:sp>
        <p:nvSpPr>
          <p:cNvPr id="4" name="Tijdelijke aanduiding voor voettekst 3"/>
          <p:cNvSpPr>
            <a:spLocks noGrp="1"/>
          </p:cNvSpPr>
          <p:nvPr>
            <p:ph type="ftr" sz="quarter" idx="10"/>
          </p:nvPr>
        </p:nvSpPr>
        <p:spPr/>
        <p:txBody>
          <a:bodyPr/>
          <a:lstStyle/>
          <a:p>
            <a:pPr>
              <a:defRPr/>
            </a:pPr>
            <a:r>
              <a:rPr lang="nl-NL" altLang="nl-NL">
                <a:solidFill>
                  <a:srgbClr val="000000"/>
                </a:solidFill>
              </a:rPr>
              <a:t>Algemene presentatie</a:t>
            </a:r>
          </a:p>
        </p:txBody>
      </p:sp>
      <p:sp>
        <p:nvSpPr>
          <p:cNvPr id="5" name="Tijdelijke aanduiding voor dianummer 4"/>
          <p:cNvSpPr>
            <a:spLocks noGrp="1"/>
          </p:cNvSpPr>
          <p:nvPr>
            <p:ph type="sldNum" sz="quarter" idx="11"/>
          </p:nvPr>
        </p:nvSpPr>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9DC95A7C-999A-4179-B3E8-08632713A94A}" type="slidenum">
              <a:rPr lang="nl-NL" altLang="nl-NL" sz="1000">
                <a:solidFill>
                  <a:srgbClr val="000000"/>
                </a:solidFill>
                <a:latin typeface="Verdana" panose="020B0604030504040204" pitchFamily="34" charset="0"/>
              </a:rPr>
              <a:pPr eaLnBrk="1" hangingPunct="1"/>
              <a:t>79</a:t>
            </a:fld>
            <a:endParaRPr lang="nl-NL" altLang="nl-NL" sz="1000">
              <a:solidFill>
                <a:srgbClr val="000000"/>
              </a:solidFill>
              <a:latin typeface="Verdana" panose="020B0604030504040204" pitchFamily="34" charset="0"/>
            </a:endParaRPr>
          </a:p>
        </p:txBody>
      </p:sp>
      <p:sp>
        <p:nvSpPr>
          <p:cNvPr id="6" name="Tijdelijke aanduiding voor datum 5"/>
          <p:cNvSpPr>
            <a:spLocks noGrp="1"/>
          </p:cNvSpPr>
          <p:nvPr>
            <p:ph type="dt" sz="quarter" idx="12"/>
          </p:nvPr>
        </p:nvSpPr>
        <p:spPr/>
        <p:txBody>
          <a:bodyPr/>
          <a:lstStyle/>
          <a:p>
            <a:pPr>
              <a:defRPr/>
            </a:pPr>
            <a:fld id="{5FED207B-4716-4222-8B14-3E06BFC02ADC}" type="datetime4">
              <a:rPr lang="nl-NL" altLang="nl-NL" smtClean="0">
                <a:solidFill>
                  <a:srgbClr val="000000"/>
                </a:solidFill>
              </a:rPr>
              <a:pPr>
                <a:defRPr/>
              </a:pPr>
              <a:t>25 april 2023</a:t>
            </a:fld>
            <a:endParaRPr lang="nl-NL" altLang="nl-NL">
              <a:solidFill>
                <a:srgbClr val="000000"/>
              </a:solidFill>
            </a:endParaRPr>
          </a:p>
        </p:txBody>
      </p:sp>
      <p:pic>
        <p:nvPicPr>
          <p:cNvPr id="34823" name="Picture 2" descr="U:\downloads\Temp\IMG_704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38816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C3A37805-EBC8-42A2-AE75-B37018518362}" type="slidenum">
              <a:rPr lang="nl-NL" sz="1100"/>
              <a:pPr eaLnBrk="1" hangingPunct="1"/>
              <a:t>8</a:t>
            </a:fld>
            <a:endParaRPr lang="nl-NL" sz="1100"/>
          </a:p>
        </p:txBody>
      </p:sp>
      <p:sp>
        <p:nvSpPr>
          <p:cNvPr id="79875" name="Slide Number Placeholder 4"/>
          <p:cNvSpPr txBox="1">
            <a:spLocks noGrp="1"/>
          </p:cNvSpPr>
          <p:nvPr/>
        </p:nvSpPr>
        <p:spPr bwMode="auto">
          <a:xfrm>
            <a:off x="7308850" y="6597651"/>
            <a:ext cx="1143000" cy="26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2E4B4DF1-AC4B-4408-9BC9-CE5B187F650F}" type="slidenum">
              <a:rPr lang="nl-NL" sz="1100" b="1"/>
              <a:pPr algn="r" eaLnBrk="1" hangingPunct="1"/>
              <a:t>8</a:t>
            </a:fld>
            <a:endParaRPr lang="nl-NL" sz="1100" b="1"/>
          </a:p>
        </p:txBody>
      </p:sp>
      <p:sp>
        <p:nvSpPr>
          <p:cNvPr id="79876" name="Text Box 3"/>
          <p:cNvSpPr txBox="1">
            <a:spLocks noChangeArrowheads="1"/>
          </p:cNvSpPr>
          <p:nvPr/>
        </p:nvSpPr>
        <p:spPr bwMode="auto">
          <a:xfrm>
            <a:off x="571502" y="923929"/>
            <a:ext cx="2951163" cy="4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eaLnBrk="1" hangingPunct="1">
              <a:spcBef>
                <a:spcPct val="50000"/>
              </a:spcBef>
            </a:pPr>
            <a:r>
              <a:rPr lang="en-US" sz="2000" b="1">
                <a:solidFill>
                  <a:srgbClr val="0066FF"/>
                </a:solidFill>
                <a:cs typeface="Arial" charset="0"/>
              </a:rPr>
              <a:t>Algemene Zaken</a:t>
            </a:r>
            <a:endParaRPr lang="en-US" sz="2000" b="1">
              <a:solidFill>
                <a:srgbClr val="0066FF"/>
              </a:solidFill>
            </a:endParaRPr>
          </a:p>
        </p:txBody>
      </p:sp>
      <p:sp>
        <p:nvSpPr>
          <p:cNvPr id="79877" name="Text Box 4"/>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79878" name="Picture 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0" y="4"/>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9" name="Line 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7988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1" name="Picture 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2" name="Text Box 10"/>
          <p:cNvSpPr txBox="1">
            <a:spLocks noChangeArrowheads="1"/>
          </p:cNvSpPr>
          <p:nvPr/>
        </p:nvSpPr>
        <p:spPr bwMode="auto">
          <a:xfrm>
            <a:off x="5926138" y="592140"/>
            <a:ext cx="2951162" cy="349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eaLnBrk="1" hangingPunct="1">
              <a:spcBef>
                <a:spcPct val="50000"/>
              </a:spcBef>
            </a:pPr>
            <a:r>
              <a:rPr lang="en-US" b="1">
                <a:solidFill>
                  <a:srgbClr val="0066FF"/>
                </a:solidFill>
                <a:cs typeface="Arial" charset="0"/>
              </a:rPr>
              <a:t>Door: John Licher</a:t>
            </a:r>
            <a:endParaRPr lang="en-US" b="1">
              <a:solidFill>
                <a:srgbClr val="0066FF"/>
              </a:solidFill>
            </a:endParaRPr>
          </a:p>
        </p:txBody>
      </p:sp>
      <p:sp>
        <p:nvSpPr>
          <p:cNvPr id="79883"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2023</a:t>
            </a:r>
          </a:p>
        </p:txBody>
      </p:sp>
      <p:sp>
        <p:nvSpPr>
          <p:cNvPr id="6" name="Tekstvak 5"/>
          <p:cNvSpPr txBox="1"/>
          <p:nvPr/>
        </p:nvSpPr>
        <p:spPr>
          <a:xfrm>
            <a:off x="360363" y="1335104"/>
            <a:ext cx="8091487" cy="4781602"/>
          </a:xfrm>
          <a:prstGeom prst="rect">
            <a:avLst/>
          </a:prstGeom>
          <a:noFill/>
        </p:spPr>
        <p:txBody>
          <a:bodyPr wrap="square" lIns="102398" tIns="51199" rIns="102398" bIns="51199" rtlCol="0">
            <a:spAutoFit/>
          </a:bodyPr>
          <a:lstStyle/>
          <a:p>
            <a:pPr algn="l"/>
            <a:r>
              <a:rPr lang="nl-NL" sz="1600" b="1" dirty="0"/>
              <a:t>Beste mensen </a:t>
            </a:r>
          </a:p>
          <a:p>
            <a:pPr algn="l"/>
            <a:endParaRPr lang="nl-NL" sz="1600" b="1" dirty="0"/>
          </a:p>
          <a:p>
            <a:pPr algn="l"/>
            <a:r>
              <a:rPr lang="nl-NL" sz="1600" b="1" dirty="0"/>
              <a:t>De Oranjevereniging Vianen organiseert op 18, 19 en 20 mei 2023 de nationale sleepbootdagen op en rond het sluiseiland in Vianen. Er komen ongeveer 200 sleepboten uit heel Nederland en geschat 100.000 bezoekers van heinde en ver.</a:t>
            </a:r>
          </a:p>
          <a:p>
            <a:pPr algn="l"/>
            <a:endParaRPr lang="nl-NL" sz="1600" b="1" dirty="0"/>
          </a:p>
          <a:p>
            <a:pPr algn="l"/>
            <a:r>
              <a:rPr lang="nl-NL" sz="1600" b="1" dirty="0"/>
              <a:t>Er is van alles te doen. Voor kinderen is er een kermis op het evenemententerrein (en een poffertjeskraam). Ook komen er clowns, </a:t>
            </a:r>
            <a:r>
              <a:rPr lang="nl-NL" sz="1600" b="1" dirty="0" err="1"/>
              <a:t>shantykoren</a:t>
            </a:r>
            <a:r>
              <a:rPr lang="nl-NL" sz="1600" b="1" dirty="0"/>
              <a:t> en nog veel meer. Maar het belangrijkste zijn natuurlijk de activiteiten, die met de sleepboten en de opduwers plaatsvinden op het water.</a:t>
            </a:r>
          </a:p>
          <a:p>
            <a:pPr algn="l"/>
            <a:r>
              <a:rPr lang="nl-NL" sz="1600" b="1" dirty="0"/>
              <a:t> </a:t>
            </a:r>
          </a:p>
          <a:p>
            <a:pPr algn="l"/>
            <a:r>
              <a:rPr lang="nl-NL" sz="1600" b="1" dirty="0"/>
              <a:t>We zouden het erg leuk vinden om een schip van scouting te water/zeekadetten in onze haven te mogen afmeren gedurende de dagen. </a:t>
            </a:r>
          </a:p>
          <a:p>
            <a:pPr algn="l"/>
            <a:endParaRPr lang="nl-NL" sz="1600" b="1" dirty="0"/>
          </a:p>
          <a:p>
            <a:pPr algn="l"/>
            <a:r>
              <a:rPr lang="nl-NL" sz="1600" b="1" dirty="0"/>
              <a:t>Ik hoop dat </a:t>
            </a:r>
            <a:r>
              <a:rPr lang="nl-NL" sz="1600" b="1" dirty="0" err="1"/>
              <a:t>eea</a:t>
            </a:r>
            <a:r>
              <a:rPr lang="nl-NL" sz="1600" b="1" dirty="0"/>
              <a:t> mogelijk is en u een positief besluit zult nemen en ik hoor graag van u.</a:t>
            </a:r>
          </a:p>
          <a:p>
            <a:pPr algn="l"/>
            <a:r>
              <a:rPr lang="nl-NL" sz="1600" b="1" dirty="0"/>
              <a:t> </a:t>
            </a:r>
          </a:p>
          <a:p>
            <a:pPr algn="l"/>
            <a:r>
              <a:rPr lang="nl-NL" sz="1600" b="1" dirty="0"/>
              <a:t>Vriendelijke groeten</a:t>
            </a:r>
          </a:p>
          <a:p>
            <a:pPr algn="l"/>
            <a:r>
              <a:rPr lang="nl-NL" sz="1600" b="1" dirty="0"/>
              <a:t>Margot Stolk</a:t>
            </a:r>
          </a:p>
          <a:p>
            <a:pPr algn="l"/>
            <a:r>
              <a:rPr lang="nl-NL" sz="1600" b="1" dirty="0"/>
              <a:t>Voorzitter Oranjevereniging Vianen</a:t>
            </a:r>
          </a:p>
        </p:txBody>
      </p:sp>
    </p:spTree>
    <p:extLst>
      <p:ext uri="{BB962C8B-B14F-4D97-AF65-F5344CB8AC3E}">
        <p14:creationId xmlns:p14="http://schemas.microsoft.com/office/powerpoint/2010/main" val="3943966059"/>
      </p:ext>
    </p:extLst>
  </p:cSld>
  <p:clrMapOvr>
    <a:masterClrMapping/>
  </p:clrMapOvr>
  <p:transition spd="med">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el 1"/>
          <p:cNvSpPr>
            <a:spLocks noGrp="1"/>
          </p:cNvSpPr>
          <p:nvPr>
            <p:ph type="title"/>
          </p:nvPr>
        </p:nvSpPr>
        <p:spPr/>
        <p:txBody>
          <a:bodyPr/>
          <a:lstStyle/>
          <a:p>
            <a:endParaRPr lang="nl-NL" altLang="nl-NL"/>
          </a:p>
        </p:txBody>
      </p:sp>
      <p:sp>
        <p:nvSpPr>
          <p:cNvPr id="35843" name="Tijdelijke aanduiding voor inhoud 2"/>
          <p:cNvSpPr>
            <a:spLocks noGrp="1"/>
          </p:cNvSpPr>
          <p:nvPr>
            <p:ph idx="1"/>
          </p:nvPr>
        </p:nvSpPr>
        <p:spPr/>
        <p:txBody>
          <a:bodyPr/>
          <a:lstStyle/>
          <a:p>
            <a:endParaRPr lang="nl-NL" altLang="nl-NL"/>
          </a:p>
        </p:txBody>
      </p:sp>
      <p:sp>
        <p:nvSpPr>
          <p:cNvPr id="4" name="Tijdelijke aanduiding voor voettekst 3"/>
          <p:cNvSpPr>
            <a:spLocks noGrp="1"/>
          </p:cNvSpPr>
          <p:nvPr>
            <p:ph type="ftr" sz="quarter" idx="10"/>
          </p:nvPr>
        </p:nvSpPr>
        <p:spPr/>
        <p:txBody>
          <a:bodyPr/>
          <a:lstStyle/>
          <a:p>
            <a:pPr>
              <a:defRPr/>
            </a:pPr>
            <a:r>
              <a:rPr lang="nl-NL" altLang="nl-NL">
                <a:solidFill>
                  <a:srgbClr val="000000"/>
                </a:solidFill>
              </a:rPr>
              <a:t>Algemene presentatie</a:t>
            </a:r>
          </a:p>
        </p:txBody>
      </p:sp>
      <p:sp>
        <p:nvSpPr>
          <p:cNvPr id="5" name="Tijdelijke aanduiding voor dianummer 4"/>
          <p:cNvSpPr>
            <a:spLocks noGrp="1"/>
          </p:cNvSpPr>
          <p:nvPr>
            <p:ph type="sldNum" sz="quarter" idx="11"/>
          </p:nvPr>
        </p:nvSpPr>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3CC304CD-5653-44CC-AA0D-7E835095D36C}" type="slidenum">
              <a:rPr lang="nl-NL" altLang="nl-NL" sz="1000">
                <a:solidFill>
                  <a:srgbClr val="000000"/>
                </a:solidFill>
                <a:latin typeface="Verdana" panose="020B0604030504040204" pitchFamily="34" charset="0"/>
              </a:rPr>
              <a:pPr eaLnBrk="1" hangingPunct="1"/>
              <a:t>80</a:t>
            </a:fld>
            <a:endParaRPr lang="nl-NL" altLang="nl-NL" sz="1000">
              <a:solidFill>
                <a:srgbClr val="000000"/>
              </a:solidFill>
              <a:latin typeface="Verdana" panose="020B0604030504040204" pitchFamily="34" charset="0"/>
            </a:endParaRPr>
          </a:p>
        </p:txBody>
      </p:sp>
      <p:sp>
        <p:nvSpPr>
          <p:cNvPr id="6" name="Tijdelijke aanduiding voor datum 5"/>
          <p:cNvSpPr>
            <a:spLocks noGrp="1"/>
          </p:cNvSpPr>
          <p:nvPr>
            <p:ph type="dt" sz="quarter" idx="12"/>
          </p:nvPr>
        </p:nvSpPr>
        <p:spPr/>
        <p:txBody>
          <a:bodyPr/>
          <a:lstStyle/>
          <a:p>
            <a:pPr>
              <a:defRPr/>
            </a:pPr>
            <a:fld id="{C3215F30-F34F-4646-80FE-068D0AB86C29}" type="datetime4">
              <a:rPr lang="nl-NL" altLang="nl-NL" smtClean="0">
                <a:solidFill>
                  <a:srgbClr val="000000"/>
                </a:solidFill>
              </a:rPr>
              <a:pPr>
                <a:defRPr/>
              </a:pPr>
              <a:t>25 april 2023</a:t>
            </a:fld>
            <a:endParaRPr lang="nl-NL" altLang="nl-NL">
              <a:solidFill>
                <a:srgbClr val="000000"/>
              </a:solidFill>
            </a:endParaRPr>
          </a:p>
        </p:txBody>
      </p:sp>
      <p:pic>
        <p:nvPicPr>
          <p:cNvPr id="35847" name="Picture 2" descr="U:\Afbeeldingen\Deodata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0115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10396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voettekst 3"/>
          <p:cNvSpPr>
            <a:spLocks noGrp="1"/>
          </p:cNvSpPr>
          <p:nvPr>
            <p:ph type="ftr" sz="quarter" idx="10"/>
          </p:nvPr>
        </p:nvSpPr>
        <p:spPr/>
        <p:txBody>
          <a:bodyPr/>
          <a:lstStyle/>
          <a:p>
            <a:pPr>
              <a:defRPr/>
            </a:pPr>
            <a:r>
              <a:rPr lang="nl-NL" altLang="nl-NL">
                <a:solidFill>
                  <a:srgbClr val="000000"/>
                </a:solidFill>
              </a:rPr>
              <a:t>Algemene presentatie</a:t>
            </a:r>
          </a:p>
        </p:txBody>
      </p:sp>
      <p:sp>
        <p:nvSpPr>
          <p:cNvPr id="6" name="Tijdelijke aanduiding voor dianummer 4"/>
          <p:cNvSpPr>
            <a:spLocks noGrp="1"/>
          </p:cNvSpPr>
          <p:nvPr>
            <p:ph type="sldNum" sz="quarter" idx="11"/>
          </p:nvPr>
        </p:nvSpPr>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7AF2FF04-5FCE-45DA-B0CD-BBBE4EDE71CF}" type="slidenum">
              <a:rPr lang="nl-NL" altLang="nl-NL" sz="1000">
                <a:solidFill>
                  <a:srgbClr val="000000"/>
                </a:solidFill>
                <a:latin typeface="Verdana" panose="020B0604030504040204" pitchFamily="34" charset="0"/>
              </a:rPr>
              <a:pPr eaLnBrk="1" hangingPunct="1"/>
              <a:t>81</a:t>
            </a:fld>
            <a:endParaRPr lang="nl-NL" altLang="nl-NL" sz="1000">
              <a:solidFill>
                <a:srgbClr val="000000"/>
              </a:solidFill>
              <a:latin typeface="Verdana" panose="020B0604030504040204" pitchFamily="34" charset="0"/>
            </a:endParaRPr>
          </a:p>
        </p:txBody>
      </p:sp>
      <p:sp>
        <p:nvSpPr>
          <p:cNvPr id="7" name="Tijdelijke aanduiding voor datum 5"/>
          <p:cNvSpPr>
            <a:spLocks noGrp="1"/>
          </p:cNvSpPr>
          <p:nvPr>
            <p:ph type="dt" sz="quarter" idx="12"/>
          </p:nvPr>
        </p:nvSpPr>
        <p:spPr/>
        <p:txBody>
          <a:bodyPr/>
          <a:lstStyle/>
          <a:p>
            <a:pPr>
              <a:defRPr/>
            </a:pPr>
            <a:fld id="{2E03279C-268F-46AC-A130-4DAD9590054E}" type="datetime4">
              <a:rPr lang="nl-NL" altLang="nl-NL">
                <a:solidFill>
                  <a:srgbClr val="000000"/>
                </a:solidFill>
              </a:rPr>
              <a:pPr>
                <a:defRPr/>
              </a:pPr>
              <a:t>25 april 2023</a:t>
            </a:fld>
            <a:endParaRPr lang="nl-NL" altLang="nl-NL">
              <a:solidFill>
                <a:srgbClr val="000000"/>
              </a:solidFill>
            </a:endParaRPr>
          </a:p>
        </p:txBody>
      </p:sp>
      <p:sp>
        <p:nvSpPr>
          <p:cNvPr id="39941" name="Rectangle 2"/>
          <p:cNvSpPr>
            <a:spLocks noGrp="1" noChangeArrowheads="1"/>
          </p:cNvSpPr>
          <p:nvPr>
            <p:ph type="title"/>
          </p:nvPr>
        </p:nvSpPr>
        <p:spPr/>
        <p:txBody>
          <a:bodyPr/>
          <a:lstStyle/>
          <a:p>
            <a:pPr eaLnBrk="1" hangingPunct="1"/>
            <a:endParaRPr lang="nl-NL" altLang="nl-NL"/>
          </a:p>
        </p:txBody>
      </p:sp>
      <p:sp>
        <p:nvSpPr>
          <p:cNvPr id="39942" name="Rectangle 3"/>
          <p:cNvSpPr>
            <a:spLocks noGrp="1" noChangeArrowheads="1"/>
          </p:cNvSpPr>
          <p:nvPr>
            <p:ph type="body" idx="1"/>
          </p:nvPr>
        </p:nvSpPr>
        <p:spPr/>
        <p:txBody>
          <a:bodyPr/>
          <a:lstStyle/>
          <a:p>
            <a:pPr eaLnBrk="1" hangingPunct="1"/>
            <a:endParaRPr lang="nl-NL" altLang="nl-NL"/>
          </a:p>
        </p:txBody>
      </p:sp>
      <p:pic>
        <p:nvPicPr>
          <p:cNvPr id="3994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0"/>
            <a:ext cx="9437688" cy="709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442248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voettekst 3"/>
          <p:cNvSpPr>
            <a:spLocks noGrp="1"/>
          </p:cNvSpPr>
          <p:nvPr>
            <p:ph type="ftr" sz="quarter" idx="10"/>
          </p:nvPr>
        </p:nvSpPr>
        <p:spPr/>
        <p:txBody>
          <a:bodyPr/>
          <a:lstStyle/>
          <a:p>
            <a:pPr>
              <a:defRPr/>
            </a:pPr>
            <a:r>
              <a:rPr lang="nl-NL" altLang="nl-NL">
                <a:solidFill>
                  <a:srgbClr val="000000"/>
                </a:solidFill>
              </a:rPr>
              <a:t>Algemene presentatie</a:t>
            </a:r>
          </a:p>
        </p:txBody>
      </p:sp>
      <p:sp>
        <p:nvSpPr>
          <p:cNvPr id="6" name="Tijdelijke aanduiding voor dianummer 4"/>
          <p:cNvSpPr>
            <a:spLocks noGrp="1"/>
          </p:cNvSpPr>
          <p:nvPr>
            <p:ph type="sldNum" sz="quarter" idx="11"/>
          </p:nvPr>
        </p:nvSpPr>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0D91B1EE-BD8B-4CD7-9D49-A7AB007B3AF0}" type="slidenum">
              <a:rPr lang="nl-NL" altLang="nl-NL" sz="1000">
                <a:solidFill>
                  <a:srgbClr val="000000"/>
                </a:solidFill>
                <a:latin typeface="Verdana" panose="020B0604030504040204" pitchFamily="34" charset="0"/>
              </a:rPr>
              <a:pPr eaLnBrk="1" hangingPunct="1"/>
              <a:t>82</a:t>
            </a:fld>
            <a:endParaRPr lang="nl-NL" altLang="nl-NL" sz="1000">
              <a:solidFill>
                <a:srgbClr val="000000"/>
              </a:solidFill>
              <a:latin typeface="Verdana" panose="020B0604030504040204" pitchFamily="34" charset="0"/>
            </a:endParaRPr>
          </a:p>
        </p:txBody>
      </p:sp>
      <p:sp>
        <p:nvSpPr>
          <p:cNvPr id="7" name="Tijdelijke aanduiding voor datum 5"/>
          <p:cNvSpPr>
            <a:spLocks noGrp="1"/>
          </p:cNvSpPr>
          <p:nvPr>
            <p:ph type="dt" sz="quarter" idx="12"/>
          </p:nvPr>
        </p:nvSpPr>
        <p:spPr/>
        <p:txBody>
          <a:bodyPr/>
          <a:lstStyle/>
          <a:p>
            <a:pPr>
              <a:defRPr/>
            </a:pPr>
            <a:fld id="{A0C539F1-F908-44C7-9045-52BA5B72EF68}" type="datetime4">
              <a:rPr lang="nl-NL" altLang="nl-NL">
                <a:solidFill>
                  <a:srgbClr val="000000"/>
                </a:solidFill>
              </a:rPr>
              <a:pPr>
                <a:defRPr/>
              </a:pPr>
              <a:t>25 april 2023</a:t>
            </a:fld>
            <a:endParaRPr lang="nl-NL" altLang="nl-NL">
              <a:solidFill>
                <a:srgbClr val="000000"/>
              </a:solidFill>
            </a:endParaRPr>
          </a:p>
        </p:txBody>
      </p:sp>
      <p:sp>
        <p:nvSpPr>
          <p:cNvPr id="40965" name="Rectangle 2"/>
          <p:cNvSpPr>
            <a:spLocks noGrp="1" noChangeArrowheads="1"/>
          </p:cNvSpPr>
          <p:nvPr>
            <p:ph type="title"/>
          </p:nvPr>
        </p:nvSpPr>
        <p:spPr/>
        <p:txBody>
          <a:bodyPr/>
          <a:lstStyle/>
          <a:p>
            <a:pPr eaLnBrk="1" hangingPunct="1"/>
            <a:endParaRPr lang="nl-NL" altLang="nl-NL"/>
          </a:p>
        </p:txBody>
      </p:sp>
      <p:sp>
        <p:nvSpPr>
          <p:cNvPr id="40966" name="Rectangle 3"/>
          <p:cNvSpPr>
            <a:spLocks noGrp="1" noChangeArrowheads="1"/>
          </p:cNvSpPr>
          <p:nvPr>
            <p:ph type="body" idx="1"/>
          </p:nvPr>
        </p:nvSpPr>
        <p:spPr/>
        <p:txBody>
          <a:bodyPr/>
          <a:lstStyle/>
          <a:p>
            <a:pPr eaLnBrk="1" hangingPunct="1"/>
            <a:endParaRPr lang="nl-NL" altLang="nl-NL"/>
          </a:p>
        </p:txBody>
      </p:sp>
      <p:pic>
        <p:nvPicPr>
          <p:cNvPr id="4096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94850" cy="721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467602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voettekst 3"/>
          <p:cNvSpPr>
            <a:spLocks noGrp="1"/>
          </p:cNvSpPr>
          <p:nvPr>
            <p:ph type="ftr" sz="quarter" idx="10"/>
          </p:nvPr>
        </p:nvSpPr>
        <p:spPr/>
        <p:txBody>
          <a:bodyPr/>
          <a:lstStyle/>
          <a:p>
            <a:pPr>
              <a:defRPr/>
            </a:pPr>
            <a:r>
              <a:rPr lang="nl-NL" altLang="nl-NL">
                <a:solidFill>
                  <a:srgbClr val="000000"/>
                </a:solidFill>
              </a:rPr>
              <a:t>Algemene presentatie</a:t>
            </a:r>
          </a:p>
        </p:txBody>
      </p:sp>
      <p:sp>
        <p:nvSpPr>
          <p:cNvPr id="6" name="Tijdelijke aanduiding voor dianummer 4"/>
          <p:cNvSpPr>
            <a:spLocks noGrp="1"/>
          </p:cNvSpPr>
          <p:nvPr>
            <p:ph type="sldNum" sz="quarter" idx="11"/>
          </p:nvPr>
        </p:nvSpPr>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848AA7E3-7186-46FE-9F9D-E04276359F76}" type="slidenum">
              <a:rPr lang="nl-NL" altLang="nl-NL" sz="1000">
                <a:solidFill>
                  <a:srgbClr val="000000"/>
                </a:solidFill>
                <a:latin typeface="Verdana" panose="020B0604030504040204" pitchFamily="34" charset="0"/>
              </a:rPr>
              <a:pPr eaLnBrk="1" hangingPunct="1"/>
              <a:t>83</a:t>
            </a:fld>
            <a:endParaRPr lang="nl-NL" altLang="nl-NL" sz="1000">
              <a:solidFill>
                <a:srgbClr val="000000"/>
              </a:solidFill>
              <a:latin typeface="Verdana" panose="020B0604030504040204" pitchFamily="34" charset="0"/>
            </a:endParaRPr>
          </a:p>
        </p:txBody>
      </p:sp>
      <p:sp>
        <p:nvSpPr>
          <p:cNvPr id="7" name="Tijdelijke aanduiding voor datum 5"/>
          <p:cNvSpPr>
            <a:spLocks noGrp="1"/>
          </p:cNvSpPr>
          <p:nvPr>
            <p:ph type="dt" sz="quarter" idx="12"/>
          </p:nvPr>
        </p:nvSpPr>
        <p:spPr/>
        <p:txBody>
          <a:bodyPr/>
          <a:lstStyle/>
          <a:p>
            <a:pPr>
              <a:defRPr/>
            </a:pPr>
            <a:fld id="{DA7E5DFD-CB91-4F8C-9BE1-5360695AFFCA}" type="datetime4">
              <a:rPr lang="nl-NL" altLang="nl-NL">
                <a:solidFill>
                  <a:srgbClr val="000000"/>
                </a:solidFill>
              </a:rPr>
              <a:pPr>
                <a:defRPr/>
              </a:pPr>
              <a:t>25 april 2023</a:t>
            </a:fld>
            <a:endParaRPr lang="nl-NL" altLang="nl-NL">
              <a:solidFill>
                <a:srgbClr val="000000"/>
              </a:solidFill>
            </a:endParaRPr>
          </a:p>
        </p:txBody>
      </p:sp>
      <p:sp>
        <p:nvSpPr>
          <p:cNvPr id="41989" name="Rectangle 2"/>
          <p:cNvSpPr>
            <a:spLocks noGrp="1" noChangeArrowheads="1"/>
          </p:cNvSpPr>
          <p:nvPr>
            <p:ph type="title"/>
          </p:nvPr>
        </p:nvSpPr>
        <p:spPr/>
        <p:txBody>
          <a:bodyPr/>
          <a:lstStyle/>
          <a:p>
            <a:pPr eaLnBrk="1" hangingPunct="1"/>
            <a:endParaRPr lang="nl-NL" altLang="nl-NL"/>
          </a:p>
        </p:txBody>
      </p:sp>
      <p:sp>
        <p:nvSpPr>
          <p:cNvPr id="41990" name="Rectangle 3"/>
          <p:cNvSpPr>
            <a:spLocks noGrp="1" noChangeArrowheads="1"/>
          </p:cNvSpPr>
          <p:nvPr>
            <p:ph type="body" idx="1"/>
          </p:nvPr>
        </p:nvSpPr>
        <p:spPr/>
        <p:txBody>
          <a:bodyPr/>
          <a:lstStyle/>
          <a:p>
            <a:pPr eaLnBrk="1" hangingPunct="1"/>
            <a:endParaRPr lang="nl-NL" altLang="nl-NL"/>
          </a:p>
        </p:txBody>
      </p:sp>
      <p:pic>
        <p:nvPicPr>
          <p:cNvPr id="4199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697835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voettekst 3"/>
          <p:cNvSpPr>
            <a:spLocks noGrp="1"/>
          </p:cNvSpPr>
          <p:nvPr>
            <p:ph type="ftr" sz="quarter" idx="10"/>
          </p:nvPr>
        </p:nvSpPr>
        <p:spPr/>
        <p:txBody>
          <a:bodyPr/>
          <a:lstStyle/>
          <a:p>
            <a:pPr>
              <a:defRPr/>
            </a:pPr>
            <a:r>
              <a:rPr lang="nl-NL" altLang="nl-NL">
                <a:solidFill>
                  <a:srgbClr val="000000"/>
                </a:solidFill>
              </a:rPr>
              <a:t>Algemene presentatie</a:t>
            </a:r>
          </a:p>
        </p:txBody>
      </p:sp>
      <p:sp>
        <p:nvSpPr>
          <p:cNvPr id="6" name="Tijdelijke aanduiding voor dianummer 4"/>
          <p:cNvSpPr>
            <a:spLocks noGrp="1"/>
          </p:cNvSpPr>
          <p:nvPr>
            <p:ph type="sldNum" sz="quarter" idx="11"/>
          </p:nvPr>
        </p:nvSpPr>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11F65AFC-427F-4ED5-A525-F9F7058483FE}" type="slidenum">
              <a:rPr lang="nl-NL" altLang="nl-NL" sz="1000">
                <a:solidFill>
                  <a:srgbClr val="000000"/>
                </a:solidFill>
                <a:latin typeface="Verdana" panose="020B0604030504040204" pitchFamily="34" charset="0"/>
              </a:rPr>
              <a:pPr eaLnBrk="1" hangingPunct="1"/>
              <a:t>84</a:t>
            </a:fld>
            <a:endParaRPr lang="nl-NL" altLang="nl-NL" sz="1000">
              <a:solidFill>
                <a:srgbClr val="000000"/>
              </a:solidFill>
              <a:latin typeface="Verdana" panose="020B0604030504040204" pitchFamily="34" charset="0"/>
            </a:endParaRPr>
          </a:p>
        </p:txBody>
      </p:sp>
      <p:sp>
        <p:nvSpPr>
          <p:cNvPr id="7" name="Tijdelijke aanduiding voor datum 5"/>
          <p:cNvSpPr>
            <a:spLocks noGrp="1"/>
          </p:cNvSpPr>
          <p:nvPr>
            <p:ph type="dt" sz="quarter" idx="12"/>
          </p:nvPr>
        </p:nvSpPr>
        <p:spPr/>
        <p:txBody>
          <a:bodyPr/>
          <a:lstStyle/>
          <a:p>
            <a:pPr>
              <a:defRPr/>
            </a:pPr>
            <a:fld id="{68E9EFE4-745B-4418-B6A6-7A8299BAB737}" type="datetime4">
              <a:rPr lang="nl-NL" altLang="nl-NL">
                <a:solidFill>
                  <a:srgbClr val="000000"/>
                </a:solidFill>
              </a:rPr>
              <a:pPr>
                <a:defRPr/>
              </a:pPr>
              <a:t>25 april 2023</a:t>
            </a:fld>
            <a:endParaRPr lang="nl-NL" altLang="nl-NL">
              <a:solidFill>
                <a:srgbClr val="000000"/>
              </a:solidFill>
            </a:endParaRPr>
          </a:p>
        </p:txBody>
      </p:sp>
      <p:sp>
        <p:nvSpPr>
          <p:cNvPr id="43013" name="Rectangle 2"/>
          <p:cNvSpPr>
            <a:spLocks noGrp="1" noChangeArrowheads="1"/>
          </p:cNvSpPr>
          <p:nvPr>
            <p:ph type="title"/>
          </p:nvPr>
        </p:nvSpPr>
        <p:spPr/>
        <p:txBody>
          <a:bodyPr/>
          <a:lstStyle/>
          <a:p>
            <a:pPr eaLnBrk="1" hangingPunct="1"/>
            <a:endParaRPr lang="nl-NL" altLang="nl-NL"/>
          </a:p>
        </p:txBody>
      </p:sp>
      <p:sp>
        <p:nvSpPr>
          <p:cNvPr id="43014" name="Rectangle 3"/>
          <p:cNvSpPr>
            <a:spLocks noGrp="1" noChangeArrowheads="1"/>
          </p:cNvSpPr>
          <p:nvPr>
            <p:ph type="body" idx="1"/>
          </p:nvPr>
        </p:nvSpPr>
        <p:spPr/>
        <p:txBody>
          <a:bodyPr/>
          <a:lstStyle/>
          <a:p>
            <a:pPr eaLnBrk="1" hangingPunct="1"/>
            <a:endParaRPr lang="nl-NL" altLang="nl-NL"/>
          </a:p>
        </p:txBody>
      </p:sp>
      <p:pic>
        <p:nvPicPr>
          <p:cNvPr id="4301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96400" cy="697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52884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0"/>
          </p:nvPr>
        </p:nvSpPr>
        <p:spPr/>
        <p:txBody>
          <a:bodyPr/>
          <a:lstStyle/>
          <a:p>
            <a:pPr>
              <a:defRPr/>
            </a:pPr>
            <a:r>
              <a:rPr lang="nl-NL" altLang="nl-NL">
                <a:solidFill>
                  <a:srgbClr val="000000"/>
                </a:solidFill>
              </a:rPr>
              <a:t>Algemene presentatie</a:t>
            </a:r>
          </a:p>
        </p:txBody>
      </p:sp>
      <p:sp>
        <p:nvSpPr>
          <p:cNvPr id="5" name="Tijdelijke aanduiding voor dianummer 4"/>
          <p:cNvSpPr>
            <a:spLocks noGrp="1"/>
          </p:cNvSpPr>
          <p:nvPr>
            <p:ph type="sldNum" sz="quarter" idx="11"/>
          </p:nvPr>
        </p:nvSpPr>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8845EDA7-337B-4FB2-9BE6-33D1A6C0C40F}" type="slidenum">
              <a:rPr lang="nl-NL" altLang="nl-NL" sz="1000">
                <a:solidFill>
                  <a:srgbClr val="000000"/>
                </a:solidFill>
                <a:latin typeface="Verdana" panose="020B0604030504040204" pitchFamily="34" charset="0"/>
              </a:rPr>
              <a:pPr eaLnBrk="1" hangingPunct="1"/>
              <a:t>85</a:t>
            </a:fld>
            <a:endParaRPr lang="nl-NL" altLang="nl-NL" sz="1000">
              <a:solidFill>
                <a:srgbClr val="000000"/>
              </a:solidFill>
              <a:latin typeface="Verdana" panose="020B0604030504040204" pitchFamily="34" charset="0"/>
            </a:endParaRPr>
          </a:p>
        </p:txBody>
      </p:sp>
      <p:sp>
        <p:nvSpPr>
          <p:cNvPr id="6" name="Tijdelijke aanduiding voor datum 5"/>
          <p:cNvSpPr>
            <a:spLocks noGrp="1"/>
          </p:cNvSpPr>
          <p:nvPr>
            <p:ph type="dt" sz="quarter" idx="12"/>
          </p:nvPr>
        </p:nvSpPr>
        <p:spPr/>
        <p:txBody>
          <a:bodyPr/>
          <a:lstStyle/>
          <a:p>
            <a:pPr>
              <a:defRPr/>
            </a:pPr>
            <a:fld id="{5B60EB6D-2D8E-415F-8518-436728FB9E9C}" type="datetime4">
              <a:rPr lang="nl-NL" altLang="nl-NL">
                <a:solidFill>
                  <a:srgbClr val="000000"/>
                </a:solidFill>
              </a:rPr>
              <a:pPr>
                <a:defRPr/>
              </a:pPr>
              <a:t>25 april 2023</a:t>
            </a:fld>
            <a:endParaRPr lang="nl-NL" altLang="nl-NL">
              <a:solidFill>
                <a:srgbClr val="000000"/>
              </a:solidFill>
            </a:endParaRPr>
          </a:p>
        </p:txBody>
      </p:sp>
      <p:sp>
        <p:nvSpPr>
          <p:cNvPr id="44037" name="Rectangle 2"/>
          <p:cNvSpPr>
            <a:spLocks noGrp="1" noChangeArrowheads="1"/>
          </p:cNvSpPr>
          <p:nvPr>
            <p:ph type="title"/>
          </p:nvPr>
        </p:nvSpPr>
        <p:spPr/>
        <p:txBody>
          <a:bodyPr/>
          <a:lstStyle/>
          <a:p>
            <a:pPr algn="ctr" eaLnBrk="1" hangingPunct="1"/>
            <a:r>
              <a:rPr lang="nl-NL" altLang="nl-NL">
                <a:solidFill>
                  <a:srgbClr val="046F96"/>
                </a:solidFill>
              </a:rPr>
              <a:t>Verkeer- en Watermanagement – Midden – </a:t>
            </a:r>
            <a:br>
              <a:rPr lang="nl-NL" altLang="nl-NL">
                <a:solidFill>
                  <a:srgbClr val="046F96"/>
                </a:solidFill>
              </a:rPr>
            </a:br>
            <a:r>
              <a:rPr lang="nl-NL" altLang="nl-NL">
                <a:solidFill>
                  <a:srgbClr val="046F96"/>
                </a:solidFill>
              </a:rPr>
              <a:t>Team Dordrecht</a:t>
            </a:r>
          </a:p>
        </p:txBody>
      </p:sp>
      <p:pic>
        <p:nvPicPr>
          <p:cNvPr id="44038" name="Picture 4" descr="duivelseila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2100" y="2028825"/>
            <a:ext cx="6288088" cy="420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135473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voettekst 3"/>
          <p:cNvSpPr>
            <a:spLocks noGrp="1"/>
          </p:cNvSpPr>
          <p:nvPr>
            <p:ph type="ftr" sz="quarter" idx="10"/>
          </p:nvPr>
        </p:nvSpPr>
        <p:spPr/>
        <p:txBody>
          <a:bodyPr/>
          <a:lstStyle/>
          <a:p>
            <a:pPr>
              <a:defRPr/>
            </a:pPr>
            <a:r>
              <a:rPr lang="nl-NL" altLang="nl-NL">
                <a:solidFill>
                  <a:srgbClr val="000000"/>
                </a:solidFill>
              </a:rPr>
              <a:t>Algemene presentatie</a:t>
            </a:r>
          </a:p>
        </p:txBody>
      </p:sp>
      <p:sp>
        <p:nvSpPr>
          <p:cNvPr id="6" name="Tijdelijke aanduiding voor dianummer 4"/>
          <p:cNvSpPr>
            <a:spLocks noGrp="1"/>
          </p:cNvSpPr>
          <p:nvPr>
            <p:ph type="sldNum" sz="quarter" idx="11"/>
          </p:nvPr>
        </p:nvSpPr>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DB44FA28-6B82-44C0-B9B7-3EA5511BBE3A}" type="slidenum">
              <a:rPr lang="nl-NL" altLang="nl-NL" sz="1000">
                <a:solidFill>
                  <a:srgbClr val="000000"/>
                </a:solidFill>
                <a:latin typeface="Verdana" panose="020B0604030504040204" pitchFamily="34" charset="0"/>
              </a:rPr>
              <a:pPr eaLnBrk="1" hangingPunct="1"/>
              <a:t>86</a:t>
            </a:fld>
            <a:endParaRPr lang="nl-NL" altLang="nl-NL" sz="1000">
              <a:solidFill>
                <a:srgbClr val="000000"/>
              </a:solidFill>
              <a:latin typeface="Verdana" panose="020B0604030504040204" pitchFamily="34" charset="0"/>
            </a:endParaRPr>
          </a:p>
        </p:txBody>
      </p:sp>
      <p:sp>
        <p:nvSpPr>
          <p:cNvPr id="7" name="Tijdelijke aanduiding voor datum 5"/>
          <p:cNvSpPr>
            <a:spLocks noGrp="1"/>
          </p:cNvSpPr>
          <p:nvPr>
            <p:ph type="dt" sz="quarter" idx="12"/>
          </p:nvPr>
        </p:nvSpPr>
        <p:spPr/>
        <p:txBody>
          <a:bodyPr/>
          <a:lstStyle/>
          <a:p>
            <a:pPr>
              <a:defRPr/>
            </a:pPr>
            <a:fld id="{703DEDEE-08FB-4225-9DE7-3701861E8E3D}" type="datetime4">
              <a:rPr lang="nl-NL" altLang="nl-NL">
                <a:solidFill>
                  <a:srgbClr val="000000"/>
                </a:solidFill>
              </a:rPr>
              <a:pPr>
                <a:defRPr/>
              </a:pPr>
              <a:t>25 april 2023</a:t>
            </a:fld>
            <a:endParaRPr lang="nl-NL" altLang="nl-NL">
              <a:solidFill>
                <a:srgbClr val="000000"/>
              </a:solidFill>
            </a:endParaRPr>
          </a:p>
        </p:txBody>
      </p:sp>
      <p:sp>
        <p:nvSpPr>
          <p:cNvPr id="45061" name="Rectangle 2"/>
          <p:cNvSpPr>
            <a:spLocks noGrp="1" noChangeArrowheads="1"/>
          </p:cNvSpPr>
          <p:nvPr>
            <p:ph type="title"/>
          </p:nvPr>
        </p:nvSpPr>
        <p:spPr/>
        <p:txBody>
          <a:bodyPr/>
          <a:lstStyle/>
          <a:p>
            <a:pPr eaLnBrk="1" hangingPunct="1"/>
            <a:endParaRPr lang="nl-NL" altLang="nl-NL"/>
          </a:p>
        </p:txBody>
      </p:sp>
      <p:sp>
        <p:nvSpPr>
          <p:cNvPr id="45062" name="Rectangle 3"/>
          <p:cNvSpPr>
            <a:spLocks noGrp="1" noChangeArrowheads="1"/>
          </p:cNvSpPr>
          <p:nvPr>
            <p:ph type="body" idx="1"/>
          </p:nvPr>
        </p:nvSpPr>
        <p:spPr/>
        <p:txBody>
          <a:bodyPr/>
          <a:lstStyle/>
          <a:p>
            <a:pPr eaLnBrk="1" hangingPunct="1"/>
            <a:endParaRPr lang="nl-NL" altLang="nl-NL"/>
          </a:p>
        </p:txBody>
      </p:sp>
      <p:pic>
        <p:nvPicPr>
          <p:cNvPr id="4506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7475" y="1122363"/>
            <a:ext cx="4343400" cy="5084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45177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voettekst 3"/>
          <p:cNvSpPr>
            <a:spLocks noGrp="1"/>
          </p:cNvSpPr>
          <p:nvPr>
            <p:ph type="ftr" sz="quarter" idx="10"/>
          </p:nvPr>
        </p:nvSpPr>
        <p:spPr/>
        <p:txBody>
          <a:bodyPr/>
          <a:lstStyle/>
          <a:p>
            <a:pPr>
              <a:defRPr/>
            </a:pPr>
            <a:r>
              <a:rPr lang="nl-NL" altLang="nl-NL">
                <a:solidFill>
                  <a:srgbClr val="000000"/>
                </a:solidFill>
              </a:rPr>
              <a:t>Algemene presentatie</a:t>
            </a:r>
          </a:p>
        </p:txBody>
      </p:sp>
      <p:sp>
        <p:nvSpPr>
          <p:cNvPr id="6" name="Tijdelijke aanduiding voor dianummer 4"/>
          <p:cNvSpPr>
            <a:spLocks noGrp="1"/>
          </p:cNvSpPr>
          <p:nvPr>
            <p:ph type="sldNum" sz="quarter" idx="11"/>
          </p:nvPr>
        </p:nvSpPr>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4FD5521A-F909-4260-B016-223A19494B15}" type="slidenum">
              <a:rPr lang="nl-NL" altLang="nl-NL" sz="1000">
                <a:solidFill>
                  <a:srgbClr val="000000"/>
                </a:solidFill>
                <a:latin typeface="Verdana" panose="020B0604030504040204" pitchFamily="34" charset="0"/>
              </a:rPr>
              <a:pPr eaLnBrk="1" hangingPunct="1"/>
              <a:t>87</a:t>
            </a:fld>
            <a:endParaRPr lang="nl-NL" altLang="nl-NL" sz="1000">
              <a:solidFill>
                <a:srgbClr val="000000"/>
              </a:solidFill>
              <a:latin typeface="Verdana" panose="020B0604030504040204" pitchFamily="34" charset="0"/>
            </a:endParaRPr>
          </a:p>
        </p:txBody>
      </p:sp>
      <p:sp>
        <p:nvSpPr>
          <p:cNvPr id="7" name="Tijdelijke aanduiding voor datum 5"/>
          <p:cNvSpPr>
            <a:spLocks noGrp="1"/>
          </p:cNvSpPr>
          <p:nvPr>
            <p:ph type="dt" sz="quarter" idx="12"/>
          </p:nvPr>
        </p:nvSpPr>
        <p:spPr/>
        <p:txBody>
          <a:bodyPr/>
          <a:lstStyle/>
          <a:p>
            <a:pPr>
              <a:defRPr/>
            </a:pPr>
            <a:fld id="{A30E3960-9A40-483A-855B-AD2FFBA7B991}" type="datetime4">
              <a:rPr lang="nl-NL" altLang="nl-NL">
                <a:solidFill>
                  <a:srgbClr val="000000"/>
                </a:solidFill>
              </a:rPr>
              <a:pPr>
                <a:defRPr/>
              </a:pPr>
              <a:t>25 april 2023</a:t>
            </a:fld>
            <a:endParaRPr lang="nl-NL" altLang="nl-NL">
              <a:solidFill>
                <a:srgbClr val="000000"/>
              </a:solidFill>
            </a:endParaRPr>
          </a:p>
        </p:txBody>
      </p:sp>
      <p:sp>
        <p:nvSpPr>
          <p:cNvPr id="46085" name="Rectangle 2"/>
          <p:cNvSpPr>
            <a:spLocks noGrp="1" noChangeArrowheads="1"/>
          </p:cNvSpPr>
          <p:nvPr>
            <p:ph type="title"/>
          </p:nvPr>
        </p:nvSpPr>
        <p:spPr/>
        <p:txBody>
          <a:bodyPr/>
          <a:lstStyle/>
          <a:p>
            <a:pPr eaLnBrk="1" hangingPunct="1"/>
            <a:r>
              <a:rPr lang="nl-NL" altLang="nl-NL">
                <a:solidFill>
                  <a:srgbClr val="046F96"/>
                </a:solidFill>
              </a:rPr>
              <a:t>Beheersgebied (nautisch + waterkwaliteit)</a:t>
            </a:r>
          </a:p>
        </p:txBody>
      </p:sp>
      <p:sp>
        <p:nvSpPr>
          <p:cNvPr id="46086" name="Rectangle 3"/>
          <p:cNvSpPr>
            <a:spLocks noGrp="1" noChangeArrowheads="1"/>
          </p:cNvSpPr>
          <p:nvPr>
            <p:ph type="body" idx="1"/>
          </p:nvPr>
        </p:nvSpPr>
        <p:spPr/>
        <p:txBody>
          <a:bodyPr/>
          <a:lstStyle/>
          <a:p>
            <a:pPr eaLnBrk="1" hangingPunct="1"/>
            <a:endParaRPr lang="nl-NL" altLang="nl-NL"/>
          </a:p>
        </p:txBody>
      </p:sp>
      <p:pic>
        <p:nvPicPr>
          <p:cNvPr id="46087" name="Afbeelding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0413" y="1946275"/>
            <a:ext cx="5073650" cy="418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63178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voettekst 3"/>
          <p:cNvSpPr>
            <a:spLocks noGrp="1"/>
          </p:cNvSpPr>
          <p:nvPr>
            <p:ph type="ftr" sz="quarter" idx="10"/>
          </p:nvPr>
        </p:nvSpPr>
        <p:spPr/>
        <p:txBody>
          <a:bodyPr/>
          <a:lstStyle/>
          <a:p>
            <a:pPr>
              <a:defRPr/>
            </a:pPr>
            <a:r>
              <a:rPr lang="nl-NL" altLang="nl-NL">
                <a:solidFill>
                  <a:srgbClr val="000000"/>
                </a:solidFill>
              </a:rPr>
              <a:t>Algemene presentatie</a:t>
            </a:r>
          </a:p>
        </p:txBody>
      </p:sp>
      <p:sp>
        <p:nvSpPr>
          <p:cNvPr id="7" name="Tijdelijke aanduiding voor dianummer 4"/>
          <p:cNvSpPr>
            <a:spLocks noGrp="1"/>
          </p:cNvSpPr>
          <p:nvPr>
            <p:ph type="sldNum" sz="quarter" idx="11"/>
          </p:nvPr>
        </p:nvSpPr>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B288D423-458E-41E6-A71C-9333E4B199E8}" type="slidenum">
              <a:rPr lang="nl-NL" altLang="nl-NL" sz="1000">
                <a:solidFill>
                  <a:srgbClr val="000000"/>
                </a:solidFill>
                <a:latin typeface="Verdana" panose="020B0604030504040204" pitchFamily="34" charset="0"/>
              </a:rPr>
              <a:pPr eaLnBrk="1" hangingPunct="1"/>
              <a:t>88</a:t>
            </a:fld>
            <a:endParaRPr lang="nl-NL" altLang="nl-NL" sz="1000">
              <a:solidFill>
                <a:srgbClr val="000000"/>
              </a:solidFill>
              <a:latin typeface="Verdana" panose="020B0604030504040204" pitchFamily="34" charset="0"/>
            </a:endParaRPr>
          </a:p>
        </p:txBody>
      </p:sp>
      <p:sp>
        <p:nvSpPr>
          <p:cNvPr id="8" name="Tijdelijke aanduiding voor datum 5"/>
          <p:cNvSpPr>
            <a:spLocks noGrp="1"/>
          </p:cNvSpPr>
          <p:nvPr>
            <p:ph type="dt" sz="quarter" idx="12"/>
          </p:nvPr>
        </p:nvSpPr>
        <p:spPr/>
        <p:txBody>
          <a:bodyPr/>
          <a:lstStyle/>
          <a:p>
            <a:pPr>
              <a:defRPr/>
            </a:pPr>
            <a:fld id="{3FE47AD3-D9E2-4651-8DDF-0DE39BACCDC0}" type="datetime4">
              <a:rPr lang="nl-NL" altLang="nl-NL">
                <a:solidFill>
                  <a:srgbClr val="000000"/>
                </a:solidFill>
              </a:rPr>
              <a:pPr>
                <a:defRPr/>
              </a:pPr>
              <a:t>25 april 2023</a:t>
            </a:fld>
            <a:endParaRPr lang="nl-NL" altLang="nl-NL">
              <a:solidFill>
                <a:srgbClr val="000000"/>
              </a:solidFill>
            </a:endParaRPr>
          </a:p>
        </p:txBody>
      </p:sp>
      <p:sp>
        <p:nvSpPr>
          <p:cNvPr id="47109" name="Rectangle 2"/>
          <p:cNvSpPr>
            <a:spLocks noGrp="1" noChangeArrowheads="1"/>
          </p:cNvSpPr>
          <p:nvPr>
            <p:ph type="title"/>
          </p:nvPr>
        </p:nvSpPr>
        <p:spPr/>
        <p:txBody>
          <a:bodyPr/>
          <a:lstStyle/>
          <a:p>
            <a:pPr eaLnBrk="1" hangingPunct="1"/>
            <a:r>
              <a:rPr lang="nl-NL" altLang="nl-NL">
                <a:solidFill>
                  <a:srgbClr val="046F96"/>
                </a:solidFill>
              </a:rPr>
              <a:t>Verkeer- en Watermanagement - Midden</a:t>
            </a:r>
          </a:p>
        </p:txBody>
      </p:sp>
      <p:sp>
        <p:nvSpPr>
          <p:cNvPr id="18438" name="Rectangle 3"/>
          <p:cNvSpPr>
            <a:spLocks noGrp="1" noChangeArrowheads="1"/>
          </p:cNvSpPr>
          <p:nvPr>
            <p:ph type="body" idx="1"/>
          </p:nvPr>
        </p:nvSpPr>
        <p:spPr/>
        <p:txBody>
          <a:bodyPr/>
          <a:lstStyle/>
          <a:p>
            <a:pPr eaLnBrk="1" hangingPunct="1">
              <a:defRPr/>
            </a:pPr>
            <a:r>
              <a:rPr lang="nl-NL" altLang="nl-NL" dirty="0"/>
              <a:t>Regionale Verkeerscentrale Dordrecht</a:t>
            </a:r>
          </a:p>
          <a:p>
            <a:pPr lvl="1" eaLnBrk="1" hangingPunct="1">
              <a:defRPr/>
            </a:pPr>
            <a:r>
              <a:rPr lang="nl-NL" altLang="nl-NL" dirty="0"/>
              <a:t>Verkeersleiders</a:t>
            </a:r>
          </a:p>
          <a:p>
            <a:pPr eaLnBrk="1" hangingPunct="1">
              <a:defRPr/>
            </a:pPr>
            <a:r>
              <a:rPr lang="nl-NL" altLang="nl-NL" dirty="0"/>
              <a:t>Patrouillevaartuigen</a:t>
            </a:r>
          </a:p>
          <a:p>
            <a:pPr lvl="1" eaLnBrk="1" hangingPunct="1">
              <a:defRPr/>
            </a:pPr>
            <a:r>
              <a:rPr lang="nl-NL" altLang="nl-NL" dirty="0"/>
              <a:t>Mobiel verkeersleiders</a:t>
            </a:r>
          </a:p>
          <a:p>
            <a:pPr lvl="1" eaLnBrk="1" hangingPunct="1">
              <a:defRPr/>
            </a:pPr>
            <a:r>
              <a:rPr lang="nl-NL" altLang="nl-NL" dirty="0"/>
              <a:t>Gezagvoerders</a:t>
            </a:r>
          </a:p>
          <a:p>
            <a:pPr marL="0" indent="0" eaLnBrk="1" hangingPunct="1">
              <a:buFontTx/>
              <a:buNone/>
              <a:defRPr/>
            </a:pPr>
            <a:endParaRPr lang="nl-NL" altLang="nl-NL" dirty="0"/>
          </a:p>
          <a:p>
            <a:pPr eaLnBrk="1" hangingPunct="1">
              <a:defRPr/>
            </a:pPr>
            <a:endParaRPr lang="nl-NL" altLang="nl-NL" dirty="0"/>
          </a:p>
        </p:txBody>
      </p:sp>
      <p:pic>
        <p:nvPicPr>
          <p:cNvPr id="47111" name="Picture 7" descr="97851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0800" y="4430713"/>
            <a:ext cx="2387600" cy="158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fbeelding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14438" y="3500325"/>
            <a:ext cx="3359299" cy="2519475"/>
          </a:xfrm>
          <a:prstGeom prst="rect">
            <a:avLst/>
          </a:prstGeom>
        </p:spPr>
      </p:pic>
    </p:spTree>
    <p:extLst>
      <p:ext uri="{BB962C8B-B14F-4D97-AF65-F5344CB8AC3E}">
        <p14:creationId xmlns:p14="http://schemas.microsoft.com/office/powerpoint/2010/main" val="335361644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voettekst 3"/>
          <p:cNvSpPr>
            <a:spLocks noGrp="1"/>
          </p:cNvSpPr>
          <p:nvPr>
            <p:ph type="ftr" sz="quarter" idx="10"/>
          </p:nvPr>
        </p:nvSpPr>
        <p:spPr/>
        <p:txBody>
          <a:bodyPr/>
          <a:lstStyle/>
          <a:p>
            <a:pPr>
              <a:defRPr/>
            </a:pPr>
            <a:r>
              <a:rPr lang="nl-NL" altLang="nl-NL">
                <a:solidFill>
                  <a:srgbClr val="000000"/>
                </a:solidFill>
              </a:rPr>
              <a:t>Algemene presentatie</a:t>
            </a:r>
          </a:p>
        </p:txBody>
      </p:sp>
      <p:sp>
        <p:nvSpPr>
          <p:cNvPr id="7" name="Tijdelijke aanduiding voor dianummer 4"/>
          <p:cNvSpPr>
            <a:spLocks noGrp="1"/>
          </p:cNvSpPr>
          <p:nvPr>
            <p:ph type="sldNum" sz="quarter" idx="11"/>
          </p:nvPr>
        </p:nvSpPr>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C32E243E-63B0-457A-BE7B-4C170AEEF1DA}" type="slidenum">
              <a:rPr lang="nl-NL" altLang="nl-NL" sz="1000">
                <a:solidFill>
                  <a:srgbClr val="000000"/>
                </a:solidFill>
                <a:latin typeface="Verdana" panose="020B0604030504040204" pitchFamily="34" charset="0"/>
              </a:rPr>
              <a:pPr eaLnBrk="1" hangingPunct="1"/>
              <a:t>89</a:t>
            </a:fld>
            <a:endParaRPr lang="nl-NL" altLang="nl-NL" sz="1000">
              <a:solidFill>
                <a:srgbClr val="000000"/>
              </a:solidFill>
              <a:latin typeface="Verdana" panose="020B0604030504040204" pitchFamily="34" charset="0"/>
            </a:endParaRPr>
          </a:p>
        </p:txBody>
      </p:sp>
      <p:sp>
        <p:nvSpPr>
          <p:cNvPr id="8" name="Tijdelijke aanduiding voor datum 5"/>
          <p:cNvSpPr>
            <a:spLocks noGrp="1"/>
          </p:cNvSpPr>
          <p:nvPr>
            <p:ph type="dt" sz="quarter" idx="12"/>
          </p:nvPr>
        </p:nvSpPr>
        <p:spPr/>
        <p:txBody>
          <a:bodyPr/>
          <a:lstStyle/>
          <a:p>
            <a:pPr>
              <a:defRPr/>
            </a:pPr>
            <a:fld id="{171B3A42-F6B3-4B81-BC48-B4C83B56EE72}" type="datetime4">
              <a:rPr lang="nl-NL" altLang="nl-NL">
                <a:solidFill>
                  <a:srgbClr val="000000"/>
                </a:solidFill>
              </a:rPr>
              <a:pPr>
                <a:defRPr/>
              </a:pPr>
              <a:t>25 april 2023</a:t>
            </a:fld>
            <a:endParaRPr lang="nl-NL" altLang="nl-NL">
              <a:solidFill>
                <a:srgbClr val="000000"/>
              </a:solidFill>
            </a:endParaRPr>
          </a:p>
        </p:txBody>
      </p:sp>
      <p:sp>
        <p:nvSpPr>
          <p:cNvPr id="48133" name="Rectangle 2"/>
          <p:cNvSpPr>
            <a:spLocks noGrp="1" noChangeArrowheads="1"/>
          </p:cNvSpPr>
          <p:nvPr>
            <p:ph type="title"/>
          </p:nvPr>
        </p:nvSpPr>
        <p:spPr/>
        <p:txBody>
          <a:bodyPr/>
          <a:lstStyle/>
          <a:p>
            <a:pPr eaLnBrk="1" hangingPunct="1"/>
            <a:r>
              <a:rPr lang="nl-NL" altLang="nl-NL">
                <a:solidFill>
                  <a:srgbClr val="046F96"/>
                </a:solidFill>
              </a:rPr>
              <a:t>Regionale Verkeerscentrale Dordrecht</a:t>
            </a:r>
          </a:p>
        </p:txBody>
      </p:sp>
      <p:sp>
        <p:nvSpPr>
          <p:cNvPr id="48134" name="Rectangle 3"/>
          <p:cNvSpPr>
            <a:spLocks noGrp="1" noChangeArrowheads="1"/>
          </p:cNvSpPr>
          <p:nvPr>
            <p:ph type="body" idx="1"/>
          </p:nvPr>
        </p:nvSpPr>
        <p:spPr/>
        <p:txBody>
          <a:bodyPr/>
          <a:lstStyle/>
          <a:p>
            <a:pPr eaLnBrk="1" hangingPunct="1"/>
            <a:r>
              <a:rPr lang="nl-NL" altLang="nl-NL"/>
              <a:t>Actieve verkeersbegeleiding</a:t>
            </a:r>
          </a:p>
          <a:p>
            <a:pPr lvl="1" eaLnBrk="1" hangingPunct="1"/>
            <a:r>
              <a:rPr lang="nl-NL" altLang="nl-NL"/>
              <a:t>Sector Dordrecht</a:t>
            </a:r>
          </a:p>
          <a:p>
            <a:pPr lvl="1" eaLnBrk="1" hangingPunct="1"/>
            <a:r>
              <a:rPr lang="nl-NL" altLang="nl-NL"/>
              <a:t>Sector Heerjansdam</a:t>
            </a:r>
          </a:p>
          <a:p>
            <a:pPr eaLnBrk="1" hangingPunct="1"/>
            <a:r>
              <a:rPr lang="nl-NL" altLang="nl-NL"/>
              <a:t>Nautische informatie / afhandeling doelgroepschepen</a:t>
            </a:r>
          </a:p>
          <a:p>
            <a:pPr eaLnBrk="1" hangingPunct="1"/>
            <a:r>
              <a:rPr lang="nl-NL" altLang="nl-NL"/>
              <a:t>Calamiteitenafhandeling</a:t>
            </a:r>
          </a:p>
          <a:p>
            <a:pPr lvl="1" eaLnBrk="1" hangingPunct="1"/>
            <a:endParaRPr lang="nl-NL" altLang="nl-NL"/>
          </a:p>
        </p:txBody>
      </p:sp>
      <p:pic>
        <p:nvPicPr>
          <p:cNvPr id="4813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5650" y="4510088"/>
            <a:ext cx="4406900" cy="169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35540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359FE40F-5CAE-4884-830B-ED8EA62BB6FE}" type="slidenum">
              <a:rPr lang="nl-NL" sz="1100"/>
              <a:pPr eaLnBrk="1" hangingPunct="1"/>
              <a:t>9</a:t>
            </a:fld>
            <a:endParaRPr lang="nl-NL" sz="1100"/>
          </a:p>
        </p:txBody>
      </p:sp>
      <p:sp>
        <p:nvSpPr>
          <p:cNvPr id="84995" name="Slide Number Placeholder 4"/>
          <p:cNvSpPr txBox="1">
            <a:spLocks noGrp="1"/>
          </p:cNvSpPr>
          <p:nvPr/>
        </p:nvSpPr>
        <p:spPr bwMode="auto">
          <a:xfrm>
            <a:off x="7308850" y="6597651"/>
            <a:ext cx="1143000" cy="26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CE8D740C-95EE-40EF-9B89-E7AE025399B8}" type="slidenum">
              <a:rPr lang="nl-NL" sz="1100" b="1"/>
              <a:pPr algn="r" eaLnBrk="1" hangingPunct="1"/>
              <a:t>9</a:t>
            </a:fld>
            <a:endParaRPr lang="nl-NL" sz="1100" b="1"/>
          </a:p>
        </p:txBody>
      </p:sp>
      <p:sp>
        <p:nvSpPr>
          <p:cNvPr id="84996" name="Text Box 10"/>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84997" name="Picture 2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0" y="4"/>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8" name="Line 2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84999" name="Picture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0" name="Picture 2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1" name="Rectangle 10"/>
          <p:cNvSpPr>
            <a:spLocks noChangeArrowheads="1"/>
          </p:cNvSpPr>
          <p:nvPr/>
        </p:nvSpPr>
        <p:spPr bwMode="auto">
          <a:xfrm>
            <a:off x="268291" y="1963953"/>
            <a:ext cx="8256587" cy="415498"/>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indent="512051" algn="l"/>
            <a:r>
              <a:rPr lang="nl-NL" sz="2700"/>
              <a:t>  </a:t>
            </a:r>
            <a:endParaRPr lang="nl-NL" b="1">
              <a:solidFill>
                <a:schemeClr val="hlink"/>
              </a:solidFill>
            </a:endParaRPr>
          </a:p>
        </p:txBody>
      </p:sp>
      <p:sp>
        <p:nvSpPr>
          <p:cNvPr id="85002" name="Rectangle 11"/>
          <p:cNvSpPr>
            <a:spLocks noGrp="1" noChangeArrowheads="1"/>
          </p:cNvSpPr>
          <p:nvPr>
            <p:ph type="title"/>
          </p:nvPr>
        </p:nvSpPr>
        <p:spPr>
          <a:xfrm>
            <a:off x="539750" y="1392453"/>
            <a:ext cx="7827963" cy="1143000"/>
          </a:xfrm>
        </p:spPr>
        <p:txBody>
          <a:bodyPr/>
          <a:lstStyle/>
          <a:p>
            <a:r>
              <a:rPr lang="nl-NL" sz="2000" b="1" dirty="0">
                <a:latin typeface="Calibri" pitchFamily="34" charset="0"/>
              </a:rPr>
              <a:t>Keuringen</a:t>
            </a:r>
          </a:p>
        </p:txBody>
      </p:sp>
      <p:sp>
        <p:nvSpPr>
          <p:cNvPr id="85003" name="Rectangle 12"/>
          <p:cNvSpPr>
            <a:spLocks noGrp="1" noChangeArrowheads="1"/>
          </p:cNvSpPr>
          <p:nvPr>
            <p:ph type="body" idx="1"/>
          </p:nvPr>
        </p:nvSpPr>
        <p:spPr>
          <a:xfrm>
            <a:off x="561979" y="2308226"/>
            <a:ext cx="7772400" cy="3962400"/>
          </a:xfrm>
        </p:spPr>
        <p:txBody>
          <a:bodyPr/>
          <a:lstStyle/>
          <a:p>
            <a:pPr marL="0" indent="0">
              <a:buNone/>
            </a:pPr>
            <a:r>
              <a:rPr lang="nl-NL" dirty="0">
                <a:latin typeface="Calibri" pitchFamily="34" charset="0"/>
              </a:rPr>
              <a:t>Verplicht (wettelijk):</a:t>
            </a:r>
          </a:p>
          <a:p>
            <a:pPr>
              <a:buFont typeface="Wingdings" pitchFamily="2" charset="2"/>
              <a:buChar char="ü"/>
            </a:pPr>
            <a:endParaRPr lang="nl-NL" dirty="0">
              <a:latin typeface="Calibri" pitchFamily="34" charset="0"/>
            </a:endParaRPr>
          </a:p>
          <a:p>
            <a:pPr>
              <a:buFont typeface="Wingdings" pitchFamily="2" charset="2"/>
              <a:buChar char="ü"/>
            </a:pPr>
            <a:r>
              <a:rPr lang="nl-NL" dirty="0">
                <a:latin typeface="Calibri" pitchFamily="34" charset="0"/>
              </a:rPr>
              <a:t>CBB, 7 jaarlijks</a:t>
            </a:r>
          </a:p>
          <a:p>
            <a:pPr>
              <a:buFont typeface="Wingdings" pitchFamily="2" charset="2"/>
              <a:buChar char="ü"/>
            </a:pPr>
            <a:r>
              <a:rPr lang="nl-NL" dirty="0">
                <a:latin typeface="Calibri" pitchFamily="34" charset="0"/>
              </a:rPr>
              <a:t>Blussers, redvesten, 2 jaarlijks</a:t>
            </a:r>
          </a:p>
          <a:p>
            <a:pPr>
              <a:buFont typeface="Wingdings" pitchFamily="2" charset="2"/>
              <a:buChar char="ü"/>
            </a:pPr>
            <a:r>
              <a:rPr lang="nl-NL" dirty="0">
                <a:latin typeface="Calibri" pitchFamily="34" charset="0"/>
              </a:rPr>
              <a:t>Gasinstallatie, 3 jaarlijks</a:t>
            </a:r>
          </a:p>
          <a:p>
            <a:pPr>
              <a:buFont typeface="Wingdings" pitchFamily="2" charset="2"/>
              <a:buChar char="ü"/>
            </a:pPr>
            <a:r>
              <a:rPr lang="nl-NL" dirty="0">
                <a:latin typeface="Calibri" pitchFamily="34" charset="0"/>
              </a:rPr>
              <a:t>Inbouw verklaring AIS, 7 jaarlijks</a:t>
            </a:r>
          </a:p>
          <a:p>
            <a:pPr>
              <a:buFont typeface="Wingdings" pitchFamily="2" charset="2"/>
              <a:buChar char="ü"/>
            </a:pPr>
            <a:r>
              <a:rPr lang="nl-NL" dirty="0">
                <a:latin typeface="Calibri" pitchFamily="34" charset="0"/>
              </a:rPr>
              <a:t>Registratiebewijs maritiem mobiel, eenmalig</a:t>
            </a:r>
          </a:p>
          <a:p>
            <a:pPr>
              <a:buFont typeface="Wingdings" pitchFamily="2" charset="2"/>
              <a:buChar char="ü"/>
            </a:pPr>
            <a:endParaRPr lang="nl-NL" dirty="0">
              <a:latin typeface="Calibri" pitchFamily="34" charset="0"/>
            </a:endParaRPr>
          </a:p>
          <a:p>
            <a:pPr marL="0" indent="0">
              <a:buNone/>
            </a:pPr>
            <a:r>
              <a:rPr lang="nl-NL" dirty="0">
                <a:latin typeface="Calibri" pitchFamily="34" charset="0"/>
              </a:rPr>
              <a:t>Niet verplicht (wettelijk, wel SN NL)</a:t>
            </a:r>
          </a:p>
          <a:p>
            <a:pPr marL="0" indent="0">
              <a:buNone/>
            </a:pPr>
            <a:endParaRPr lang="nl-NL" dirty="0">
              <a:latin typeface="Calibri" pitchFamily="34" charset="0"/>
            </a:endParaRPr>
          </a:p>
          <a:p>
            <a:pPr>
              <a:buFont typeface="Wingdings" pitchFamily="2" charset="2"/>
              <a:buChar char="ü"/>
            </a:pPr>
            <a:r>
              <a:rPr lang="nl-NL" dirty="0">
                <a:latin typeface="Calibri" pitchFamily="34" charset="0"/>
              </a:rPr>
              <a:t>Certificaat voor wachtschepen, afgegeven door Scouting (geldigheid 7 jaar)</a:t>
            </a:r>
          </a:p>
          <a:p>
            <a:pPr marL="0" indent="0">
              <a:buNone/>
            </a:pPr>
            <a:r>
              <a:rPr lang="nl-NL" dirty="0">
                <a:latin typeface="Calibri" pitchFamily="34" charset="0"/>
              </a:rPr>
              <a:t>	</a:t>
            </a:r>
          </a:p>
        </p:txBody>
      </p:sp>
      <p:sp>
        <p:nvSpPr>
          <p:cNvPr id="85004"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2023</a:t>
            </a:r>
          </a:p>
        </p:txBody>
      </p:sp>
      <p:sp>
        <p:nvSpPr>
          <p:cNvPr id="13" name="Text Box 3"/>
          <p:cNvSpPr txBox="1">
            <a:spLocks noChangeArrowheads="1"/>
          </p:cNvSpPr>
          <p:nvPr/>
        </p:nvSpPr>
        <p:spPr bwMode="auto">
          <a:xfrm>
            <a:off x="571502" y="923929"/>
            <a:ext cx="2951163" cy="4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eaLnBrk="1" hangingPunct="1">
              <a:spcBef>
                <a:spcPct val="50000"/>
              </a:spcBef>
            </a:pPr>
            <a:r>
              <a:rPr lang="en-US" sz="2000" b="1" dirty="0" err="1">
                <a:solidFill>
                  <a:srgbClr val="0066FF"/>
                </a:solidFill>
                <a:cs typeface="Arial" charset="0"/>
              </a:rPr>
              <a:t>Algemene</a:t>
            </a:r>
            <a:r>
              <a:rPr lang="en-US" sz="2000" b="1" dirty="0">
                <a:solidFill>
                  <a:srgbClr val="0066FF"/>
                </a:solidFill>
                <a:cs typeface="Arial" charset="0"/>
              </a:rPr>
              <a:t> </a:t>
            </a:r>
            <a:r>
              <a:rPr lang="en-US" sz="2000" b="1" dirty="0" err="1">
                <a:solidFill>
                  <a:srgbClr val="0066FF"/>
                </a:solidFill>
                <a:cs typeface="Arial" charset="0"/>
              </a:rPr>
              <a:t>Zaken</a:t>
            </a:r>
            <a:endParaRPr lang="en-US" sz="2000" b="1" dirty="0">
              <a:solidFill>
                <a:srgbClr val="0066FF"/>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00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500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500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500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500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500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500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voettekst 3"/>
          <p:cNvSpPr>
            <a:spLocks noGrp="1"/>
          </p:cNvSpPr>
          <p:nvPr>
            <p:ph type="ftr" sz="quarter" idx="10"/>
          </p:nvPr>
        </p:nvSpPr>
        <p:spPr/>
        <p:txBody>
          <a:bodyPr/>
          <a:lstStyle/>
          <a:p>
            <a:pPr>
              <a:defRPr/>
            </a:pPr>
            <a:r>
              <a:rPr lang="nl-NL" altLang="nl-NL">
                <a:solidFill>
                  <a:srgbClr val="000000"/>
                </a:solidFill>
              </a:rPr>
              <a:t>Algemene presentatie</a:t>
            </a:r>
          </a:p>
        </p:txBody>
      </p:sp>
      <p:sp>
        <p:nvSpPr>
          <p:cNvPr id="6" name="Tijdelijke aanduiding voor dianummer 4"/>
          <p:cNvSpPr>
            <a:spLocks noGrp="1"/>
          </p:cNvSpPr>
          <p:nvPr>
            <p:ph type="sldNum" sz="quarter" idx="11"/>
          </p:nvPr>
        </p:nvSpPr>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DEC5EA84-6492-46DA-A51C-EBE1CF8FA285}" type="slidenum">
              <a:rPr lang="nl-NL" altLang="nl-NL" sz="1000">
                <a:solidFill>
                  <a:srgbClr val="000000"/>
                </a:solidFill>
                <a:latin typeface="Verdana" panose="020B0604030504040204" pitchFamily="34" charset="0"/>
              </a:rPr>
              <a:pPr eaLnBrk="1" hangingPunct="1"/>
              <a:t>90</a:t>
            </a:fld>
            <a:endParaRPr lang="nl-NL" altLang="nl-NL" sz="1000">
              <a:solidFill>
                <a:srgbClr val="000000"/>
              </a:solidFill>
              <a:latin typeface="Verdana" panose="020B0604030504040204" pitchFamily="34" charset="0"/>
            </a:endParaRPr>
          </a:p>
        </p:txBody>
      </p:sp>
      <p:sp>
        <p:nvSpPr>
          <p:cNvPr id="7" name="Tijdelijke aanduiding voor datum 5"/>
          <p:cNvSpPr>
            <a:spLocks noGrp="1"/>
          </p:cNvSpPr>
          <p:nvPr>
            <p:ph type="dt" sz="quarter" idx="12"/>
          </p:nvPr>
        </p:nvSpPr>
        <p:spPr/>
        <p:txBody>
          <a:bodyPr/>
          <a:lstStyle/>
          <a:p>
            <a:pPr>
              <a:defRPr/>
            </a:pPr>
            <a:fld id="{B42AB5CA-469F-4DA6-B293-360D68D18358}" type="datetime4">
              <a:rPr lang="nl-NL" altLang="nl-NL">
                <a:solidFill>
                  <a:srgbClr val="000000"/>
                </a:solidFill>
              </a:rPr>
              <a:pPr>
                <a:defRPr/>
              </a:pPr>
              <a:t>25 april 2023</a:t>
            </a:fld>
            <a:endParaRPr lang="nl-NL" altLang="nl-NL">
              <a:solidFill>
                <a:srgbClr val="000000"/>
              </a:solidFill>
            </a:endParaRPr>
          </a:p>
        </p:txBody>
      </p:sp>
      <p:sp>
        <p:nvSpPr>
          <p:cNvPr id="49157" name="Rectangle 2"/>
          <p:cNvSpPr>
            <a:spLocks noGrp="1" noChangeArrowheads="1"/>
          </p:cNvSpPr>
          <p:nvPr>
            <p:ph type="title"/>
          </p:nvPr>
        </p:nvSpPr>
        <p:spPr/>
        <p:txBody>
          <a:bodyPr/>
          <a:lstStyle/>
          <a:p>
            <a:pPr eaLnBrk="1" hangingPunct="1"/>
            <a:r>
              <a:rPr lang="nl-NL" altLang="nl-NL">
                <a:solidFill>
                  <a:srgbClr val="046F96"/>
                </a:solidFill>
              </a:rPr>
              <a:t>Regionale Verkeerscentrale Dordrecht</a:t>
            </a:r>
          </a:p>
        </p:txBody>
      </p:sp>
      <p:sp>
        <p:nvSpPr>
          <p:cNvPr id="49158" name="Rectangle 3"/>
          <p:cNvSpPr>
            <a:spLocks noGrp="1" noChangeArrowheads="1"/>
          </p:cNvSpPr>
          <p:nvPr>
            <p:ph type="body" idx="1"/>
          </p:nvPr>
        </p:nvSpPr>
        <p:spPr/>
        <p:txBody>
          <a:bodyPr/>
          <a:lstStyle/>
          <a:p>
            <a:pPr eaLnBrk="1" hangingPunct="1"/>
            <a:endParaRPr lang="nl-NL" altLang="nl-NL"/>
          </a:p>
        </p:txBody>
      </p:sp>
      <p:pic>
        <p:nvPicPr>
          <p:cNvPr id="49159" name="Afbeelding 7" descr="F:\afbeeldingen ST\Screenshot-2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3956" y="1929216"/>
            <a:ext cx="6986588" cy="4277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535194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voettekst 3"/>
          <p:cNvSpPr>
            <a:spLocks noGrp="1"/>
          </p:cNvSpPr>
          <p:nvPr>
            <p:ph type="ftr" sz="quarter" idx="10"/>
          </p:nvPr>
        </p:nvSpPr>
        <p:spPr/>
        <p:txBody>
          <a:bodyPr/>
          <a:lstStyle/>
          <a:p>
            <a:pPr>
              <a:defRPr/>
            </a:pPr>
            <a:r>
              <a:rPr lang="nl-NL" altLang="nl-NL">
                <a:solidFill>
                  <a:srgbClr val="000000"/>
                </a:solidFill>
              </a:rPr>
              <a:t>Algemene presentatie</a:t>
            </a:r>
          </a:p>
        </p:txBody>
      </p:sp>
      <p:sp>
        <p:nvSpPr>
          <p:cNvPr id="9" name="Tijdelijke aanduiding voor dianummer 4"/>
          <p:cNvSpPr>
            <a:spLocks noGrp="1"/>
          </p:cNvSpPr>
          <p:nvPr>
            <p:ph type="sldNum" sz="quarter" idx="11"/>
          </p:nvPr>
        </p:nvSpPr>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767EC58F-434A-4B9B-BBB6-D60B2BF0061A}" type="slidenum">
              <a:rPr lang="nl-NL" altLang="nl-NL" sz="1000">
                <a:solidFill>
                  <a:srgbClr val="000000"/>
                </a:solidFill>
                <a:latin typeface="Verdana" panose="020B0604030504040204" pitchFamily="34" charset="0"/>
              </a:rPr>
              <a:pPr eaLnBrk="1" hangingPunct="1"/>
              <a:t>91</a:t>
            </a:fld>
            <a:endParaRPr lang="nl-NL" altLang="nl-NL" sz="1000">
              <a:solidFill>
                <a:srgbClr val="000000"/>
              </a:solidFill>
              <a:latin typeface="Verdana" panose="020B0604030504040204" pitchFamily="34" charset="0"/>
            </a:endParaRPr>
          </a:p>
        </p:txBody>
      </p:sp>
      <p:sp>
        <p:nvSpPr>
          <p:cNvPr id="10" name="Tijdelijke aanduiding voor datum 5"/>
          <p:cNvSpPr>
            <a:spLocks noGrp="1"/>
          </p:cNvSpPr>
          <p:nvPr>
            <p:ph type="dt" sz="quarter" idx="12"/>
          </p:nvPr>
        </p:nvSpPr>
        <p:spPr/>
        <p:txBody>
          <a:bodyPr/>
          <a:lstStyle/>
          <a:p>
            <a:pPr>
              <a:defRPr/>
            </a:pPr>
            <a:fld id="{0E69F503-4B21-457E-87E2-F0991D836A0B}" type="datetime4">
              <a:rPr lang="nl-NL" altLang="nl-NL">
                <a:solidFill>
                  <a:srgbClr val="000000"/>
                </a:solidFill>
              </a:rPr>
              <a:pPr>
                <a:defRPr/>
              </a:pPr>
              <a:t>25 april 2023</a:t>
            </a:fld>
            <a:endParaRPr lang="nl-NL" altLang="nl-NL">
              <a:solidFill>
                <a:srgbClr val="000000"/>
              </a:solidFill>
            </a:endParaRPr>
          </a:p>
        </p:txBody>
      </p:sp>
      <p:sp>
        <p:nvSpPr>
          <p:cNvPr id="50181" name="Rectangle 2"/>
          <p:cNvSpPr>
            <a:spLocks noGrp="1" noChangeArrowheads="1"/>
          </p:cNvSpPr>
          <p:nvPr>
            <p:ph type="title"/>
          </p:nvPr>
        </p:nvSpPr>
        <p:spPr/>
        <p:txBody>
          <a:bodyPr/>
          <a:lstStyle/>
          <a:p>
            <a:pPr eaLnBrk="1" hangingPunct="1"/>
            <a:r>
              <a:rPr lang="nl-NL" altLang="nl-NL" dirty="0">
                <a:solidFill>
                  <a:srgbClr val="046F96"/>
                </a:solidFill>
              </a:rPr>
              <a:t>Patrouillevaartuigen</a:t>
            </a:r>
          </a:p>
        </p:txBody>
      </p:sp>
      <p:sp>
        <p:nvSpPr>
          <p:cNvPr id="50182" name="Rectangle 3"/>
          <p:cNvSpPr>
            <a:spLocks noGrp="1" noChangeArrowheads="1"/>
          </p:cNvSpPr>
          <p:nvPr>
            <p:ph type="body" idx="1"/>
          </p:nvPr>
        </p:nvSpPr>
        <p:spPr/>
        <p:txBody>
          <a:bodyPr/>
          <a:lstStyle/>
          <a:p>
            <a:pPr eaLnBrk="1" hangingPunct="1"/>
            <a:r>
              <a:rPr lang="nl-NL" altLang="nl-NL" dirty="0"/>
              <a:t>Verkeersbegeleiding</a:t>
            </a:r>
          </a:p>
          <a:p>
            <a:pPr eaLnBrk="1" hangingPunct="1"/>
            <a:r>
              <a:rPr lang="nl-NL" altLang="nl-NL" dirty="0"/>
              <a:t>Binnenvaartcontroles</a:t>
            </a:r>
          </a:p>
          <a:p>
            <a:pPr eaLnBrk="1" hangingPunct="1"/>
            <a:r>
              <a:rPr lang="nl-NL" altLang="nl-NL" dirty="0"/>
              <a:t>Incidenten-afhandeling</a:t>
            </a:r>
          </a:p>
          <a:p>
            <a:pPr lvl="1" eaLnBrk="1" hangingPunct="1"/>
            <a:endParaRPr lang="nl-NL" altLang="nl-NL" dirty="0"/>
          </a:p>
        </p:txBody>
      </p:sp>
      <p:pic>
        <p:nvPicPr>
          <p:cNvPr id="50183" name="Picture 4" descr="DSC_518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7625" y="3392488"/>
            <a:ext cx="4237038" cy="281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4" name="Picture 5" descr="IMG_42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6938" y="1223963"/>
            <a:ext cx="2890837"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5" name="Picture 6" descr="IMG_72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9713" y="1892300"/>
            <a:ext cx="2697162"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6" name="Picture 8" descr="Herschaalde_kopie_van_P72107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100" y="3495675"/>
            <a:ext cx="3924300" cy="29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019875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voettekst 3"/>
          <p:cNvSpPr>
            <a:spLocks noGrp="1"/>
          </p:cNvSpPr>
          <p:nvPr>
            <p:ph type="ftr" sz="quarter" idx="10"/>
          </p:nvPr>
        </p:nvSpPr>
        <p:spPr/>
        <p:txBody>
          <a:bodyPr/>
          <a:lstStyle/>
          <a:p>
            <a:pPr>
              <a:defRPr/>
            </a:pPr>
            <a:r>
              <a:rPr lang="nl-NL" altLang="nl-NL">
                <a:solidFill>
                  <a:srgbClr val="000000"/>
                </a:solidFill>
              </a:rPr>
              <a:t>Algemene presentatie</a:t>
            </a:r>
          </a:p>
        </p:txBody>
      </p:sp>
      <p:sp>
        <p:nvSpPr>
          <p:cNvPr id="8" name="Tijdelijke aanduiding voor dianummer 4"/>
          <p:cNvSpPr>
            <a:spLocks noGrp="1"/>
          </p:cNvSpPr>
          <p:nvPr>
            <p:ph type="sldNum" sz="quarter" idx="11"/>
          </p:nvPr>
        </p:nvSpPr>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DCA9D131-57EC-4822-A475-7E105DE0CA90}" type="slidenum">
              <a:rPr lang="nl-NL" altLang="nl-NL" sz="1000">
                <a:solidFill>
                  <a:srgbClr val="000000"/>
                </a:solidFill>
                <a:latin typeface="Verdana" panose="020B0604030504040204" pitchFamily="34" charset="0"/>
              </a:rPr>
              <a:pPr eaLnBrk="1" hangingPunct="1"/>
              <a:t>92</a:t>
            </a:fld>
            <a:endParaRPr lang="nl-NL" altLang="nl-NL" sz="1000">
              <a:solidFill>
                <a:srgbClr val="000000"/>
              </a:solidFill>
              <a:latin typeface="Verdana" panose="020B0604030504040204" pitchFamily="34" charset="0"/>
            </a:endParaRPr>
          </a:p>
        </p:txBody>
      </p:sp>
      <p:sp>
        <p:nvSpPr>
          <p:cNvPr id="9" name="Tijdelijke aanduiding voor datum 5"/>
          <p:cNvSpPr>
            <a:spLocks noGrp="1"/>
          </p:cNvSpPr>
          <p:nvPr>
            <p:ph type="dt" sz="quarter" idx="12"/>
          </p:nvPr>
        </p:nvSpPr>
        <p:spPr/>
        <p:txBody>
          <a:bodyPr/>
          <a:lstStyle/>
          <a:p>
            <a:pPr>
              <a:defRPr/>
            </a:pPr>
            <a:fld id="{8B9F3F5F-03F5-4368-843C-CD51E12573F0}" type="datetime4">
              <a:rPr lang="nl-NL" altLang="nl-NL">
                <a:solidFill>
                  <a:srgbClr val="000000"/>
                </a:solidFill>
              </a:rPr>
              <a:pPr>
                <a:defRPr/>
              </a:pPr>
              <a:t>25 april 2023</a:t>
            </a:fld>
            <a:endParaRPr lang="nl-NL" altLang="nl-NL">
              <a:solidFill>
                <a:srgbClr val="000000"/>
              </a:solidFill>
            </a:endParaRPr>
          </a:p>
        </p:txBody>
      </p:sp>
      <p:sp>
        <p:nvSpPr>
          <p:cNvPr id="51205" name="Rectangle 2"/>
          <p:cNvSpPr>
            <a:spLocks noGrp="1" noChangeArrowheads="1"/>
          </p:cNvSpPr>
          <p:nvPr>
            <p:ph type="title"/>
          </p:nvPr>
        </p:nvSpPr>
        <p:spPr/>
        <p:txBody>
          <a:bodyPr/>
          <a:lstStyle/>
          <a:p>
            <a:pPr eaLnBrk="1" hangingPunct="1"/>
            <a:r>
              <a:rPr lang="nl-NL" altLang="nl-NL">
                <a:solidFill>
                  <a:srgbClr val="046F96"/>
                </a:solidFill>
              </a:rPr>
              <a:t>Zeevaart</a:t>
            </a:r>
          </a:p>
        </p:txBody>
      </p:sp>
      <p:sp>
        <p:nvSpPr>
          <p:cNvPr id="51206" name="Rectangle 3"/>
          <p:cNvSpPr>
            <a:spLocks noGrp="1" noChangeArrowheads="1"/>
          </p:cNvSpPr>
          <p:nvPr>
            <p:ph type="body" idx="1"/>
          </p:nvPr>
        </p:nvSpPr>
        <p:spPr/>
        <p:txBody>
          <a:bodyPr/>
          <a:lstStyle/>
          <a:p>
            <a:pPr eaLnBrk="1" hangingPunct="1"/>
            <a:r>
              <a:rPr lang="nl-NL" altLang="nl-NL"/>
              <a:t>Dordrecht</a:t>
            </a:r>
          </a:p>
          <a:p>
            <a:pPr lvl="1" eaLnBrk="1" hangingPunct="1"/>
            <a:r>
              <a:rPr lang="nl-NL" altLang="nl-NL"/>
              <a:t>201x32 94dm</a:t>
            </a:r>
          </a:p>
          <a:p>
            <a:pPr eaLnBrk="1" hangingPunct="1"/>
            <a:r>
              <a:rPr lang="nl-NL" altLang="nl-NL"/>
              <a:t>Moerdijk</a:t>
            </a:r>
          </a:p>
          <a:p>
            <a:pPr lvl="1" eaLnBrk="1" hangingPunct="1"/>
            <a:r>
              <a:rPr lang="nl-NL" altLang="nl-NL"/>
              <a:t>201x32 89dm</a:t>
            </a:r>
          </a:p>
        </p:txBody>
      </p:sp>
      <p:pic>
        <p:nvPicPr>
          <p:cNvPr id="51207" name="Picture 4" descr="Herschaalde_kopie_van_P527488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9800" y="3602038"/>
            <a:ext cx="376237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8" name="Picture 8" descr="Industrieterrein-moerdijk">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725" y="4002088"/>
            <a:ext cx="32813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9" name="Picture 10" descr="ZceoqyvH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8425" y="1104900"/>
            <a:ext cx="2605088" cy="372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149037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voettekst 3"/>
          <p:cNvSpPr>
            <a:spLocks noGrp="1"/>
          </p:cNvSpPr>
          <p:nvPr>
            <p:ph type="ftr" sz="quarter" idx="10"/>
          </p:nvPr>
        </p:nvSpPr>
        <p:spPr/>
        <p:txBody>
          <a:bodyPr/>
          <a:lstStyle/>
          <a:p>
            <a:pPr>
              <a:defRPr/>
            </a:pPr>
            <a:r>
              <a:rPr lang="nl-NL" altLang="nl-NL">
                <a:solidFill>
                  <a:srgbClr val="000000"/>
                </a:solidFill>
              </a:rPr>
              <a:t>Algemene presentatie</a:t>
            </a:r>
          </a:p>
        </p:txBody>
      </p:sp>
      <p:sp>
        <p:nvSpPr>
          <p:cNvPr id="8" name="Tijdelijke aanduiding voor dianummer 4"/>
          <p:cNvSpPr>
            <a:spLocks noGrp="1"/>
          </p:cNvSpPr>
          <p:nvPr>
            <p:ph type="sldNum" sz="quarter" idx="11"/>
          </p:nvPr>
        </p:nvSpPr>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0BAF0BE9-D429-4A81-AEEB-046F159825CA}" type="slidenum">
              <a:rPr lang="nl-NL" altLang="nl-NL" sz="1000">
                <a:solidFill>
                  <a:srgbClr val="000000"/>
                </a:solidFill>
                <a:latin typeface="Verdana" panose="020B0604030504040204" pitchFamily="34" charset="0"/>
              </a:rPr>
              <a:pPr eaLnBrk="1" hangingPunct="1"/>
              <a:t>93</a:t>
            </a:fld>
            <a:endParaRPr lang="nl-NL" altLang="nl-NL" sz="1000">
              <a:solidFill>
                <a:srgbClr val="000000"/>
              </a:solidFill>
              <a:latin typeface="Verdana" panose="020B0604030504040204" pitchFamily="34" charset="0"/>
            </a:endParaRPr>
          </a:p>
        </p:txBody>
      </p:sp>
      <p:sp>
        <p:nvSpPr>
          <p:cNvPr id="9" name="Tijdelijke aanduiding voor datum 5"/>
          <p:cNvSpPr>
            <a:spLocks noGrp="1"/>
          </p:cNvSpPr>
          <p:nvPr>
            <p:ph type="dt" sz="quarter" idx="12"/>
          </p:nvPr>
        </p:nvSpPr>
        <p:spPr/>
        <p:txBody>
          <a:bodyPr/>
          <a:lstStyle/>
          <a:p>
            <a:pPr>
              <a:defRPr/>
            </a:pPr>
            <a:fld id="{C3423D9C-431E-4F77-8D0E-329D11F404CD}" type="datetime4">
              <a:rPr lang="nl-NL" altLang="nl-NL">
                <a:solidFill>
                  <a:srgbClr val="000000"/>
                </a:solidFill>
              </a:rPr>
              <a:pPr>
                <a:defRPr/>
              </a:pPr>
              <a:t>25 april 2023</a:t>
            </a:fld>
            <a:endParaRPr lang="nl-NL" altLang="nl-NL">
              <a:solidFill>
                <a:srgbClr val="000000"/>
              </a:solidFill>
            </a:endParaRPr>
          </a:p>
        </p:txBody>
      </p:sp>
      <p:sp>
        <p:nvSpPr>
          <p:cNvPr id="52229" name="Rectangle 2"/>
          <p:cNvSpPr>
            <a:spLocks noGrp="1" noChangeArrowheads="1"/>
          </p:cNvSpPr>
          <p:nvPr>
            <p:ph type="title"/>
          </p:nvPr>
        </p:nvSpPr>
        <p:spPr/>
        <p:txBody>
          <a:bodyPr/>
          <a:lstStyle/>
          <a:p>
            <a:pPr eaLnBrk="1" hangingPunct="1"/>
            <a:r>
              <a:rPr lang="nl-NL" altLang="nl-NL">
                <a:solidFill>
                  <a:srgbClr val="046F96"/>
                </a:solidFill>
              </a:rPr>
              <a:t>Binnenvaart</a:t>
            </a:r>
          </a:p>
        </p:txBody>
      </p:sp>
      <p:sp>
        <p:nvSpPr>
          <p:cNvPr id="52230" name="Rectangle 3"/>
          <p:cNvSpPr>
            <a:spLocks noGrp="1" noChangeArrowheads="1"/>
          </p:cNvSpPr>
          <p:nvPr>
            <p:ph type="body" idx="1"/>
          </p:nvPr>
        </p:nvSpPr>
        <p:spPr/>
        <p:txBody>
          <a:bodyPr/>
          <a:lstStyle/>
          <a:p>
            <a:pPr eaLnBrk="1" hangingPunct="1"/>
            <a:r>
              <a:rPr lang="nl-NL" altLang="nl-NL"/>
              <a:t>Zesbaks-duweenheid</a:t>
            </a:r>
          </a:p>
          <a:p>
            <a:pPr lvl="1" eaLnBrk="1" hangingPunct="1"/>
            <a:r>
              <a:rPr lang="nl-NL" altLang="nl-NL"/>
              <a:t>268x22,80</a:t>
            </a:r>
          </a:p>
          <a:p>
            <a:pPr eaLnBrk="1" hangingPunct="1"/>
            <a:r>
              <a:rPr lang="nl-NL" altLang="nl-NL"/>
              <a:t>135x15</a:t>
            </a:r>
          </a:p>
          <a:p>
            <a:pPr eaLnBrk="1" hangingPunct="1"/>
            <a:r>
              <a:rPr lang="nl-NL" altLang="nl-NL"/>
              <a:t>147x22,90</a:t>
            </a:r>
          </a:p>
          <a:p>
            <a:pPr lvl="1" eaLnBrk="1" hangingPunct="1"/>
            <a:endParaRPr lang="nl-NL" altLang="nl-NL"/>
          </a:p>
        </p:txBody>
      </p:sp>
      <p:pic>
        <p:nvPicPr>
          <p:cNvPr id="52231" name="Picture 7" descr="495veerhaven-vii-jabo2322338sliedrecht29-06-2006leo-schuitemak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5163" y="2865438"/>
            <a:ext cx="4714875"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2" name="Picture 11" descr="durich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3600" y="1295400"/>
            <a:ext cx="2984500"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3" name="Picture 13" descr="artikelen_fotos_7376_80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725" y="3533775"/>
            <a:ext cx="3305175" cy="220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780526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voettekst 3"/>
          <p:cNvSpPr>
            <a:spLocks noGrp="1"/>
          </p:cNvSpPr>
          <p:nvPr>
            <p:ph type="ftr" sz="quarter" idx="10"/>
          </p:nvPr>
        </p:nvSpPr>
        <p:spPr/>
        <p:txBody>
          <a:bodyPr/>
          <a:lstStyle/>
          <a:p>
            <a:pPr>
              <a:defRPr/>
            </a:pPr>
            <a:r>
              <a:rPr lang="nl-NL" altLang="nl-NL">
                <a:solidFill>
                  <a:srgbClr val="000000"/>
                </a:solidFill>
              </a:rPr>
              <a:t>Algemene presentatie</a:t>
            </a:r>
          </a:p>
        </p:txBody>
      </p:sp>
      <p:sp>
        <p:nvSpPr>
          <p:cNvPr id="8" name="Tijdelijke aanduiding voor dianummer 4"/>
          <p:cNvSpPr>
            <a:spLocks noGrp="1"/>
          </p:cNvSpPr>
          <p:nvPr>
            <p:ph type="sldNum" sz="quarter" idx="11"/>
          </p:nvPr>
        </p:nvSpPr>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2A8EC0F0-BB31-43EB-982C-E917FFCCCF87}" type="slidenum">
              <a:rPr lang="nl-NL" altLang="nl-NL" sz="1000">
                <a:solidFill>
                  <a:srgbClr val="000000"/>
                </a:solidFill>
                <a:latin typeface="Verdana" panose="020B0604030504040204" pitchFamily="34" charset="0"/>
              </a:rPr>
              <a:pPr eaLnBrk="1" hangingPunct="1"/>
              <a:t>94</a:t>
            </a:fld>
            <a:endParaRPr lang="nl-NL" altLang="nl-NL" sz="1000">
              <a:solidFill>
                <a:srgbClr val="000000"/>
              </a:solidFill>
              <a:latin typeface="Verdana" panose="020B0604030504040204" pitchFamily="34" charset="0"/>
            </a:endParaRPr>
          </a:p>
        </p:txBody>
      </p:sp>
      <p:sp>
        <p:nvSpPr>
          <p:cNvPr id="9" name="Tijdelijke aanduiding voor datum 5"/>
          <p:cNvSpPr>
            <a:spLocks noGrp="1"/>
          </p:cNvSpPr>
          <p:nvPr>
            <p:ph type="dt" sz="quarter" idx="12"/>
          </p:nvPr>
        </p:nvSpPr>
        <p:spPr/>
        <p:txBody>
          <a:bodyPr/>
          <a:lstStyle/>
          <a:p>
            <a:pPr>
              <a:defRPr/>
            </a:pPr>
            <a:fld id="{AF1CEB0A-EC15-46AB-9F43-09A6B37FB0C8}" type="datetime4">
              <a:rPr lang="nl-NL" altLang="nl-NL">
                <a:solidFill>
                  <a:srgbClr val="000000"/>
                </a:solidFill>
              </a:rPr>
              <a:pPr>
                <a:defRPr/>
              </a:pPr>
              <a:t>25 april 2023</a:t>
            </a:fld>
            <a:endParaRPr lang="nl-NL" altLang="nl-NL">
              <a:solidFill>
                <a:srgbClr val="000000"/>
              </a:solidFill>
            </a:endParaRPr>
          </a:p>
        </p:txBody>
      </p:sp>
      <p:sp>
        <p:nvSpPr>
          <p:cNvPr id="53253" name="Rectangle 2"/>
          <p:cNvSpPr>
            <a:spLocks noGrp="1" noChangeArrowheads="1"/>
          </p:cNvSpPr>
          <p:nvPr>
            <p:ph type="title"/>
          </p:nvPr>
        </p:nvSpPr>
        <p:spPr/>
        <p:txBody>
          <a:bodyPr/>
          <a:lstStyle/>
          <a:p>
            <a:pPr eaLnBrk="1" hangingPunct="1"/>
            <a:r>
              <a:rPr lang="nl-NL" altLang="nl-NL">
                <a:solidFill>
                  <a:srgbClr val="046F96"/>
                </a:solidFill>
              </a:rPr>
              <a:t>Recreatievaart</a:t>
            </a:r>
          </a:p>
        </p:txBody>
      </p:sp>
      <p:sp>
        <p:nvSpPr>
          <p:cNvPr id="53254" name="Rectangle 3"/>
          <p:cNvSpPr>
            <a:spLocks noGrp="1" noChangeArrowheads="1"/>
          </p:cNvSpPr>
          <p:nvPr>
            <p:ph type="body" idx="1"/>
          </p:nvPr>
        </p:nvSpPr>
        <p:spPr/>
        <p:txBody>
          <a:bodyPr/>
          <a:lstStyle/>
          <a:p>
            <a:pPr lvl="1" eaLnBrk="1" hangingPunct="1"/>
            <a:endParaRPr lang="nl-NL" altLang="nl-NL"/>
          </a:p>
        </p:txBody>
      </p:sp>
      <p:pic>
        <p:nvPicPr>
          <p:cNvPr id="53255" name="Picture 8" descr="2822226681_1c877c610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4700" y="3871913"/>
            <a:ext cx="2743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6" name="Picture 10" descr="DisplayDetail?mediaObjectId=684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2800" y="2252663"/>
            <a:ext cx="3236913" cy="323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7" name="Picture 12" descr="Instructies op het water bij de roei- en zeilvereniging.">
            <a:hlinkClick r:id="rId4" tooltip="Instructies op het water bij de roei- en zeilvereniging."/>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413" y="2751138"/>
            <a:ext cx="2365375"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062592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el 1"/>
          <p:cNvSpPr>
            <a:spLocks noGrp="1"/>
          </p:cNvSpPr>
          <p:nvPr>
            <p:ph type="title"/>
          </p:nvPr>
        </p:nvSpPr>
        <p:spPr/>
        <p:txBody>
          <a:bodyPr/>
          <a:lstStyle/>
          <a:p>
            <a:r>
              <a:rPr lang="nl-NL" altLang="nl-NL"/>
              <a:t>Officier van Dienst - Water</a:t>
            </a:r>
          </a:p>
        </p:txBody>
      </p:sp>
      <p:sp>
        <p:nvSpPr>
          <p:cNvPr id="4" name="Tijdelijke aanduiding voor voettekst 3"/>
          <p:cNvSpPr>
            <a:spLocks noGrp="1"/>
          </p:cNvSpPr>
          <p:nvPr>
            <p:ph type="ftr" sz="quarter" idx="10"/>
          </p:nvPr>
        </p:nvSpPr>
        <p:spPr/>
        <p:txBody>
          <a:bodyPr/>
          <a:lstStyle/>
          <a:p>
            <a:pPr>
              <a:defRPr/>
            </a:pPr>
            <a:r>
              <a:rPr lang="nl-NL" altLang="nl-NL">
                <a:solidFill>
                  <a:srgbClr val="000000"/>
                </a:solidFill>
              </a:rPr>
              <a:t>Algemene presentatie</a:t>
            </a:r>
          </a:p>
        </p:txBody>
      </p:sp>
      <p:sp>
        <p:nvSpPr>
          <p:cNvPr id="5" name="Tijdelijke aanduiding voor dianummer 4"/>
          <p:cNvSpPr>
            <a:spLocks noGrp="1"/>
          </p:cNvSpPr>
          <p:nvPr>
            <p:ph type="sldNum" sz="quarter" idx="11"/>
          </p:nvPr>
        </p:nvSpPr>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345620A3-468D-4AFD-B1E5-210434470226}" type="slidenum">
              <a:rPr lang="nl-NL" altLang="nl-NL" sz="1000">
                <a:solidFill>
                  <a:srgbClr val="000000"/>
                </a:solidFill>
                <a:latin typeface="Verdana" panose="020B0604030504040204" pitchFamily="34" charset="0"/>
              </a:rPr>
              <a:pPr eaLnBrk="1" hangingPunct="1"/>
              <a:t>95</a:t>
            </a:fld>
            <a:endParaRPr lang="nl-NL" altLang="nl-NL" sz="1000">
              <a:solidFill>
                <a:srgbClr val="000000"/>
              </a:solidFill>
              <a:latin typeface="Verdana" panose="020B0604030504040204" pitchFamily="34" charset="0"/>
            </a:endParaRPr>
          </a:p>
        </p:txBody>
      </p:sp>
      <p:sp>
        <p:nvSpPr>
          <p:cNvPr id="6" name="Tijdelijke aanduiding voor datum 5"/>
          <p:cNvSpPr>
            <a:spLocks noGrp="1"/>
          </p:cNvSpPr>
          <p:nvPr>
            <p:ph type="dt" sz="quarter" idx="12"/>
          </p:nvPr>
        </p:nvSpPr>
        <p:spPr/>
        <p:txBody>
          <a:bodyPr/>
          <a:lstStyle/>
          <a:p>
            <a:pPr>
              <a:defRPr/>
            </a:pPr>
            <a:fld id="{968BF2DB-9DA2-42D5-96D0-FBBF1110DF21}" type="datetime4">
              <a:rPr lang="nl-NL" altLang="nl-NL" smtClean="0">
                <a:solidFill>
                  <a:srgbClr val="000000"/>
                </a:solidFill>
              </a:rPr>
              <a:pPr>
                <a:defRPr/>
              </a:pPr>
              <a:t>25 april 2023</a:t>
            </a:fld>
            <a:endParaRPr lang="nl-NL" altLang="nl-NL">
              <a:solidFill>
                <a:srgbClr val="000000"/>
              </a:solidFill>
            </a:endParaRPr>
          </a:p>
        </p:txBody>
      </p:sp>
      <p:sp>
        <p:nvSpPr>
          <p:cNvPr id="54278" name="Tijdelijke aanduiding voor inhoud 8"/>
          <p:cNvSpPr>
            <a:spLocks noGrp="1"/>
          </p:cNvSpPr>
          <p:nvPr>
            <p:ph idx="1"/>
          </p:nvPr>
        </p:nvSpPr>
        <p:spPr/>
        <p:txBody>
          <a:bodyPr/>
          <a:lstStyle/>
          <a:p>
            <a:endParaRPr lang="nl-NL" altLang="nl-NL"/>
          </a:p>
        </p:txBody>
      </p:sp>
      <p:pic>
        <p:nvPicPr>
          <p:cNvPr id="54280"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6975" y="2155825"/>
            <a:ext cx="2163763" cy="384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fbeelding 1"/>
          <p:cNvPicPr>
            <a:picLocks noChangeAspect="1"/>
          </p:cNvPicPr>
          <p:nvPr/>
        </p:nvPicPr>
        <p:blipFill>
          <a:blip r:embed="rId3"/>
          <a:stretch>
            <a:fillRect/>
          </a:stretch>
        </p:blipFill>
        <p:spPr>
          <a:xfrm>
            <a:off x="622841" y="2626306"/>
            <a:ext cx="4573627" cy="3374444"/>
          </a:xfrm>
          <a:prstGeom prst="rect">
            <a:avLst/>
          </a:prstGeom>
        </p:spPr>
      </p:pic>
    </p:spTree>
    <p:extLst>
      <p:ext uri="{BB962C8B-B14F-4D97-AF65-F5344CB8AC3E}">
        <p14:creationId xmlns:p14="http://schemas.microsoft.com/office/powerpoint/2010/main" val="94480137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el 1"/>
          <p:cNvSpPr>
            <a:spLocks noGrp="1"/>
          </p:cNvSpPr>
          <p:nvPr>
            <p:ph type="title"/>
          </p:nvPr>
        </p:nvSpPr>
        <p:spPr/>
        <p:txBody>
          <a:bodyPr/>
          <a:lstStyle/>
          <a:p>
            <a:r>
              <a:rPr lang="nl-NL" altLang="nl-NL" dirty="0"/>
              <a:t>Twitter</a:t>
            </a:r>
          </a:p>
        </p:txBody>
      </p:sp>
      <p:sp>
        <p:nvSpPr>
          <p:cNvPr id="55299" name="Tijdelijke aanduiding voor inhoud 2"/>
          <p:cNvSpPr>
            <a:spLocks noGrp="1"/>
          </p:cNvSpPr>
          <p:nvPr>
            <p:ph idx="1"/>
          </p:nvPr>
        </p:nvSpPr>
        <p:spPr/>
        <p:txBody>
          <a:bodyPr/>
          <a:lstStyle/>
          <a:p>
            <a:r>
              <a:rPr lang="nl-NL" altLang="nl-NL" dirty="0"/>
              <a:t>Voorlichting</a:t>
            </a:r>
          </a:p>
        </p:txBody>
      </p:sp>
      <p:sp>
        <p:nvSpPr>
          <p:cNvPr id="4" name="Tijdelijke aanduiding voor voettekst 3"/>
          <p:cNvSpPr>
            <a:spLocks noGrp="1"/>
          </p:cNvSpPr>
          <p:nvPr>
            <p:ph type="ftr" sz="quarter" idx="10"/>
          </p:nvPr>
        </p:nvSpPr>
        <p:spPr/>
        <p:txBody>
          <a:bodyPr/>
          <a:lstStyle/>
          <a:p>
            <a:pPr>
              <a:defRPr/>
            </a:pPr>
            <a:r>
              <a:rPr lang="nl-NL" altLang="nl-NL">
                <a:solidFill>
                  <a:srgbClr val="000000"/>
                </a:solidFill>
              </a:rPr>
              <a:t>Algemene presentatie</a:t>
            </a:r>
          </a:p>
        </p:txBody>
      </p:sp>
      <p:sp>
        <p:nvSpPr>
          <p:cNvPr id="5" name="Tijdelijke aanduiding voor dianummer 4"/>
          <p:cNvSpPr>
            <a:spLocks noGrp="1"/>
          </p:cNvSpPr>
          <p:nvPr>
            <p:ph type="sldNum" sz="quarter" idx="11"/>
          </p:nvPr>
        </p:nvSpPr>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297B7055-9722-43F3-8337-E89E0CEB7885}" type="slidenum">
              <a:rPr lang="nl-NL" altLang="nl-NL" sz="1000">
                <a:solidFill>
                  <a:srgbClr val="000000"/>
                </a:solidFill>
                <a:latin typeface="Verdana" panose="020B0604030504040204" pitchFamily="34" charset="0"/>
              </a:rPr>
              <a:pPr eaLnBrk="1" hangingPunct="1"/>
              <a:t>96</a:t>
            </a:fld>
            <a:endParaRPr lang="nl-NL" altLang="nl-NL" sz="1000">
              <a:solidFill>
                <a:srgbClr val="000000"/>
              </a:solidFill>
              <a:latin typeface="Verdana" panose="020B0604030504040204" pitchFamily="34" charset="0"/>
            </a:endParaRPr>
          </a:p>
        </p:txBody>
      </p:sp>
      <p:sp>
        <p:nvSpPr>
          <p:cNvPr id="6" name="Tijdelijke aanduiding voor datum 5"/>
          <p:cNvSpPr>
            <a:spLocks noGrp="1"/>
          </p:cNvSpPr>
          <p:nvPr>
            <p:ph type="dt" sz="quarter" idx="12"/>
          </p:nvPr>
        </p:nvSpPr>
        <p:spPr/>
        <p:txBody>
          <a:bodyPr/>
          <a:lstStyle/>
          <a:p>
            <a:pPr>
              <a:defRPr/>
            </a:pPr>
            <a:fld id="{6F01DE01-823D-4D2D-8A6C-125BE8A46FC6}" type="datetime4">
              <a:rPr lang="nl-NL" altLang="nl-NL" smtClean="0">
                <a:solidFill>
                  <a:srgbClr val="000000"/>
                </a:solidFill>
              </a:rPr>
              <a:pPr>
                <a:defRPr/>
              </a:pPr>
              <a:t>25 april 2023</a:t>
            </a:fld>
            <a:endParaRPr lang="nl-NL" altLang="nl-NL">
              <a:solidFill>
                <a:srgbClr val="000000"/>
              </a:solidFill>
            </a:endParaRPr>
          </a:p>
        </p:txBody>
      </p:sp>
      <p:pic>
        <p:nvPicPr>
          <p:cNvPr id="5530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0188" y="1974850"/>
            <a:ext cx="3649662" cy="42322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530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233488"/>
            <a:ext cx="3533775" cy="27781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530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738" y="3397250"/>
            <a:ext cx="3587750" cy="28098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41731684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ltLang="nl-NL" dirty="0"/>
              <a:t>Twitter</a:t>
            </a:r>
            <a:endParaRPr lang="nl-NL" dirty="0"/>
          </a:p>
        </p:txBody>
      </p:sp>
      <p:sp>
        <p:nvSpPr>
          <p:cNvPr id="3" name="Tijdelijke aanduiding voor inhoud 2"/>
          <p:cNvSpPr>
            <a:spLocks noGrp="1"/>
          </p:cNvSpPr>
          <p:nvPr>
            <p:ph idx="1"/>
          </p:nvPr>
        </p:nvSpPr>
        <p:spPr/>
        <p:txBody>
          <a:bodyPr/>
          <a:lstStyle/>
          <a:p>
            <a:r>
              <a:rPr lang="nl-NL" sz="5400" dirty="0" err="1"/>
              <a:t>VLW_Rolph</a:t>
            </a:r>
            <a:endParaRPr lang="nl-NL" sz="5400" dirty="0"/>
          </a:p>
        </p:txBody>
      </p:sp>
      <p:sp>
        <p:nvSpPr>
          <p:cNvPr id="4" name="Tijdelijke aanduiding voor voettekst 3"/>
          <p:cNvSpPr>
            <a:spLocks noGrp="1"/>
          </p:cNvSpPr>
          <p:nvPr>
            <p:ph type="ftr" sz="quarter" idx="10"/>
          </p:nvPr>
        </p:nvSpPr>
        <p:spPr/>
        <p:txBody>
          <a:bodyPr/>
          <a:lstStyle/>
          <a:p>
            <a:pPr>
              <a:defRPr/>
            </a:pPr>
            <a:r>
              <a:rPr lang="nl-NL" altLang="nl-NL">
                <a:solidFill>
                  <a:srgbClr val="000000"/>
                </a:solidFill>
              </a:rPr>
              <a:t>Algemene presentatie</a:t>
            </a:r>
          </a:p>
        </p:txBody>
      </p:sp>
      <p:sp>
        <p:nvSpPr>
          <p:cNvPr id="5" name="Tijdelijke aanduiding voor dianummer 4"/>
          <p:cNvSpPr>
            <a:spLocks noGrp="1"/>
          </p:cNvSpPr>
          <p:nvPr>
            <p:ph type="sldNum" sz="quarter" idx="11"/>
          </p:nvPr>
        </p:nvSpPr>
        <p:spPr/>
        <p:txBody>
          <a:bodyPr/>
          <a:lstStyle/>
          <a:p>
            <a:fld id="{82B56E85-D29A-4FBB-92B1-0C1BA9E8C097}" type="slidenum">
              <a:rPr lang="nl-NL" altLang="nl-NL" smtClean="0">
                <a:solidFill>
                  <a:srgbClr val="000000"/>
                </a:solidFill>
              </a:rPr>
              <a:pPr/>
              <a:t>97</a:t>
            </a:fld>
            <a:endParaRPr lang="nl-NL" altLang="nl-NL">
              <a:solidFill>
                <a:srgbClr val="000000"/>
              </a:solidFill>
            </a:endParaRPr>
          </a:p>
        </p:txBody>
      </p:sp>
      <p:sp>
        <p:nvSpPr>
          <p:cNvPr id="6" name="Tijdelijke aanduiding voor datum 5"/>
          <p:cNvSpPr>
            <a:spLocks noGrp="1"/>
          </p:cNvSpPr>
          <p:nvPr>
            <p:ph type="dt" sz="half" idx="12"/>
          </p:nvPr>
        </p:nvSpPr>
        <p:spPr/>
        <p:txBody>
          <a:bodyPr/>
          <a:lstStyle/>
          <a:p>
            <a:pPr>
              <a:defRPr/>
            </a:pPr>
            <a:fld id="{5E66DAB8-FAEA-41B6-B3CA-685E919EBF65}" type="datetime4">
              <a:rPr lang="nl-NL" altLang="nl-NL" smtClean="0">
                <a:solidFill>
                  <a:srgbClr val="000000"/>
                </a:solidFill>
              </a:rPr>
              <a:pPr>
                <a:defRPr/>
              </a:pPr>
              <a:t>25 april 2023</a:t>
            </a:fld>
            <a:endParaRPr lang="nl-NL" altLang="nl-NL">
              <a:solidFill>
                <a:srgbClr val="000000"/>
              </a:solidFill>
            </a:endParaRPr>
          </a:p>
        </p:txBody>
      </p:sp>
    </p:spTree>
    <p:extLst>
      <p:ext uri="{BB962C8B-B14F-4D97-AF65-F5344CB8AC3E}">
        <p14:creationId xmlns:p14="http://schemas.microsoft.com/office/powerpoint/2010/main" val="244261335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el 1"/>
          <p:cNvSpPr>
            <a:spLocks noGrp="1"/>
          </p:cNvSpPr>
          <p:nvPr>
            <p:ph type="title"/>
          </p:nvPr>
        </p:nvSpPr>
        <p:spPr/>
        <p:txBody>
          <a:bodyPr/>
          <a:lstStyle/>
          <a:p>
            <a:r>
              <a:rPr lang="nl-NL" altLang="nl-NL"/>
              <a:t>Facebook</a:t>
            </a:r>
          </a:p>
        </p:txBody>
      </p:sp>
      <p:sp>
        <p:nvSpPr>
          <p:cNvPr id="56323" name="Tijdelijke aanduiding voor inhoud 2"/>
          <p:cNvSpPr>
            <a:spLocks noGrp="1"/>
          </p:cNvSpPr>
          <p:nvPr>
            <p:ph idx="1"/>
          </p:nvPr>
        </p:nvSpPr>
        <p:spPr/>
        <p:txBody>
          <a:bodyPr/>
          <a:lstStyle/>
          <a:p>
            <a:endParaRPr lang="nl-NL" altLang="nl-NL"/>
          </a:p>
        </p:txBody>
      </p:sp>
      <p:sp>
        <p:nvSpPr>
          <p:cNvPr id="4" name="Tijdelijke aanduiding voor voettekst 3"/>
          <p:cNvSpPr>
            <a:spLocks noGrp="1"/>
          </p:cNvSpPr>
          <p:nvPr>
            <p:ph type="ftr" sz="quarter" idx="10"/>
          </p:nvPr>
        </p:nvSpPr>
        <p:spPr/>
        <p:txBody>
          <a:bodyPr/>
          <a:lstStyle/>
          <a:p>
            <a:pPr>
              <a:defRPr/>
            </a:pPr>
            <a:r>
              <a:rPr lang="nl-NL" altLang="nl-NL">
                <a:solidFill>
                  <a:srgbClr val="000000"/>
                </a:solidFill>
              </a:rPr>
              <a:t>Algemene presentatie</a:t>
            </a:r>
          </a:p>
        </p:txBody>
      </p:sp>
      <p:sp>
        <p:nvSpPr>
          <p:cNvPr id="5" name="Tijdelijke aanduiding voor dianummer 4"/>
          <p:cNvSpPr>
            <a:spLocks noGrp="1"/>
          </p:cNvSpPr>
          <p:nvPr>
            <p:ph type="sldNum" sz="quarter" idx="11"/>
          </p:nvPr>
        </p:nvSpPr>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05EFA86B-C184-4729-BBB2-B13B2B5FCD65}" type="slidenum">
              <a:rPr lang="nl-NL" altLang="nl-NL" sz="1000">
                <a:solidFill>
                  <a:srgbClr val="000000"/>
                </a:solidFill>
                <a:latin typeface="Verdana" panose="020B0604030504040204" pitchFamily="34" charset="0"/>
              </a:rPr>
              <a:pPr eaLnBrk="1" hangingPunct="1"/>
              <a:t>98</a:t>
            </a:fld>
            <a:endParaRPr lang="nl-NL" altLang="nl-NL" sz="1000">
              <a:solidFill>
                <a:srgbClr val="000000"/>
              </a:solidFill>
              <a:latin typeface="Verdana" panose="020B0604030504040204" pitchFamily="34" charset="0"/>
            </a:endParaRPr>
          </a:p>
        </p:txBody>
      </p:sp>
      <p:sp>
        <p:nvSpPr>
          <p:cNvPr id="6" name="Tijdelijke aanduiding voor datum 5"/>
          <p:cNvSpPr>
            <a:spLocks noGrp="1"/>
          </p:cNvSpPr>
          <p:nvPr>
            <p:ph type="dt" sz="quarter" idx="12"/>
          </p:nvPr>
        </p:nvSpPr>
        <p:spPr/>
        <p:txBody>
          <a:bodyPr/>
          <a:lstStyle/>
          <a:p>
            <a:pPr>
              <a:defRPr/>
            </a:pPr>
            <a:fld id="{F24652F1-E1C1-46F8-8C87-D6CEF174A05B}" type="datetime4">
              <a:rPr lang="nl-NL" altLang="nl-NL" smtClean="0">
                <a:solidFill>
                  <a:srgbClr val="000000"/>
                </a:solidFill>
              </a:rPr>
              <a:pPr>
                <a:defRPr/>
              </a:pPr>
              <a:t>25 april 2023</a:t>
            </a:fld>
            <a:endParaRPr lang="nl-NL" altLang="nl-NL">
              <a:solidFill>
                <a:srgbClr val="000000"/>
              </a:solidFill>
            </a:endParaRPr>
          </a:p>
        </p:txBody>
      </p:sp>
      <p:pic>
        <p:nvPicPr>
          <p:cNvPr id="563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3575" y="1787525"/>
            <a:ext cx="5434013" cy="4411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28661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Facebook</a:t>
            </a:r>
          </a:p>
        </p:txBody>
      </p:sp>
      <p:sp>
        <p:nvSpPr>
          <p:cNvPr id="3" name="Tijdelijke aanduiding voor inhoud 2"/>
          <p:cNvSpPr>
            <a:spLocks noGrp="1"/>
          </p:cNvSpPr>
          <p:nvPr>
            <p:ph idx="1"/>
          </p:nvPr>
        </p:nvSpPr>
        <p:spPr/>
        <p:txBody>
          <a:bodyPr/>
          <a:lstStyle/>
          <a:p>
            <a:r>
              <a:rPr lang="nl-NL" sz="5400" dirty="0"/>
              <a:t>Regionale Verkeerscentrale Dordrecht</a:t>
            </a:r>
          </a:p>
        </p:txBody>
      </p:sp>
      <p:sp>
        <p:nvSpPr>
          <p:cNvPr id="4" name="Tijdelijke aanduiding voor voettekst 3"/>
          <p:cNvSpPr>
            <a:spLocks noGrp="1"/>
          </p:cNvSpPr>
          <p:nvPr>
            <p:ph type="ftr" sz="quarter" idx="10"/>
          </p:nvPr>
        </p:nvSpPr>
        <p:spPr/>
        <p:txBody>
          <a:bodyPr/>
          <a:lstStyle/>
          <a:p>
            <a:pPr>
              <a:defRPr/>
            </a:pPr>
            <a:r>
              <a:rPr lang="nl-NL" altLang="nl-NL">
                <a:solidFill>
                  <a:srgbClr val="000000"/>
                </a:solidFill>
              </a:rPr>
              <a:t>Algemene presentatie</a:t>
            </a:r>
          </a:p>
        </p:txBody>
      </p:sp>
      <p:sp>
        <p:nvSpPr>
          <p:cNvPr id="5" name="Tijdelijke aanduiding voor dianummer 4"/>
          <p:cNvSpPr>
            <a:spLocks noGrp="1"/>
          </p:cNvSpPr>
          <p:nvPr>
            <p:ph type="sldNum" sz="quarter" idx="11"/>
          </p:nvPr>
        </p:nvSpPr>
        <p:spPr/>
        <p:txBody>
          <a:bodyPr/>
          <a:lstStyle/>
          <a:p>
            <a:fld id="{82B56E85-D29A-4FBB-92B1-0C1BA9E8C097}" type="slidenum">
              <a:rPr lang="nl-NL" altLang="nl-NL" smtClean="0">
                <a:solidFill>
                  <a:srgbClr val="000000"/>
                </a:solidFill>
              </a:rPr>
              <a:pPr/>
              <a:t>99</a:t>
            </a:fld>
            <a:endParaRPr lang="nl-NL" altLang="nl-NL">
              <a:solidFill>
                <a:srgbClr val="000000"/>
              </a:solidFill>
            </a:endParaRPr>
          </a:p>
        </p:txBody>
      </p:sp>
      <p:sp>
        <p:nvSpPr>
          <p:cNvPr id="6" name="Tijdelijke aanduiding voor datum 5"/>
          <p:cNvSpPr>
            <a:spLocks noGrp="1"/>
          </p:cNvSpPr>
          <p:nvPr>
            <p:ph type="dt" sz="half" idx="12"/>
          </p:nvPr>
        </p:nvSpPr>
        <p:spPr/>
        <p:txBody>
          <a:bodyPr/>
          <a:lstStyle/>
          <a:p>
            <a:pPr>
              <a:defRPr/>
            </a:pPr>
            <a:fld id="{5E66DAB8-FAEA-41B6-B3CA-685E919EBF65}" type="datetime4">
              <a:rPr lang="nl-NL" altLang="nl-NL" smtClean="0">
                <a:solidFill>
                  <a:srgbClr val="000000"/>
                </a:solidFill>
              </a:rPr>
              <a:pPr>
                <a:defRPr/>
              </a:pPr>
              <a:t>25 april 2023</a:t>
            </a:fld>
            <a:endParaRPr lang="nl-NL" altLang="nl-NL">
              <a:solidFill>
                <a:srgbClr val="000000"/>
              </a:solidFill>
            </a:endParaRPr>
          </a:p>
        </p:txBody>
      </p:sp>
    </p:spTree>
    <p:extLst>
      <p:ext uri="{BB962C8B-B14F-4D97-AF65-F5344CB8AC3E}">
        <p14:creationId xmlns:p14="http://schemas.microsoft.com/office/powerpoint/2010/main" val="3106651598"/>
      </p:ext>
    </p:extLst>
  </p:cSld>
  <p:clrMapOvr>
    <a:masterClrMapping/>
  </p:clrMapOvr>
</p:sld>
</file>

<file path=ppt/theme/theme1.xml><?xml version="1.0" encoding="utf-8"?>
<a:theme xmlns:a="http://schemas.openxmlformats.org/drawingml/2006/main" name="1_Standaardontwerp">
  <a:themeElements>
    <a:clrScheme name="1_Standaardontwerp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Standaardontwerp">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0" cap="flat" cmpd="sng" algn="ctr">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nl-NL" sz="2400" b="0" i="0" u="none" strike="noStrike" cap="none" normalizeH="0" baseline="0" smtClean="0">
            <a:ln>
              <a:noFill/>
            </a:ln>
            <a:solidFill>
              <a:schemeClr val="tx1"/>
            </a:solidFill>
            <a:effectLst/>
            <a:latin typeface="Calibri" pitchFamily="34" charset="0"/>
          </a:defRPr>
        </a:defPPr>
      </a:lstStyle>
    </a:spDef>
    <a:lnDef>
      <a:spPr bwMode="auto">
        <a:xfrm>
          <a:off x="0" y="0"/>
          <a:ext cx="1" cy="1"/>
        </a:xfrm>
        <a:custGeom>
          <a:avLst/>
          <a:gdLst/>
          <a:ahLst/>
          <a:cxnLst/>
          <a:rect l="0" t="0" r="0" b="0"/>
          <a:pathLst/>
        </a:custGeom>
        <a:noFill/>
        <a:ln w="0" cap="flat" cmpd="sng" algn="ctr">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nl-NL" sz="2400" b="0" i="0" u="none" strike="noStrike" cap="none" normalizeH="0" baseline="0" smtClean="0">
            <a:ln>
              <a:noFill/>
            </a:ln>
            <a:solidFill>
              <a:schemeClr val="tx1"/>
            </a:solidFill>
            <a:effectLst/>
            <a:latin typeface="Calibri" pitchFamily="34" charset="0"/>
          </a:defRPr>
        </a:defPPr>
      </a:lstStyle>
    </a:lnDef>
  </a:objectDefaults>
  <a:extraClrSchemeLst>
    <a:extraClrScheme>
      <a:clrScheme name="1_Standaardontwerp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tandaardontwerp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tandaardontwerp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tandaardontwerp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tandaardontwer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tandaardontwer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Standaardontwer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Aangepast ontwerp">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e Les 05 FP style.pptx" id="{F7EA51CB-7964-4BFA-9DEE-02EFC518ADB2}" vid="{A0C46BBA-9370-49D8-8034-CB9F9A0FFBF0}"/>
    </a:ext>
  </a:extLst>
</a:theme>
</file>

<file path=ppt/theme/theme3.xml><?xml version="1.0" encoding="utf-8"?>
<a:theme xmlns:a="http://schemas.openxmlformats.org/drawingml/2006/main" name="Staatsbosbeheer_2020">
  <a:themeElements>
    <a:clrScheme name="Staatsbosbeheer">
      <a:dk1>
        <a:sysClr val="windowText" lastClr="000000"/>
      </a:dk1>
      <a:lt1>
        <a:sysClr val="window" lastClr="FFFFFF"/>
      </a:lt1>
      <a:dk2>
        <a:srgbClr val="FFFFFF"/>
      </a:dk2>
      <a:lt2>
        <a:srgbClr val="000000"/>
      </a:lt2>
      <a:accent1>
        <a:srgbClr val="006684"/>
      </a:accent1>
      <a:accent2>
        <a:srgbClr val="7D0A5A"/>
      </a:accent2>
      <a:accent3>
        <a:srgbClr val="F0BE00"/>
      </a:accent3>
      <a:accent4>
        <a:srgbClr val="87AFB9"/>
      </a:accent4>
      <a:accent5>
        <a:srgbClr val="993300"/>
      </a:accent5>
      <a:accent6>
        <a:srgbClr val="C3C100"/>
      </a:accent6>
      <a:hlink>
        <a:srgbClr val="000000"/>
      </a:hlink>
      <a:folHlink>
        <a:srgbClr val="000000"/>
      </a:folHlink>
    </a:clrScheme>
    <a:fontScheme name="Staatsbosbeheer">
      <a:majorFont>
        <a:latin typeface="Verdana"/>
        <a:ea typeface=""/>
        <a:cs typeface=""/>
      </a:majorFont>
      <a:minorFont>
        <a:latin typeface="Verdana"/>
        <a:ea typeface=""/>
        <a:cs typeface=""/>
      </a:minorFont>
    </a:fontScheme>
    <a:fmtScheme name="Subtiel effen">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e1" id="{13C97D15-2F39-4B8B-849C-FFA2863E6A08}" vid="{0E1BE41C-BF73-4D18-B06B-E1C540D9D42C}"/>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Default Design">
  <a:themeElements>
    <a:clrScheme name="">
      <a:dk1>
        <a:srgbClr val="000000"/>
      </a:dk1>
      <a:lt1>
        <a:srgbClr val="FFFFFF"/>
      </a:lt1>
      <a:dk2>
        <a:srgbClr val="0E4A10"/>
      </a:dk2>
      <a:lt2>
        <a:srgbClr val="3C1508"/>
      </a:lt2>
      <a:accent1>
        <a:srgbClr val="FBD326"/>
      </a:accent1>
      <a:accent2>
        <a:srgbClr val="F9B249"/>
      </a:accent2>
      <a:accent3>
        <a:srgbClr val="FFFFFF"/>
      </a:accent3>
      <a:accent4>
        <a:srgbClr val="000000"/>
      </a:accent4>
      <a:accent5>
        <a:srgbClr val="FDE6AC"/>
      </a:accent5>
      <a:accent6>
        <a:srgbClr val="E2A141"/>
      </a:accent6>
      <a:hlink>
        <a:srgbClr val="FF9560"/>
      </a:hlink>
      <a:folHlink>
        <a:srgbClr val="E70022"/>
      </a:folHlink>
    </a:clrScheme>
    <a:fontScheme name="Default Design">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529D26"/>
        </a:dk2>
        <a:lt2>
          <a:srgbClr val="808080"/>
        </a:lt2>
        <a:accent1>
          <a:srgbClr val="58AE8B"/>
        </a:accent1>
        <a:accent2>
          <a:srgbClr val="2494C5"/>
        </a:accent2>
        <a:accent3>
          <a:srgbClr val="FFFFFF"/>
        </a:accent3>
        <a:accent4>
          <a:srgbClr val="000000"/>
        </a:accent4>
        <a:accent5>
          <a:srgbClr val="B4D3C4"/>
        </a:accent5>
        <a:accent6>
          <a:srgbClr val="2086B2"/>
        </a:accent6>
        <a:hlink>
          <a:srgbClr val="9ACCD4"/>
        </a:hlink>
        <a:folHlink>
          <a:srgbClr val="ED8FBB"/>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3C1508"/>
        </a:dk2>
        <a:lt2>
          <a:srgbClr val="3C1508"/>
        </a:lt2>
        <a:accent1>
          <a:srgbClr val="FBD221"/>
        </a:accent1>
        <a:accent2>
          <a:srgbClr val="F9A529"/>
        </a:accent2>
        <a:accent3>
          <a:srgbClr val="FFFFFF"/>
        </a:accent3>
        <a:accent4>
          <a:srgbClr val="000000"/>
        </a:accent4>
        <a:accent5>
          <a:srgbClr val="FDE5AB"/>
        </a:accent5>
        <a:accent6>
          <a:srgbClr val="E29524"/>
        </a:accent6>
        <a:hlink>
          <a:srgbClr val="EE0026"/>
        </a:hlink>
        <a:folHlink>
          <a:srgbClr val="60652A"/>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47145C"/>
        </a:dk2>
        <a:lt2>
          <a:srgbClr val="0E4A10"/>
        </a:lt2>
        <a:accent1>
          <a:srgbClr val="EE0026"/>
        </a:accent1>
        <a:accent2>
          <a:srgbClr val="D60044"/>
        </a:accent2>
        <a:accent3>
          <a:srgbClr val="FFFFFF"/>
        </a:accent3>
        <a:accent4>
          <a:srgbClr val="000000"/>
        </a:accent4>
        <a:accent5>
          <a:srgbClr val="F5AAAC"/>
        </a:accent5>
        <a:accent6>
          <a:srgbClr val="C2003D"/>
        </a:accent6>
        <a:hlink>
          <a:srgbClr val="ED8FBB"/>
        </a:hlink>
        <a:folHlink>
          <a:srgbClr val="A1008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529D26"/>
        </a:dk2>
        <a:lt2>
          <a:srgbClr val="808080"/>
        </a:lt2>
        <a:accent1>
          <a:srgbClr val="6ED9AD"/>
        </a:accent1>
        <a:accent2>
          <a:srgbClr val="2494C5"/>
        </a:accent2>
        <a:accent3>
          <a:srgbClr val="FFFFFF"/>
        </a:accent3>
        <a:accent4>
          <a:srgbClr val="000000"/>
        </a:accent4>
        <a:accent5>
          <a:srgbClr val="BAE9D3"/>
        </a:accent5>
        <a:accent6>
          <a:srgbClr val="2086B2"/>
        </a:accent6>
        <a:hlink>
          <a:srgbClr val="9ACCD4"/>
        </a:hlink>
        <a:folHlink>
          <a:srgbClr val="ED8FBB"/>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11262</TotalTime>
  <Words>4470</Words>
  <Application>Microsoft Office PowerPoint</Application>
  <PresentationFormat>Diavoorstelling (4:3)</PresentationFormat>
  <Paragraphs>1289</Paragraphs>
  <Slides>157</Slides>
  <Notes>88</Notes>
  <HiddenSlides>0</HiddenSlides>
  <MMClips>0</MMClips>
  <ScaleCrop>false</ScaleCrop>
  <HeadingPairs>
    <vt:vector size="4" baseType="variant">
      <vt:variant>
        <vt:lpstr>Thema</vt:lpstr>
      </vt:variant>
      <vt:variant>
        <vt:i4>5</vt:i4>
      </vt:variant>
      <vt:variant>
        <vt:lpstr>Diatitels</vt:lpstr>
      </vt:variant>
      <vt:variant>
        <vt:i4>157</vt:i4>
      </vt:variant>
    </vt:vector>
  </HeadingPairs>
  <TitlesOfParts>
    <vt:vector size="162" baseType="lpstr">
      <vt:lpstr>1_Standaardontwerp</vt:lpstr>
      <vt:lpstr>Aangepast ontwerp</vt:lpstr>
      <vt:lpstr>Staatsbosbeheer_2020</vt:lpstr>
      <vt:lpstr>Kantoorthema</vt:lpstr>
      <vt:lpstr>Default Design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Keuringen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Recreatiezonering  De Biesbosch</vt:lpstr>
      <vt:lpstr> </vt:lpstr>
      <vt:lpstr>PowerPoint-presentatie</vt:lpstr>
      <vt:lpstr>PowerPoint-presentatie</vt:lpstr>
      <vt:lpstr>PowerPoint-presentatie</vt:lpstr>
      <vt:lpstr>PowerPoint-presentatie</vt:lpstr>
      <vt:lpstr>Water. Wegen. Werken.  Rijkswaterstaat.</vt:lpstr>
      <vt:lpstr>Programma</vt:lpstr>
      <vt:lpstr>Wat doet Rijkswaterstaat op het water?</vt:lpstr>
      <vt:lpstr>Wat doet Rijkswaterstaat?</vt:lpstr>
      <vt:lpstr>PowerPoint-presentatie</vt:lpstr>
      <vt:lpstr>PowerPoint-presentatie</vt:lpstr>
      <vt:lpstr>Wat is eigenlijk verkeersbegeleiding?</vt:lpstr>
      <vt:lpstr>Definities VTS Guidelines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Wat maken we mee?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Verkeer- en Watermanagement – Midden –  Team Dordrecht</vt:lpstr>
      <vt:lpstr>PowerPoint-presentatie</vt:lpstr>
      <vt:lpstr>Beheersgebied (nautisch + waterkwaliteit)</vt:lpstr>
      <vt:lpstr>Verkeer- en Watermanagement - Midden</vt:lpstr>
      <vt:lpstr>Regionale Verkeerscentrale Dordrecht</vt:lpstr>
      <vt:lpstr>Regionale Verkeerscentrale Dordrecht</vt:lpstr>
      <vt:lpstr>Patrouillevaartuigen</vt:lpstr>
      <vt:lpstr>Zeevaart</vt:lpstr>
      <vt:lpstr>Binnenvaart</vt:lpstr>
      <vt:lpstr>Recreatievaart</vt:lpstr>
      <vt:lpstr>Officier van Dienst - Water</vt:lpstr>
      <vt:lpstr>Twitter</vt:lpstr>
      <vt:lpstr>Twitter</vt:lpstr>
      <vt:lpstr>Facebook</vt:lpstr>
      <vt:lpstr>Facebook</vt:lpstr>
      <vt:lpstr>TIPS!!!</vt:lpstr>
      <vt:lpstr>Communicatie</vt:lpstr>
      <vt:lpstr>PowerPoint-presentatie</vt:lpstr>
      <vt:lpstr>PowerPoint-presentatie</vt:lpstr>
      <vt:lpstr>PowerPoint-presentatie</vt:lpstr>
      <vt:lpstr>MS De Steur 100 jaar!</vt:lpstr>
      <vt:lpstr>De Bouw</vt:lpstr>
      <vt:lpstr>De Bouw</vt:lpstr>
      <vt:lpstr>Paulina 1923-1934</vt:lpstr>
      <vt:lpstr>Paulina 1923-1934</vt:lpstr>
      <vt:lpstr>Paulina 1923-1934</vt:lpstr>
      <vt:lpstr>Paulina 1923-1934</vt:lpstr>
      <vt:lpstr>Dina 1934-1935</vt:lpstr>
      <vt:lpstr>Dina 1934-1935</vt:lpstr>
      <vt:lpstr>Zwerver 1935-1965</vt:lpstr>
      <vt:lpstr>Zwerver 1935-1965</vt:lpstr>
      <vt:lpstr>Zwerver 1935-1965</vt:lpstr>
      <vt:lpstr>Zwerver 1935-1965</vt:lpstr>
      <vt:lpstr>Mutation 1965-1969</vt:lpstr>
      <vt:lpstr>Anné 1969-1976</vt:lpstr>
      <vt:lpstr>Fourage II 1976-1983</vt:lpstr>
      <vt:lpstr>Broedergetrouw 6 1983-1994</vt:lpstr>
      <vt:lpstr>Broedergetrouw 6 1983-1994</vt:lpstr>
      <vt:lpstr>Nooitgedacht 4 1994-2001</vt:lpstr>
      <vt:lpstr>Verbouwing </vt:lpstr>
      <vt:lpstr>Verbouwing</vt:lpstr>
      <vt:lpstr>Verbouwing</vt:lpstr>
      <vt:lpstr>Klaar!!!</vt:lpstr>
      <vt:lpstr>Bedankt voor jullie aandacht!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Wachtschepencommissie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Wachtschependag 2011</dc:title>
  <dc:subject>Programma en inleiding</dc:subject>
  <dc:creator>Jules Verlinden &amp; John Licher</dc:creator>
  <cp:lastModifiedBy>John Licher</cp:lastModifiedBy>
  <cp:revision>432</cp:revision>
  <cp:lastPrinted>2019-04-10T14:10:55Z</cp:lastPrinted>
  <dcterms:created xsi:type="dcterms:W3CDTF">2002-01-10T09:03:58Z</dcterms:created>
  <dcterms:modified xsi:type="dcterms:W3CDTF">2023-04-25T06:14:11Z</dcterms:modified>
</cp:coreProperties>
</file>