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sldIdLst>
    <p:sldId id="256" r:id="rId5"/>
    <p:sldId id="257" r:id="rId6"/>
    <p:sldId id="258" r:id="rId7"/>
    <p:sldId id="279" r:id="rId8"/>
    <p:sldId id="281" r:id="rId9"/>
    <p:sldId id="262" r:id="rId10"/>
    <p:sldId id="283" r:id="rId11"/>
    <p:sldId id="271" r:id="rId12"/>
    <p:sldId id="284" r:id="rId13"/>
    <p:sldId id="264" r:id="rId14"/>
    <p:sldId id="280" r:id="rId15"/>
    <p:sldId id="285" r:id="rId16"/>
    <p:sldId id="286" r:id="rId17"/>
    <p:sldId id="268" r:id="rId18"/>
    <p:sldId id="273" r:id="rId19"/>
    <p:sldId id="269" r:id="rId20"/>
  </p:sldIdLst>
  <p:sldSz cx="12192000" cy="6858000"/>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7730FD8B-A060-28BA-F3B4-DB911C3FCA99}" name="Katrijn van der Boon" initials="KB" userId="S::katrijn.van.der.boon@scouting.nl::f4230812-90e1-4a62-bcd4-88e5837b1bfd" providerId="AD"/>
  <p188:author id="{89A0D3E1-F4AB-E51C-1B62-B21565C031F7}" name="Fedde Boersma" initials="FB" userId="S::fedde.boersma@scouting.nl::7f6c8ad8-397f-490f-b314-2016fd308e9c"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75344B"/>
    <a:srgbClr val="9F365E"/>
    <a:srgbClr val="21713F"/>
    <a:srgbClr val="0F964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06DF639-330F-45AB-8535-460F27451463}" v="750" dt="2026-04-30T13:11:19.447"/>
    <p1510:client id="{9FFD87A6-49A1-43DB-8C2C-C67A94DB7D8F}" v="28" dt="2026-04-30T14:10:16.489"/>
  </p1510:revLst>
</p1510:revInfo>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78" d="100"/>
          <a:sy n="78" d="100"/>
        </p:scale>
        <p:origin x="850" y="6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microsoft.com/office/2018/10/relationships/authors" Target="authors.xml"/><Relationship Id="rId3" Type="http://schemas.openxmlformats.org/officeDocument/2006/relationships/customXml" Target="../customXml/item3.xml"/><Relationship Id="rId21"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groe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24227B2-47AA-35E5-9356-5D95ED9898BC}"/>
              </a:ext>
            </a:extLst>
          </p:cNvPr>
          <p:cNvSpPr>
            <a:spLocks noGrp="1"/>
          </p:cNvSpPr>
          <p:nvPr>
            <p:ph type="ctrTitle"/>
          </p:nvPr>
        </p:nvSpPr>
        <p:spPr>
          <a:xfrm>
            <a:off x="276046" y="4553526"/>
            <a:ext cx="11619780" cy="1263073"/>
          </a:xfrm>
        </p:spPr>
        <p:txBody>
          <a:bodyPr anchor="b"/>
          <a:lstStyle>
            <a:lvl1pPr algn="ctr">
              <a:defRPr sz="6000">
                <a:solidFill>
                  <a:srgbClr val="9F365E"/>
                </a:solidFill>
              </a:defRPr>
            </a:lvl1pPr>
          </a:lstStyle>
          <a:p>
            <a:r>
              <a:rPr lang="nl-NL"/>
              <a:t>Klik om stijl te bewerken</a:t>
            </a:r>
          </a:p>
        </p:txBody>
      </p:sp>
      <p:sp>
        <p:nvSpPr>
          <p:cNvPr id="3" name="Ondertitel 2">
            <a:extLst>
              <a:ext uri="{FF2B5EF4-FFF2-40B4-BE49-F238E27FC236}">
                <a16:creationId xmlns:a16="http://schemas.microsoft.com/office/drawing/2014/main" id="{3CD79E2D-087D-A21B-688D-89B854FD31B1}"/>
              </a:ext>
            </a:extLst>
          </p:cNvPr>
          <p:cNvSpPr>
            <a:spLocks noGrp="1"/>
          </p:cNvSpPr>
          <p:nvPr>
            <p:ph type="subTitle" idx="1"/>
          </p:nvPr>
        </p:nvSpPr>
        <p:spPr>
          <a:xfrm>
            <a:off x="276046" y="5957454"/>
            <a:ext cx="11619780" cy="665235"/>
          </a:xfrm>
        </p:spPr>
        <p:txBody>
          <a:bodyPr/>
          <a:lstStyle>
            <a:lvl1pPr marL="0" indent="0" algn="ctr">
              <a:buNone/>
              <a:defRPr sz="2400">
                <a:solidFill>
                  <a:srgbClr val="75344B"/>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p>
        </p:txBody>
      </p:sp>
    </p:spTree>
    <p:extLst>
      <p:ext uri="{BB962C8B-B14F-4D97-AF65-F5344CB8AC3E}">
        <p14:creationId xmlns:p14="http://schemas.microsoft.com/office/powerpoint/2010/main" val="6824959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Paars boven">
    <p:spTree>
      <p:nvGrpSpPr>
        <p:cNvPr id="1" name=""/>
        <p:cNvGrpSpPr/>
        <p:nvPr/>
      </p:nvGrpSpPr>
      <p:grpSpPr>
        <a:xfrm>
          <a:off x="0" y="0"/>
          <a:ext cx="0" cy="0"/>
          <a:chOff x="0" y="0"/>
          <a:chExt cx="0" cy="0"/>
        </a:xfrm>
      </p:grpSpPr>
      <p:sp>
        <p:nvSpPr>
          <p:cNvPr id="4" name="Tijdelijke aanduiding voor datum 3">
            <a:extLst>
              <a:ext uri="{FF2B5EF4-FFF2-40B4-BE49-F238E27FC236}">
                <a16:creationId xmlns:a16="http://schemas.microsoft.com/office/drawing/2014/main" id="{2C64860E-D69D-81A0-E8C1-E73C9AF95495}"/>
              </a:ext>
            </a:extLst>
          </p:cNvPr>
          <p:cNvSpPr>
            <a:spLocks noGrp="1"/>
          </p:cNvSpPr>
          <p:nvPr>
            <p:ph type="dt" sz="half" idx="10"/>
          </p:nvPr>
        </p:nvSpPr>
        <p:spPr/>
        <p:txBody>
          <a:bodyPr/>
          <a:lstStyle/>
          <a:p>
            <a:fld id="{69E0823B-42C1-445A-8297-7066970F60AE}" type="datetimeFigureOut">
              <a:rPr lang="nl-NL" smtClean="0"/>
              <a:t>30-4-2026</a:t>
            </a:fld>
            <a:endParaRPr lang="nl-NL"/>
          </a:p>
        </p:txBody>
      </p:sp>
      <p:sp>
        <p:nvSpPr>
          <p:cNvPr id="5" name="Tijdelijke aanduiding voor voettekst 4">
            <a:extLst>
              <a:ext uri="{FF2B5EF4-FFF2-40B4-BE49-F238E27FC236}">
                <a16:creationId xmlns:a16="http://schemas.microsoft.com/office/drawing/2014/main" id="{54C1E8EA-A61F-559F-6532-B7A6B67F8AE8}"/>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A6822B6E-C2CA-3537-5EEA-D683BFC7739F}"/>
              </a:ext>
            </a:extLst>
          </p:cNvPr>
          <p:cNvSpPr>
            <a:spLocks noGrp="1"/>
          </p:cNvSpPr>
          <p:nvPr>
            <p:ph type="sldNum" sz="quarter" idx="12"/>
          </p:nvPr>
        </p:nvSpPr>
        <p:spPr/>
        <p:txBody>
          <a:bodyPr/>
          <a:lstStyle/>
          <a:p>
            <a:fld id="{50F28F23-14CB-4BDA-A3A5-DBB280AC5E7D}" type="slidenum">
              <a:rPr lang="nl-NL" smtClean="0"/>
              <a:t>‹nr.›</a:t>
            </a:fld>
            <a:endParaRPr lang="nl-NL"/>
          </a:p>
        </p:txBody>
      </p:sp>
      <p:sp>
        <p:nvSpPr>
          <p:cNvPr id="2" name="Tijdelijke aanduiding voor titel 1">
            <a:extLst>
              <a:ext uri="{FF2B5EF4-FFF2-40B4-BE49-F238E27FC236}">
                <a16:creationId xmlns:a16="http://schemas.microsoft.com/office/drawing/2014/main" id="{322BED43-C03F-E68C-286B-4084EC327244}"/>
              </a:ext>
            </a:extLst>
          </p:cNvPr>
          <p:cNvSpPr>
            <a:spLocks noGrp="1"/>
          </p:cNvSpPr>
          <p:nvPr>
            <p:ph type="title"/>
          </p:nvPr>
        </p:nvSpPr>
        <p:spPr>
          <a:xfrm>
            <a:off x="607292" y="124293"/>
            <a:ext cx="10515600" cy="942327"/>
          </a:xfrm>
          <a:prstGeom prst="rect">
            <a:avLst/>
          </a:prstGeom>
        </p:spPr>
        <p:txBody>
          <a:bodyPr vert="horz" lIns="91440" tIns="45720" rIns="91440" bIns="45720" rtlCol="0" anchor="ctr">
            <a:normAutofit/>
          </a:bodyPr>
          <a:lstStyle/>
          <a:p>
            <a:r>
              <a:rPr lang="nl-NL"/>
              <a:t>Klik om stijl te bewerken</a:t>
            </a:r>
          </a:p>
        </p:txBody>
      </p:sp>
      <p:sp>
        <p:nvSpPr>
          <p:cNvPr id="3" name="Tijdelijke aanduiding voor tekst 2">
            <a:extLst>
              <a:ext uri="{FF2B5EF4-FFF2-40B4-BE49-F238E27FC236}">
                <a16:creationId xmlns:a16="http://schemas.microsoft.com/office/drawing/2014/main" id="{4E4EA698-AA9F-9AA0-42BF-C238582B136B}"/>
              </a:ext>
            </a:extLst>
          </p:cNvPr>
          <p:cNvSpPr>
            <a:spLocks noGrp="1"/>
          </p:cNvSpPr>
          <p:nvPr>
            <p:ph idx="1"/>
          </p:nvPr>
        </p:nvSpPr>
        <p:spPr>
          <a:xfrm>
            <a:off x="607292" y="1535816"/>
            <a:ext cx="10319326" cy="4209202"/>
          </a:xfrm>
          <a:prstGeom prst="rect">
            <a:avLst/>
          </a:prstGeom>
        </p:spPr>
        <p:txBody>
          <a:bodyPr vert="horz" lIns="91440" tIns="45720" rIns="91440" bIns="45720" rtlCol="0">
            <a:normAutofit/>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Tree>
    <p:extLst>
      <p:ext uri="{BB962C8B-B14F-4D97-AF65-F5344CB8AC3E}">
        <p14:creationId xmlns:p14="http://schemas.microsoft.com/office/powerpoint/2010/main" val="26962364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eldia 2">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ijdelijke aanduiding voor datum 4">
            <a:extLst>
              <a:ext uri="{FF2B5EF4-FFF2-40B4-BE49-F238E27FC236}">
                <a16:creationId xmlns:a16="http://schemas.microsoft.com/office/drawing/2014/main" id="{EAD30921-6ECE-16E7-028E-877C2B872346}"/>
              </a:ext>
            </a:extLst>
          </p:cNvPr>
          <p:cNvSpPr>
            <a:spLocks noGrp="1"/>
          </p:cNvSpPr>
          <p:nvPr>
            <p:ph type="dt" sz="half" idx="10"/>
          </p:nvPr>
        </p:nvSpPr>
        <p:spPr/>
        <p:txBody>
          <a:bodyPr/>
          <a:lstStyle/>
          <a:p>
            <a:fld id="{69E0823B-42C1-445A-8297-7066970F60AE}" type="datetimeFigureOut">
              <a:rPr lang="nl-NL" smtClean="0"/>
              <a:t>30-4-2026</a:t>
            </a:fld>
            <a:endParaRPr lang="nl-NL"/>
          </a:p>
        </p:txBody>
      </p:sp>
      <p:sp>
        <p:nvSpPr>
          <p:cNvPr id="6" name="Tijdelijke aanduiding voor voettekst 5">
            <a:extLst>
              <a:ext uri="{FF2B5EF4-FFF2-40B4-BE49-F238E27FC236}">
                <a16:creationId xmlns:a16="http://schemas.microsoft.com/office/drawing/2014/main" id="{099C6096-7E9A-1D00-A4F7-41A5CB2FF59D}"/>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CFFAE77B-8F6A-8F68-4424-460547724F0D}"/>
              </a:ext>
            </a:extLst>
          </p:cNvPr>
          <p:cNvSpPr>
            <a:spLocks noGrp="1"/>
          </p:cNvSpPr>
          <p:nvPr>
            <p:ph type="sldNum" sz="quarter" idx="12"/>
          </p:nvPr>
        </p:nvSpPr>
        <p:spPr/>
        <p:txBody>
          <a:bodyPr/>
          <a:lstStyle/>
          <a:p>
            <a:fld id="{50F28F23-14CB-4BDA-A3A5-DBB280AC5E7D}" type="slidenum">
              <a:rPr lang="nl-NL" smtClean="0"/>
              <a:t>‹nr.›</a:t>
            </a:fld>
            <a:endParaRPr lang="nl-NL"/>
          </a:p>
        </p:txBody>
      </p:sp>
      <p:sp>
        <p:nvSpPr>
          <p:cNvPr id="8" name="Tijdelijke aanduiding voor titel 1">
            <a:extLst>
              <a:ext uri="{FF2B5EF4-FFF2-40B4-BE49-F238E27FC236}">
                <a16:creationId xmlns:a16="http://schemas.microsoft.com/office/drawing/2014/main" id="{2390E231-DD3F-7149-AEAC-FC0D631F998A}"/>
              </a:ext>
            </a:extLst>
          </p:cNvPr>
          <p:cNvSpPr>
            <a:spLocks noGrp="1"/>
          </p:cNvSpPr>
          <p:nvPr>
            <p:ph type="title"/>
          </p:nvPr>
        </p:nvSpPr>
        <p:spPr>
          <a:xfrm>
            <a:off x="600366" y="1574402"/>
            <a:ext cx="7816272" cy="2184798"/>
          </a:xfrm>
          <a:prstGeom prst="rect">
            <a:avLst/>
          </a:prstGeom>
        </p:spPr>
        <p:txBody>
          <a:bodyPr vert="horz" lIns="91440" tIns="45720" rIns="91440" bIns="45720" rtlCol="0" anchor="ctr">
            <a:normAutofit/>
          </a:bodyPr>
          <a:lstStyle>
            <a:lvl1pPr>
              <a:defRPr sz="6000"/>
            </a:lvl1pPr>
          </a:lstStyle>
          <a:p>
            <a:r>
              <a:rPr lang="nl-NL"/>
              <a:t>Klik om stijl te bewerken</a:t>
            </a:r>
          </a:p>
        </p:txBody>
      </p:sp>
      <p:sp>
        <p:nvSpPr>
          <p:cNvPr id="2" name="Ondertitel 2">
            <a:extLst>
              <a:ext uri="{FF2B5EF4-FFF2-40B4-BE49-F238E27FC236}">
                <a16:creationId xmlns:a16="http://schemas.microsoft.com/office/drawing/2014/main" id="{9D6BFADF-6A88-CA5C-5FE6-F13D016DD127}"/>
              </a:ext>
            </a:extLst>
          </p:cNvPr>
          <p:cNvSpPr>
            <a:spLocks noGrp="1"/>
          </p:cNvSpPr>
          <p:nvPr>
            <p:ph type="subTitle" idx="1"/>
          </p:nvPr>
        </p:nvSpPr>
        <p:spPr>
          <a:xfrm>
            <a:off x="607292" y="3980872"/>
            <a:ext cx="7816272" cy="1625601"/>
          </a:xfrm>
        </p:spPr>
        <p:txBody>
          <a:bodyPr/>
          <a:lstStyle>
            <a:lvl1pPr marL="0" indent="0" algn="ctr">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p>
        </p:txBody>
      </p:sp>
    </p:spTree>
    <p:extLst>
      <p:ext uri="{BB962C8B-B14F-4D97-AF65-F5344CB8AC3E}">
        <p14:creationId xmlns:p14="http://schemas.microsoft.com/office/powerpoint/2010/main" val="352269882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Blauw bove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ijdelijke aanduiding voor datum 3">
            <a:extLst>
              <a:ext uri="{FF2B5EF4-FFF2-40B4-BE49-F238E27FC236}">
                <a16:creationId xmlns:a16="http://schemas.microsoft.com/office/drawing/2014/main" id="{441000B2-6CC1-C974-93F1-84F11BCC54E4}"/>
              </a:ext>
            </a:extLst>
          </p:cNvPr>
          <p:cNvSpPr>
            <a:spLocks noGrp="1"/>
          </p:cNvSpPr>
          <p:nvPr>
            <p:ph type="dt" sz="half" idx="10"/>
          </p:nvPr>
        </p:nvSpPr>
        <p:spPr/>
        <p:txBody>
          <a:bodyPr/>
          <a:lstStyle/>
          <a:p>
            <a:fld id="{69E0823B-42C1-445A-8297-7066970F60AE}" type="datetimeFigureOut">
              <a:rPr lang="nl-NL" smtClean="0"/>
              <a:t>30-4-2026</a:t>
            </a:fld>
            <a:endParaRPr lang="nl-NL"/>
          </a:p>
        </p:txBody>
      </p:sp>
      <p:sp>
        <p:nvSpPr>
          <p:cNvPr id="5" name="Tijdelijke aanduiding voor voettekst 4">
            <a:extLst>
              <a:ext uri="{FF2B5EF4-FFF2-40B4-BE49-F238E27FC236}">
                <a16:creationId xmlns:a16="http://schemas.microsoft.com/office/drawing/2014/main" id="{A6BF9C6B-938C-3467-172B-3153ECBDF5F2}"/>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5A66D276-C68C-69B7-7C38-C34BC0C95CE4}"/>
              </a:ext>
            </a:extLst>
          </p:cNvPr>
          <p:cNvSpPr>
            <a:spLocks noGrp="1"/>
          </p:cNvSpPr>
          <p:nvPr>
            <p:ph type="sldNum" sz="quarter" idx="12"/>
          </p:nvPr>
        </p:nvSpPr>
        <p:spPr/>
        <p:txBody>
          <a:bodyPr/>
          <a:lstStyle/>
          <a:p>
            <a:fld id="{50F28F23-14CB-4BDA-A3A5-DBB280AC5E7D}" type="slidenum">
              <a:rPr lang="nl-NL" smtClean="0"/>
              <a:t>‹nr.›</a:t>
            </a:fld>
            <a:endParaRPr lang="nl-NL"/>
          </a:p>
        </p:txBody>
      </p:sp>
      <p:sp>
        <p:nvSpPr>
          <p:cNvPr id="7" name="Tijdelijke aanduiding voor titel 1">
            <a:extLst>
              <a:ext uri="{FF2B5EF4-FFF2-40B4-BE49-F238E27FC236}">
                <a16:creationId xmlns:a16="http://schemas.microsoft.com/office/drawing/2014/main" id="{5164723D-AAA8-0CCE-6A00-A4140266EDC9}"/>
              </a:ext>
            </a:extLst>
          </p:cNvPr>
          <p:cNvSpPr>
            <a:spLocks noGrp="1"/>
          </p:cNvSpPr>
          <p:nvPr>
            <p:ph type="title"/>
          </p:nvPr>
        </p:nvSpPr>
        <p:spPr>
          <a:xfrm>
            <a:off x="607292" y="124293"/>
            <a:ext cx="10515600" cy="942327"/>
          </a:xfrm>
          <a:prstGeom prst="rect">
            <a:avLst/>
          </a:prstGeom>
        </p:spPr>
        <p:txBody>
          <a:bodyPr vert="horz" lIns="91440" tIns="45720" rIns="91440" bIns="45720" rtlCol="0" anchor="ctr">
            <a:normAutofit/>
          </a:bodyPr>
          <a:lstStyle/>
          <a:p>
            <a:r>
              <a:rPr lang="nl-NL"/>
              <a:t>Klik om stijl te bewerken</a:t>
            </a:r>
          </a:p>
        </p:txBody>
      </p:sp>
      <p:sp>
        <p:nvSpPr>
          <p:cNvPr id="8" name="Tijdelijke aanduiding voor tekst 2">
            <a:extLst>
              <a:ext uri="{FF2B5EF4-FFF2-40B4-BE49-F238E27FC236}">
                <a16:creationId xmlns:a16="http://schemas.microsoft.com/office/drawing/2014/main" id="{1F657B7A-966D-F4CF-D5B7-E2E846293D9F}"/>
              </a:ext>
            </a:extLst>
          </p:cNvPr>
          <p:cNvSpPr>
            <a:spLocks noGrp="1"/>
          </p:cNvSpPr>
          <p:nvPr>
            <p:ph idx="1"/>
          </p:nvPr>
        </p:nvSpPr>
        <p:spPr>
          <a:xfrm>
            <a:off x="607292" y="1535816"/>
            <a:ext cx="10319326" cy="4209202"/>
          </a:xfrm>
          <a:prstGeom prst="rect">
            <a:avLst/>
          </a:prstGeom>
        </p:spPr>
        <p:txBody>
          <a:bodyPr vert="horz" lIns="91440" tIns="45720" rIns="91440" bIns="45720" rtlCol="0">
            <a:normAutofit/>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Tree>
    <p:extLst>
      <p:ext uri="{BB962C8B-B14F-4D97-AF65-F5344CB8AC3E}">
        <p14:creationId xmlns:p14="http://schemas.microsoft.com/office/powerpoint/2010/main" val="379478117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Oranje bove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ijdelijke aanduiding voor datum 6">
            <a:extLst>
              <a:ext uri="{FF2B5EF4-FFF2-40B4-BE49-F238E27FC236}">
                <a16:creationId xmlns:a16="http://schemas.microsoft.com/office/drawing/2014/main" id="{EA7E6B29-3EEA-2635-9C50-6056624BA77B}"/>
              </a:ext>
            </a:extLst>
          </p:cNvPr>
          <p:cNvSpPr>
            <a:spLocks noGrp="1"/>
          </p:cNvSpPr>
          <p:nvPr>
            <p:ph type="dt" sz="half" idx="10"/>
          </p:nvPr>
        </p:nvSpPr>
        <p:spPr/>
        <p:txBody>
          <a:bodyPr/>
          <a:lstStyle/>
          <a:p>
            <a:fld id="{69E0823B-42C1-445A-8297-7066970F60AE}" type="datetimeFigureOut">
              <a:rPr lang="nl-NL" smtClean="0"/>
              <a:t>30-4-2026</a:t>
            </a:fld>
            <a:endParaRPr lang="nl-NL"/>
          </a:p>
        </p:txBody>
      </p:sp>
      <p:sp>
        <p:nvSpPr>
          <p:cNvPr id="8" name="Tijdelijke aanduiding voor voettekst 7">
            <a:extLst>
              <a:ext uri="{FF2B5EF4-FFF2-40B4-BE49-F238E27FC236}">
                <a16:creationId xmlns:a16="http://schemas.microsoft.com/office/drawing/2014/main" id="{8CFAD255-79F1-1D71-D967-3CB4DB009DA4}"/>
              </a:ext>
            </a:extLst>
          </p:cNvPr>
          <p:cNvSpPr>
            <a:spLocks noGrp="1"/>
          </p:cNvSpPr>
          <p:nvPr>
            <p:ph type="ftr" sz="quarter" idx="11"/>
          </p:nvPr>
        </p:nvSpPr>
        <p:spPr/>
        <p:txBody>
          <a:bodyPr/>
          <a:lstStyle/>
          <a:p>
            <a:endParaRPr lang="nl-NL"/>
          </a:p>
        </p:txBody>
      </p:sp>
      <p:sp>
        <p:nvSpPr>
          <p:cNvPr id="9" name="Tijdelijke aanduiding voor dianummer 8">
            <a:extLst>
              <a:ext uri="{FF2B5EF4-FFF2-40B4-BE49-F238E27FC236}">
                <a16:creationId xmlns:a16="http://schemas.microsoft.com/office/drawing/2014/main" id="{07297B69-45EF-8782-D688-560A5965DFF2}"/>
              </a:ext>
            </a:extLst>
          </p:cNvPr>
          <p:cNvSpPr>
            <a:spLocks noGrp="1"/>
          </p:cNvSpPr>
          <p:nvPr>
            <p:ph type="sldNum" sz="quarter" idx="12"/>
          </p:nvPr>
        </p:nvSpPr>
        <p:spPr/>
        <p:txBody>
          <a:bodyPr/>
          <a:lstStyle/>
          <a:p>
            <a:fld id="{50F28F23-14CB-4BDA-A3A5-DBB280AC5E7D}" type="slidenum">
              <a:rPr lang="nl-NL" smtClean="0"/>
              <a:t>‹nr.›</a:t>
            </a:fld>
            <a:endParaRPr lang="nl-NL"/>
          </a:p>
        </p:txBody>
      </p:sp>
      <p:sp>
        <p:nvSpPr>
          <p:cNvPr id="10" name="Tijdelijke aanduiding voor titel 1">
            <a:extLst>
              <a:ext uri="{FF2B5EF4-FFF2-40B4-BE49-F238E27FC236}">
                <a16:creationId xmlns:a16="http://schemas.microsoft.com/office/drawing/2014/main" id="{E2E8EA2D-B984-AE48-A120-03C406D69616}"/>
              </a:ext>
            </a:extLst>
          </p:cNvPr>
          <p:cNvSpPr>
            <a:spLocks noGrp="1"/>
          </p:cNvSpPr>
          <p:nvPr>
            <p:ph type="title"/>
          </p:nvPr>
        </p:nvSpPr>
        <p:spPr>
          <a:xfrm>
            <a:off x="607292" y="124293"/>
            <a:ext cx="10515600" cy="942327"/>
          </a:xfrm>
          <a:prstGeom prst="rect">
            <a:avLst/>
          </a:prstGeom>
        </p:spPr>
        <p:txBody>
          <a:bodyPr vert="horz" lIns="91440" tIns="45720" rIns="91440" bIns="45720" rtlCol="0" anchor="ctr">
            <a:normAutofit/>
          </a:bodyPr>
          <a:lstStyle/>
          <a:p>
            <a:r>
              <a:rPr lang="nl-NL"/>
              <a:t>Klik om stijl te bewerken</a:t>
            </a:r>
          </a:p>
        </p:txBody>
      </p:sp>
      <p:sp>
        <p:nvSpPr>
          <p:cNvPr id="11" name="Tijdelijke aanduiding voor tekst 2">
            <a:extLst>
              <a:ext uri="{FF2B5EF4-FFF2-40B4-BE49-F238E27FC236}">
                <a16:creationId xmlns:a16="http://schemas.microsoft.com/office/drawing/2014/main" id="{8F6EF293-F334-FC5E-4B57-9D67857B5367}"/>
              </a:ext>
            </a:extLst>
          </p:cNvPr>
          <p:cNvSpPr>
            <a:spLocks noGrp="1"/>
          </p:cNvSpPr>
          <p:nvPr>
            <p:ph idx="1"/>
          </p:nvPr>
        </p:nvSpPr>
        <p:spPr>
          <a:xfrm>
            <a:off x="607292" y="1535816"/>
            <a:ext cx="10319326" cy="4209202"/>
          </a:xfrm>
          <a:prstGeom prst="rect">
            <a:avLst/>
          </a:prstGeom>
        </p:spPr>
        <p:txBody>
          <a:bodyPr vert="horz" lIns="91440" tIns="45720" rIns="91440" bIns="45720" rtlCol="0">
            <a:normAutofit/>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Tree>
    <p:extLst>
      <p:ext uri="{BB962C8B-B14F-4D97-AF65-F5344CB8AC3E}">
        <p14:creationId xmlns:p14="http://schemas.microsoft.com/office/powerpoint/2010/main" val="310739758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Groen bove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jdelijke aanduiding voor datum 1">
            <a:extLst>
              <a:ext uri="{FF2B5EF4-FFF2-40B4-BE49-F238E27FC236}">
                <a16:creationId xmlns:a16="http://schemas.microsoft.com/office/drawing/2014/main" id="{2AEC608D-4624-AEE8-FFE1-A65C0ACF3124}"/>
              </a:ext>
            </a:extLst>
          </p:cNvPr>
          <p:cNvSpPr>
            <a:spLocks noGrp="1"/>
          </p:cNvSpPr>
          <p:nvPr>
            <p:ph type="dt" sz="half" idx="10"/>
          </p:nvPr>
        </p:nvSpPr>
        <p:spPr/>
        <p:txBody>
          <a:bodyPr/>
          <a:lstStyle/>
          <a:p>
            <a:fld id="{69E0823B-42C1-445A-8297-7066970F60AE}" type="datetimeFigureOut">
              <a:rPr lang="nl-NL" smtClean="0"/>
              <a:t>30-4-2026</a:t>
            </a:fld>
            <a:endParaRPr lang="nl-NL"/>
          </a:p>
        </p:txBody>
      </p:sp>
      <p:sp>
        <p:nvSpPr>
          <p:cNvPr id="3" name="Tijdelijke aanduiding voor voettekst 2">
            <a:extLst>
              <a:ext uri="{FF2B5EF4-FFF2-40B4-BE49-F238E27FC236}">
                <a16:creationId xmlns:a16="http://schemas.microsoft.com/office/drawing/2014/main" id="{0EA791A5-D983-7400-DBFB-9BDE268E8A4F}"/>
              </a:ext>
            </a:extLst>
          </p:cNvPr>
          <p:cNvSpPr>
            <a:spLocks noGrp="1"/>
          </p:cNvSpPr>
          <p:nvPr>
            <p:ph type="ftr" sz="quarter" idx="11"/>
          </p:nvPr>
        </p:nvSpPr>
        <p:spPr/>
        <p:txBody>
          <a:bodyPr/>
          <a:lstStyle/>
          <a:p>
            <a:endParaRPr lang="nl-NL"/>
          </a:p>
        </p:txBody>
      </p:sp>
      <p:sp>
        <p:nvSpPr>
          <p:cNvPr id="4" name="Tijdelijke aanduiding voor dianummer 3">
            <a:extLst>
              <a:ext uri="{FF2B5EF4-FFF2-40B4-BE49-F238E27FC236}">
                <a16:creationId xmlns:a16="http://schemas.microsoft.com/office/drawing/2014/main" id="{24E57B02-EE28-9481-6426-BC11EF03A4CE}"/>
              </a:ext>
            </a:extLst>
          </p:cNvPr>
          <p:cNvSpPr>
            <a:spLocks noGrp="1"/>
          </p:cNvSpPr>
          <p:nvPr>
            <p:ph type="sldNum" sz="quarter" idx="12"/>
          </p:nvPr>
        </p:nvSpPr>
        <p:spPr/>
        <p:txBody>
          <a:bodyPr/>
          <a:lstStyle/>
          <a:p>
            <a:fld id="{50F28F23-14CB-4BDA-A3A5-DBB280AC5E7D}" type="slidenum">
              <a:rPr lang="nl-NL" smtClean="0"/>
              <a:t>‹nr.›</a:t>
            </a:fld>
            <a:endParaRPr lang="nl-NL"/>
          </a:p>
        </p:txBody>
      </p:sp>
      <p:sp>
        <p:nvSpPr>
          <p:cNvPr id="5" name="Tijdelijke aanduiding voor titel 1">
            <a:extLst>
              <a:ext uri="{FF2B5EF4-FFF2-40B4-BE49-F238E27FC236}">
                <a16:creationId xmlns:a16="http://schemas.microsoft.com/office/drawing/2014/main" id="{56B6687F-DDE3-E19C-E0CB-08527683C74E}"/>
              </a:ext>
            </a:extLst>
          </p:cNvPr>
          <p:cNvSpPr>
            <a:spLocks noGrp="1"/>
          </p:cNvSpPr>
          <p:nvPr>
            <p:ph type="title"/>
          </p:nvPr>
        </p:nvSpPr>
        <p:spPr>
          <a:xfrm>
            <a:off x="607292" y="124293"/>
            <a:ext cx="10515600" cy="942327"/>
          </a:xfrm>
          <a:prstGeom prst="rect">
            <a:avLst/>
          </a:prstGeom>
        </p:spPr>
        <p:txBody>
          <a:bodyPr vert="horz" lIns="91440" tIns="45720" rIns="91440" bIns="45720" rtlCol="0" anchor="ctr">
            <a:normAutofit/>
          </a:bodyPr>
          <a:lstStyle/>
          <a:p>
            <a:r>
              <a:rPr lang="nl-NL"/>
              <a:t>Klik om stijl te bewerken</a:t>
            </a:r>
          </a:p>
        </p:txBody>
      </p:sp>
      <p:sp>
        <p:nvSpPr>
          <p:cNvPr id="6" name="Tijdelijke aanduiding voor tekst 2">
            <a:extLst>
              <a:ext uri="{FF2B5EF4-FFF2-40B4-BE49-F238E27FC236}">
                <a16:creationId xmlns:a16="http://schemas.microsoft.com/office/drawing/2014/main" id="{13BE9CB2-5BC6-7D20-A200-FA85EA198ADC}"/>
              </a:ext>
            </a:extLst>
          </p:cNvPr>
          <p:cNvSpPr>
            <a:spLocks noGrp="1"/>
          </p:cNvSpPr>
          <p:nvPr>
            <p:ph idx="1"/>
          </p:nvPr>
        </p:nvSpPr>
        <p:spPr>
          <a:xfrm>
            <a:off x="607292" y="1535816"/>
            <a:ext cx="10319326" cy="4209202"/>
          </a:xfrm>
          <a:prstGeom prst="rect">
            <a:avLst/>
          </a:prstGeom>
        </p:spPr>
        <p:txBody>
          <a:bodyPr vert="horz" lIns="91440" tIns="45720" rIns="91440" bIns="45720" rtlCol="0">
            <a:normAutofit/>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Tree>
    <p:extLst>
      <p:ext uri="{BB962C8B-B14F-4D97-AF65-F5344CB8AC3E}">
        <p14:creationId xmlns:p14="http://schemas.microsoft.com/office/powerpoint/2010/main" val="288892383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Rood bove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ijdelijke aanduiding voor datum 4">
            <a:extLst>
              <a:ext uri="{FF2B5EF4-FFF2-40B4-BE49-F238E27FC236}">
                <a16:creationId xmlns:a16="http://schemas.microsoft.com/office/drawing/2014/main" id="{EAD30921-6ECE-16E7-028E-877C2B872346}"/>
              </a:ext>
            </a:extLst>
          </p:cNvPr>
          <p:cNvSpPr>
            <a:spLocks noGrp="1"/>
          </p:cNvSpPr>
          <p:nvPr>
            <p:ph type="dt" sz="half" idx="10"/>
          </p:nvPr>
        </p:nvSpPr>
        <p:spPr/>
        <p:txBody>
          <a:bodyPr/>
          <a:lstStyle/>
          <a:p>
            <a:fld id="{69E0823B-42C1-445A-8297-7066970F60AE}" type="datetimeFigureOut">
              <a:rPr lang="nl-NL" smtClean="0"/>
              <a:t>30-4-2026</a:t>
            </a:fld>
            <a:endParaRPr lang="nl-NL"/>
          </a:p>
        </p:txBody>
      </p:sp>
      <p:sp>
        <p:nvSpPr>
          <p:cNvPr id="6" name="Tijdelijke aanduiding voor voettekst 5">
            <a:extLst>
              <a:ext uri="{FF2B5EF4-FFF2-40B4-BE49-F238E27FC236}">
                <a16:creationId xmlns:a16="http://schemas.microsoft.com/office/drawing/2014/main" id="{099C6096-7E9A-1D00-A4F7-41A5CB2FF59D}"/>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CFFAE77B-8F6A-8F68-4424-460547724F0D}"/>
              </a:ext>
            </a:extLst>
          </p:cNvPr>
          <p:cNvSpPr>
            <a:spLocks noGrp="1"/>
          </p:cNvSpPr>
          <p:nvPr>
            <p:ph type="sldNum" sz="quarter" idx="12"/>
          </p:nvPr>
        </p:nvSpPr>
        <p:spPr/>
        <p:txBody>
          <a:bodyPr/>
          <a:lstStyle/>
          <a:p>
            <a:fld id="{50F28F23-14CB-4BDA-A3A5-DBB280AC5E7D}" type="slidenum">
              <a:rPr lang="nl-NL" smtClean="0"/>
              <a:t>‹nr.›</a:t>
            </a:fld>
            <a:endParaRPr lang="nl-NL"/>
          </a:p>
        </p:txBody>
      </p:sp>
      <p:sp>
        <p:nvSpPr>
          <p:cNvPr id="8" name="Tijdelijke aanduiding voor titel 1">
            <a:extLst>
              <a:ext uri="{FF2B5EF4-FFF2-40B4-BE49-F238E27FC236}">
                <a16:creationId xmlns:a16="http://schemas.microsoft.com/office/drawing/2014/main" id="{2390E231-DD3F-7149-AEAC-FC0D631F998A}"/>
              </a:ext>
            </a:extLst>
          </p:cNvPr>
          <p:cNvSpPr>
            <a:spLocks noGrp="1"/>
          </p:cNvSpPr>
          <p:nvPr>
            <p:ph type="title"/>
          </p:nvPr>
        </p:nvSpPr>
        <p:spPr>
          <a:xfrm>
            <a:off x="607292" y="124293"/>
            <a:ext cx="10515600" cy="942327"/>
          </a:xfrm>
          <a:prstGeom prst="rect">
            <a:avLst/>
          </a:prstGeom>
        </p:spPr>
        <p:txBody>
          <a:bodyPr vert="horz" lIns="91440" tIns="45720" rIns="91440" bIns="45720" rtlCol="0" anchor="ctr">
            <a:normAutofit/>
          </a:bodyPr>
          <a:lstStyle/>
          <a:p>
            <a:r>
              <a:rPr lang="nl-NL"/>
              <a:t>Klik om stijl te bewerken</a:t>
            </a:r>
          </a:p>
        </p:txBody>
      </p:sp>
      <p:sp>
        <p:nvSpPr>
          <p:cNvPr id="9" name="Tijdelijke aanduiding voor tekst 2">
            <a:extLst>
              <a:ext uri="{FF2B5EF4-FFF2-40B4-BE49-F238E27FC236}">
                <a16:creationId xmlns:a16="http://schemas.microsoft.com/office/drawing/2014/main" id="{C8DA6D1F-1AE6-CE58-18C8-AFCCA0B9465D}"/>
              </a:ext>
            </a:extLst>
          </p:cNvPr>
          <p:cNvSpPr>
            <a:spLocks noGrp="1"/>
          </p:cNvSpPr>
          <p:nvPr>
            <p:ph idx="1"/>
          </p:nvPr>
        </p:nvSpPr>
        <p:spPr>
          <a:xfrm>
            <a:off x="607292" y="1535816"/>
            <a:ext cx="10319326" cy="4209202"/>
          </a:xfrm>
          <a:prstGeom prst="rect">
            <a:avLst/>
          </a:prstGeom>
        </p:spPr>
        <p:txBody>
          <a:bodyPr vert="horz" lIns="91440" tIns="45720" rIns="91440" bIns="45720" rtlCol="0">
            <a:normAutofit/>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Tree>
    <p:extLst>
      <p:ext uri="{BB962C8B-B14F-4D97-AF65-F5344CB8AC3E}">
        <p14:creationId xmlns:p14="http://schemas.microsoft.com/office/powerpoint/2010/main" val="163684275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9">
            <a:lum/>
          </a:blip>
          <a:srcRect/>
          <a:stretch>
            <a:fillRect/>
          </a:stretch>
        </a:blipFill>
        <a:effectLst/>
      </p:bgPr>
    </p:bg>
    <p:spTree>
      <p:nvGrpSpPr>
        <p:cNvPr id="1" name=""/>
        <p:cNvGrpSpPr/>
        <p:nvPr/>
      </p:nvGrpSpPr>
      <p:grpSpPr>
        <a:xfrm>
          <a:off x="0" y="0"/>
          <a:ext cx="0" cy="0"/>
          <a:chOff x="0" y="0"/>
          <a:chExt cx="0" cy="0"/>
        </a:xfrm>
      </p:grpSpPr>
      <p:sp>
        <p:nvSpPr>
          <p:cNvPr id="2" name="Tijdelijke aanduiding voor titel 1">
            <a:extLst>
              <a:ext uri="{FF2B5EF4-FFF2-40B4-BE49-F238E27FC236}">
                <a16:creationId xmlns:a16="http://schemas.microsoft.com/office/drawing/2014/main" id="{F4D99A29-57CE-DA5C-28DA-BC9532CFBA3E}"/>
              </a:ext>
            </a:extLst>
          </p:cNvPr>
          <p:cNvSpPr>
            <a:spLocks noGrp="1"/>
          </p:cNvSpPr>
          <p:nvPr>
            <p:ph type="title"/>
          </p:nvPr>
        </p:nvSpPr>
        <p:spPr>
          <a:xfrm>
            <a:off x="607292" y="124293"/>
            <a:ext cx="10515600" cy="942327"/>
          </a:xfrm>
          <a:prstGeom prst="rect">
            <a:avLst/>
          </a:prstGeom>
        </p:spPr>
        <p:txBody>
          <a:bodyPr vert="horz" lIns="91440" tIns="45720" rIns="91440" bIns="45720" rtlCol="0" anchor="ctr">
            <a:normAutofit/>
          </a:bodyPr>
          <a:lstStyle/>
          <a:p>
            <a:r>
              <a:rPr lang="nl-NL"/>
              <a:t>Klik om stijl te bewerken</a:t>
            </a:r>
          </a:p>
        </p:txBody>
      </p:sp>
      <p:sp>
        <p:nvSpPr>
          <p:cNvPr id="3" name="Tijdelijke aanduiding voor tekst 2">
            <a:extLst>
              <a:ext uri="{FF2B5EF4-FFF2-40B4-BE49-F238E27FC236}">
                <a16:creationId xmlns:a16="http://schemas.microsoft.com/office/drawing/2014/main" id="{8F32F6C1-5244-BDB1-3179-135C3EEC1B38}"/>
              </a:ext>
            </a:extLst>
          </p:cNvPr>
          <p:cNvSpPr>
            <a:spLocks noGrp="1"/>
          </p:cNvSpPr>
          <p:nvPr>
            <p:ph type="body" idx="1"/>
          </p:nvPr>
        </p:nvSpPr>
        <p:spPr>
          <a:xfrm>
            <a:off x="607292" y="1535816"/>
            <a:ext cx="10319326" cy="4209202"/>
          </a:xfrm>
          <a:prstGeom prst="rect">
            <a:avLst/>
          </a:prstGeom>
        </p:spPr>
        <p:txBody>
          <a:bodyPr vert="horz" lIns="91440" tIns="45720" rIns="91440" bIns="45720" rtlCol="0">
            <a:normAutofit/>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5183D741-DE28-4CF4-DBC6-9B27952985E6}"/>
              </a:ext>
            </a:extLst>
          </p:cNvPr>
          <p:cNvSpPr>
            <a:spLocks noGrp="1"/>
          </p:cNvSpPr>
          <p:nvPr>
            <p:ph type="dt" sz="half" idx="2"/>
          </p:nvPr>
        </p:nvSpPr>
        <p:spPr>
          <a:xfrm>
            <a:off x="607292" y="6356349"/>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69E0823B-42C1-445A-8297-7066970F60AE}" type="datetimeFigureOut">
              <a:rPr lang="nl-NL" smtClean="0"/>
              <a:t>30-4-2026</a:t>
            </a:fld>
            <a:endParaRPr lang="nl-NL"/>
          </a:p>
        </p:txBody>
      </p:sp>
      <p:sp>
        <p:nvSpPr>
          <p:cNvPr id="5" name="Tijdelijke aanduiding voor voettekst 4">
            <a:extLst>
              <a:ext uri="{FF2B5EF4-FFF2-40B4-BE49-F238E27FC236}">
                <a16:creationId xmlns:a16="http://schemas.microsoft.com/office/drawing/2014/main" id="{314DFE19-E624-762A-F392-EB9391D0E7FB}"/>
              </a:ext>
            </a:extLst>
          </p:cNvPr>
          <p:cNvSpPr>
            <a:spLocks noGrp="1"/>
          </p:cNvSpPr>
          <p:nvPr>
            <p:ph type="ftr" sz="quarter" idx="3"/>
          </p:nvPr>
        </p:nvSpPr>
        <p:spPr>
          <a:xfrm>
            <a:off x="3525982" y="6356347"/>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nl-NL"/>
          </a:p>
        </p:txBody>
      </p:sp>
      <p:sp>
        <p:nvSpPr>
          <p:cNvPr id="6" name="Tijdelijke aanduiding voor dianummer 5">
            <a:extLst>
              <a:ext uri="{FF2B5EF4-FFF2-40B4-BE49-F238E27FC236}">
                <a16:creationId xmlns:a16="http://schemas.microsoft.com/office/drawing/2014/main" id="{D0434965-1F24-B1CD-B6D7-E32B0F007F0F}"/>
              </a:ext>
            </a:extLst>
          </p:cNvPr>
          <p:cNvSpPr>
            <a:spLocks noGrp="1"/>
          </p:cNvSpPr>
          <p:nvPr>
            <p:ph type="sldNum" sz="quarter" idx="4"/>
          </p:nvPr>
        </p:nvSpPr>
        <p:spPr>
          <a:xfrm>
            <a:off x="7816273" y="6356347"/>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50F28F23-14CB-4BDA-A3A5-DBB280AC5E7D}" type="slidenum">
              <a:rPr lang="nl-NL" smtClean="0"/>
              <a:t>‹nr.›</a:t>
            </a:fld>
            <a:endParaRPr lang="nl-NL"/>
          </a:p>
        </p:txBody>
      </p:sp>
    </p:spTree>
    <p:extLst>
      <p:ext uri="{BB962C8B-B14F-4D97-AF65-F5344CB8AC3E}">
        <p14:creationId xmlns:p14="http://schemas.microsoft.com/office/powerpoint/2010/main" val="1850618532"/>
      </p:ext>
    </p:extLst>
  </p:cSld>
  <p:clrMap bg1="lt1" tx1="dk1" bg2="lt2" tx2="dk2" accent1="accent1" accent2="accent2" accent3="accent3" accent4="accent4" accent5="accent5" accent6="accent6" hlink="hlink" folHlink="folHlink"/>
  <p:sldLayoutIdLst>
    <p:sldLayoutId id="2147483649" r:id="rId1"/>
    <p:sldLayoutId id="2147483659" r:id="rId2"/>
    <p:sldLayoutId id="2147483660" r:id="rId3"/>
    <p:sldLayoutId id="2147483651" r:id="rId4"/>
    <p:sldLayoutId id="2147483653" r:id="rId5"/>
    <p:sldLayoutId id="2147483655" r:id="rId6"/>
    <p:sldLayoutId id="2147483657" r:id="rId7"/>
  </p:sldLayoutIdLst>
  <p:txStyles>
    <p:titleStyle>
      <a:lvl1pPr algn="l" defTabSz="914400" rtl="0" eaLnBrk="1" latinLnBrk="0" hangingPunct="1">
        <a:lnSpc>
          <a:spcPct val="90000"/>
        </a:lnSpc>
        <a:spcBef>
          <a:spcPct val="0"/>
        </a:spcBef>
        <a:buNone/>
        <a:defRPr sz="4400" kern="1200">
          <a:solidFill>
            <a:schemeClr val="bg1"/>
          </a:solidFill>
          <a:latin typeface="Impact" panose="020B080603090205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hyperlink" Target="https://www.scouting.nl/bestuur/bestuur-scouting-nederland/landelijke-raad" TargetMode="Externa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2D99DB9-CD30-72F5-2C97-EA6FEC6EB76A}"/>
              </a:ext>
            </a:extLst>
          </p:cNvPr>
          <p:cNvSpPr>
            <a:spLocks noGrp="1"/>
          </p:cNvSpPr>
          <p:nvPr>
            <p:ph type="ctrTitle"/>
          </p:nvPr>
        </p:nvSpPr>
        <p:spPr/>
        <p:txBody>
          <a:bodyPr>
            <a:normAutofit/>
          </a:bodyPr>
          <a:lstStyle/>
          <a:p>
            <a:r>
              <a:rPr lang="nl-NL" dirty="0"/>
              <a:t>107</a:t>
            </a:r>
            <a:r>
              <a:rPr lang="nl-NL" baseline="30000" dirty="0"/>
              <a:t>e</a:t>
            </a:r>
            <a:r>
              <a:rPr lang="nl-NL" dirty="0"/>
              <a:t> landelijke raad</a:t>
            </a:r>
            <a:br>
              <a:rPr lang="nl-NL" dirty="0"/>
            </a:br>
            <a:r>
              <a:rPr lang="nl-NL" sz="2000" dirty="0"/>
              <a:t>13 juni 2026</a:t>
            </a:r>
            <a:endParaRPr lang="nl-NL" dirty="0"/>
          </a:p>
        </p:txBody>
      </p:sp>
      <p:sp>
        <p:nvSpPr>
          <p:cNvPr id="3" name="Ondertitel 2">
            <a:extLst>
              <a:ext uri="{FF2B5EF4-FFF2-40B4-BE49-F238E27FC236}">
                <a16:creationId xmlns:a16="http://schemas.microsoft.com/office/drawing/2014/main" id="{FB337218-9D18-B8A2-5992-98ED06F65870}"/>
              </a:ext>
            </a:extLst>
          </p:cNvPr>
          <p:cNvSpPr>
            <a:spLocks noGrp="1"/>
          </p:cNvSpPr>
          <p:nvPr>
            <p:ph type="subTitle" idx="1"/>
          </p:nvPr>
        </p:nvSpPr>
        <p:spPr/>
        <p:txBody>
          <a:bodyPr/>
          <a:lstStyle/>
          <a:p>
            <a:r>
              <a:rPr lang="nl-NL"/>
              <a:t>Toelichting van de belangrijkste onderwerpen op de agenda.</a:t>
            </a:r>
          </a:p>
        </p:txBody>
      </p:sp>
    </p:spTree>
    <p:extLst>
      <p:ext uri="{BB962C8B-B14F-4D97-AF65-F5344CB8AC3E}">
        <p14:creationId xmlns:p14="http://schemas.microsoft.com/office/powerpoint/2010/main" val="287289951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61249FC-2BC0-A5A3-2741-BC0FE2A5D2E0}"/>
              </a:ext>
            </a:extLst>
          </p:cNvPr>
          <p:cNvSpPr>
            <a:spLocks noGrp="1"/>
          </p:cNvSpPr>
          <p:nvPr>
            <p:ph type="title"/>
          </p:nvPr>
        </p:nvSpPr>
        <p:spPr/>
        <p:txBody>
          <a:bodyPr/>
          <a:lstStyle/>
          <a:p>
            <a:r>
              <a:rPr lang="nl-NL" dirty="0"/>
              <a:t>Financiën en beheer 2025-1</a:t>
            </a:r>
          </a:p>
        </p:txBody>
      </p:sp>
      <p:sp>
        <p:nvSpPr>
          <p:cNvPr id="3" name="Tijdelijke aanduiding voor inhoud 2">
            <a:extLst>
              <a:ext uri="{FF2B5EF4-FFF2-40B4-BE49-F238E27FC236}">
                <a16:creationId xmlns:a16="http://schemas.microsoft.com/office/drawing/2014/main" id="{F0E47607-BCC9-F4B7-71F5-C3C59C835250}"/>
              </a:ext>
            </a:extLst>
          </p:cNvPr>
          <p:cNvSpPr>
            <a:spLocks noGrp="1"/>
          </p:cNvSpPr>
          <p:nvPr>
            <p:ph idx="1"/>
          </p:nvPr>
        </p:nvSpPr>
        <p:spPr/>
        <p:txBody>
          <a:bodyPr vert="horz" lIns="91440" tIns="45720" rIns="91440" bIns="45720" rtlCol="0" anchor="t">
            <a:normAutofit/>
          </a:bodyPr>
          <a:lstStyle/>
          <a:p>
            <a:pPr marL="0" indent="0">
              <a:buNone/>
            </a:pPr>
            <a:r>
              <a:rPr lang="nl-NL" altLang="nl-NL" sz="2400" kern="0" dirty="0">
                <a:solidFill>
                  <a:srgbClr val="000000"/>
                </a:solidFill>
                <a:latin typeface="Arial"/>
              </a:rPr>
              <a:t>In de juni vergadering stelt de landelijke raad het jaarverslag van de vereniging vast. </a:t>
            </a:r>
            <a:endParaRPr lang="nl-NL" altLang="nl-NL" sz="2400" kern="0" dirty="0">
              <a:solidFill>
                <a:srgbClr val="000000"/>
              </a:solidFill>
            </a:endParaRPr>
          </a:p>
          <a:p>
            <a:pPr marL="0" indent="0">
              <a:buNone/>
            </a:pPr>
            <a:endParaRPr lang="nl-NL" altLang="nl-NL" sz="2400" kern="0" dirty="0">
              <a:solidFill>
                <a:srgbClr val="000000"/>
              </a:solidFill>
              <a:latin typeface="Arial"/>
            </a:endParaRPr>
          </a:p>
          <a:p>
            <a:pPr marL="0" indent="0">
              <a:buNone/>
            </a:pPr>
            <a:r>
              <a:rPr lang="nl-NL" altLang="nl-NL" sz="2400" kern="0" dirty="0">
                <a:solidFill>
                  <a:srgbClr val="000000"/>
                </a:solidFill>
                <a:latin typeface="Arial"/>
              </a:rPr>
              <a:t>Ter informatie wordt het advies van de financiële commissie, het jaarverslag van het Scouting Nederland Fonds en van Scoutinglandgoed Zeewolde gedeeld. </a:t>
            </a:r>
            <a:endParaRPr lang="nl-NL" altLang="nl-NL" sz="2400" kern="0" dirty="0">
              <a:cs typeface="Arial"/>
            </a:endParaRPr>
          </a:p>
          <a:p>
            <a:endParaRPr lang="nl-NL" sz="2400" kern="0" dirty="0">
              <a:solidFill>
                <a:srgbClr val="000000"/>
              </a:solidFill>
              <a:latin typeface="Arial"/>
              <a:cs typeface="Times New Roman" panose="02020603050405020304" pitchFamily="18" charset="0"/>
            </a:endParaRPr>
          </a:p>
          <a:p>
            <a:endParaRPr lang="nl-NL" sz="2400" kern="0" dirty="0">
              <a:solidFill>
                <a:srgbClr val="000000"/>
              </a:solidFill>
              <a:latin typeface="Arial"/>
              <a:ea typeface="Times New Roman" panose="02020603050405020304" pitchFamily="18" charset="0"/>
              <a:cs typeface="Times New Roman" panose="02020603050405020304" pitchFamily="18" charset="0"/>
            </a:endParaRPr>
          </a:p>
          <a:p>
            <a:endParaRPr lang="nl-NL" sz="2400" dirty="0"/>
          </a:p>
          <a:p>
            <a:endParaRPr lang="nl-NL" sz="2400" kern="0" dirty="0">
              <a:solidFill>
                <a:srgbClr val="000000"/>
              </a:solidFill>
              <a:latin typeface="Arial"/>
              <a:cs typeface="Times New Roman" panose="02020603050405020304" pitchFamily="18" charset="0"/>
            </a:endParaRPr>
          </a:p>
          <a:p>
            <a:endParaRPr lang="nl-NL" sz="2400" b="0" i="0" u="none" strike="noStrike" kern="0" cap="none" spc="0" normalizeH="0" baseline="0" noProof="0" dirty="0">
              <a:ln>
                <a:noFill/>
              </a:ln>
              <a:solidFill>
                <a:srgbClr val="000000"/>
              </a:solidFill>
              <a:effectLst/>
              <a:uLnTx/>
              <a:uFillTx/>
              <a:latin typeface="Arial"/>
              <a:ea typeface="Times New Roman" panose="02020603050405020304" pitchFamily="18" charset="0"/>
              <a:cs typeface="Times New Roman" panose="02020603050405020304" pitchFamily="18" charset="0"/>
            </a:endParaRPr>
          </a:p>
          <a:p>
            <a:endParaRPr lang="nl-NL" sz="2400" dirty="0"/>
          </a:p>
        </p:txBody>
      </p:sp>
    </p:spTree>
    <p:extLst>
      <p:ext uri="{BB962C8B-B14F-4D97-AF65-F5344CB8AC3E}">
        <p14:creationId xmlns:p14="http://schemas.microsoft.com/office/powerpoint/2010/main" val="110173618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6AC9995-13F9-98E6-175C-A9D22D36F39C}"/>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9977FD82-9153-A28D-ABB1-138D24FF7C19}"/>
              </a:ext>
            </a:extLst>
          </p:cNvPr>
          <p:cNvSpPr>
            <a:spLocks noGrp="1"/>
          </p:cNvSpPr>
          <p:nvPr>
            <p:ph type="title"/>
          </p:nvPr>
        </p:nvSpPr>
        <p:spPr/>
        <p:txBody>
          <a:bodyPr/>
          <a:lstStyle/>
          <a:p>
            <a:r>
              <a:rPr lang="nl-NL"/>
              <a:t>Financiën en beheer 2026-2</a:t>
            </a:r>
          </a:p>
        </p:txBody>
      </p:sp>
      <p:sp>
        <p:nvSpPr>
          <p:cNvPr id="3" name="Tijdelijke aanduiding voor inhoud 2">
            <a:extLst>
              <a:ext uri="{FF2B5EF4-FFF2-40B4-BE49-F238E27FC236}">
                <a16:creationId xmlns:a16="http://schemas.microsoft.com/office/drawing/2014/main" id="{107E810A-A224-DCF0-419C-1E916E00D024}"/>
              </a:ext>
            </a:extLst>
          </p:cNvPr>
          <p:cNvSpPr>
            <a:spLocks noGrp="1"/>
          </p:cNvSpPr>
          <p:nvPr>
            <p:ph idx="1"/>
          </p:nvPr>
        </p:nvSpPr>
        <p:spPr/>
        <p:txBody>
          <a:bodyPr vert="horz" lIns="91440" tIns="45720" rIns="91440" bIns="45720" rtlCol="0" anchor="t">
            <a:normAutofit fontScale="92500" lnSpcReduction="20000"/>
          </a:bodyPr>
          <a:lstStyle/>
          <a:p>
            <a:endParaRPr lang="nl-NL" sz="2400" dirty="0">
              <a:latin typeface="Arial"/>
              <a:cs typeface="Arial"/>
            </a:endParaRPr>
          </a:p>
          <a:p>
            <a:r>
              <a:rPr lang="nl-NL" sz="2400" dirty="0">
                <a:latin typeface="Arial"/>
                <a:cs typeface="Arial"/>
              </a:rPr>
              <a:t>Positief resultaat (40.000 euro);</a:t>
            </a:r>
          </a:p>
          <a:p>
            <a:r>
              <a:rPr lang="nl-NL" sz="2400" dirty="0">
                <a:latin typeface="Arial"/>
                <a:cs typeface="Arial"/>
              </a:rPr>
              <a:t>Kleine daling ledenaantal en daardoor inkomsten contributie iets onder begroting;</a:t>
            </a:r>
          </a:p>
          <a:p>
            <a:r>
              <a:rPr lang="nl-NL" sz="2400" dirty="0">
                <a:latin typeface="Arial"/>
                <a:cs typeface="Arial"/>
              </a:rPr>
              <a:t>Structurele bijdrage van de Postcode Loterij verhoogd van €500.000 naar €600.000</a:t>
            </a:r>
          </a:p>
          <a:p>
            <a:r>
              <a:rPr lang="nl-NL" sz="2400" dirty="0">
                <a:latin typeface="Arial"/>
                <a:cs typeface="Arial"/>
              </a:rPr>
              <a:t>Tweetal grote projecten met investeringen:</a:t>
            </a:r>
          </a:p>
          <a:p>
            <a:pPr lvl="1"/>
            <a:r>
              <a:rPr lang="nl-NL" sz="2000" dirty="0">
                <a:latin typeface="Arial"/>
                <a:cs typeface="Arial"/>
              </a:rPr>
              <a:t>Sol 3.0</a:t>
            </a:r>
          </a:p>
          <a:p>
            <a:pPr lvl="1"/>
            <a:r>
              <a:rPr lang="nl-NL" sz="2000" dirty="0">
                <a:latin typeface="Arial"/>
                <a:cs typeface="Arial"/>
              </a:rPr>
              <a:t>Nieuwbouw Lodge op Buitenzorg (binnen budget afgerond)</a:t>
            </a:r>
          </a:p>
          <a:p>
            <a:r>
              <a:rPr lang="nl-NL" sz="2400" dirty="0">
                <a:latin typeface="Arial"/>
                <a:cs typeface="Arial"/>
              </a:rPr>
              <a:t>Lager negatief resultaat deelneming Landgoed B.V. door een kleiner tekort dan begroot</a:t>
            </a:r>
          </a:p>
          <a:p>
            <a:r>
              <a:rPr lang="nl-NL" sz="2400" dirty="0">
                <a:latin typeface="Arial"/>
                <a:cs typeface="Arial"/>
              </a:rPr>
              <a:t>Landelijke activiteiten binnen budget afgerond (HIT, LSW, LSZW, JOTA-JOTI). De Scout-In is met een klein negatief resultaat afgesloten (€15K)</a:t>
            </a:r>
          </a:p>
          <a:p>
            <a:endParaRPr lang="nl-NL" sz="2400" dirty="0"/>
          </a:p>
        </p:txBody>
      </p:sp>
    </p:spTree>
    <p:extLst>
      <p:ext uri="{BB962C8B-B14F-4D97-AF65-F5344CB8AC3E}">
        <p14:creationId xmlns:p14="http://schemas.microsoft.com/office/powerpoint/2010/main" val="417508773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C02E752-BD85-7FFB-E7FF-8C55ACAAF14B}"/>
            </a:ext>
          </a:extLst>
        </p:cNvPr>
        <p:cNvGrpSpPr/>
        <p:nvPr/>
      </p:nvGrpSpPr>
      <p:grpSpPr>
        <a:xfrm>
          <a:off x="0" y="0"/>
          <a:ext cx="0" cy="0"/>
          <a:chOff x="0" y="0"/>
          <a:chExt cx="0" cy="0"/>
        </a:xfrm>
      </p:grpSpPr>
      <p:pic>
        <p:nvPicPr>
          <p:cNvPr id="7" name="Afbeelding 6">
            <a:extLst>
              <a:ext uri="{FF2B5EF4-FFF2-40B4-BE49-F238E27FC236}">
                <a16:creationId xmlns:a16="http://schemas.microsoft.com/office/drawing/2014/main" id="{DB3B98F8-488D-4348-AF3E-F92718200B78}"/>
              </a:ext>
            </a:extLst>
          </p:cNvPr>
          <p:cNvPicPr>
            <a:picLocks noChangeAspect="1"/>
          </p:cNvPicPr>
          <p:nvPr/>
        </p:nvPicPr>
        <p:blipFill>
          <a:blip r:embed="rId2"/>
          <a:srcRect t="6472"/>
          <a:stretch>
            <a:fillRect/>
          </a:stretch>
        </p:blipFill>
        <p:spPr>
          <a:xfrm>
            <a:off x="1481328" y="1243578"/>
            <a:ext cx="8777444" cy="5614422"/>
          </a:xfrm>
          <a:prstGeom prst="rect">
            <a:avLst/>
          </a:prstGeom>
        </p:spPr>
      </p:pic>
      <p:sp>
        <p:nvSpPr>
          <p:cNvPr id="2" name="Titel 1">
            <a:extLst>
              <a:ext uri="{FF2B5EF4-FFF2-40B4-BE49-F238E27FC236}">
                <a16:creationId xmlns:a16="http://schemas.microsoft.com/office/drawing/2014/main" id="{5321D330-DE00-E45C-44AD-C5A21582AB6C}"/>
              </a:ext>
            </a:extLst>
          </p:cNvPr>
          <p:cNvSpPr>
            <a:spLocks noGrp="1"/>
          </p:cNvSpPr>
          <p:nvPr>
            <p:ph type="title"/>
          </p:nvPr>
        </p:nvSpPr>
        <p:spPr/>
        <p:txBody>
          <a:bodyPr/>
          <a:lstStyle/>
          <a:p>
            <a:r>
              <a:rPr lang="nl-NL"/>
              <a:t>Financiën en beheer 2026-3</a:t>
            </a:r>
          </a:p>
        </p:txBody>
      </p:sp>
    </p:spTree>
    <p:extLst>
      <p:ext uri="{BB962C8B-B14F-4D97-AF65-F5344CB8AC3E}">
        <p14:creationId xmlns:p14="http://schemas.microsoft.com/office/powerpoint/2010/main" val="100695619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EC03F2D-CE7A-1D1B-9DFB-30BC7767ED57}"/>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899070FA-85CD-80C1-2DAB-7EF858C32BC3}"/>
              </a:ext>
            </a:extLst>
          </p:cNvPr>
          <p:cNvSpPr>
            <a:spLocks noGrp="1"/>
          </p:cNvSpPr>
          <p:nvPr>
            <p:ph type="title"/>
          </p:nvPr>
        </p:nvSpPr>
        <p:spPr/>
        <p:txBody>
          <a:bodyPr/>
          <a:lstStyle/>
          <a:p>
            <a:r>
              <a:rPr lang="nl-NL"/>
              <a:t>Financiën en beheer 2026-4</a:t>
            </a:r>
          </a:p>
        </p:txBody>
      </p:sp>
      <p:pic>
        <p:nvPicPr>
          <p:cNvPr id="4" name="Afbeelding 3">
            <a:extLst>
              <a:ext uri="{FF2B5EF4-FFF2-40B4-BE49-F238E27FC236}">
                <a16:creationId xmlns:a16="http://schemas.microsoft.com/office/drawing/2014/main" id="{F10CE59B-8C1C-C4BE-0534-9E72F69F54BC}"/>
              </a:ext>
            </a:extLst>
          </p:cNvPr>
          <p:cNvPicPr>
            <a:picLocks noChangeAspect="1"/>
          </p:cNvPicPr>
          <p:nvPr/>
        </p:nvPicPr>
        <p:blipFill>
          <a:blip r:embed="rId2"/>
          <a:stretch>
            <a:fillRect/>
          </a:stretch>
        </p:blipFill>
        <p:spPr>
          <a:xfrm>
            <a:off x="1765627" y="1342834"/>
            <a:ext cx="8660746" cy="5390873"/>
          </a:xfrm>
          <a:prstGeom prst="rect">
            <a:avLst/>
          </a:prstGeom>
        </p:spPr>
      </p:pic>
    </p:spTree>
    <p:extLst>
      <p:ext uri="{BB962C8B-B14F-4D97-AF65-F5344CB8AC3E}">
        <p14:creationId xmlns:p14="http://schemas.microsoft.com/office/powerpoint/2010/main" val="405023865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52C5DCD-1EB8-C2A4-06ED-B33D2A147962}"/>
              </a:ext>
            </a:extLst>
          </p:cNvPr>
          <p:cNvSpPr>
            <a:spLocks noGrp="1"/>
          </p:cNvSpPr>
          <p:nvPr>
            <p:ph type="title"/>
          </p:nvPr>
        </p:nvSpPr>
        <p:spPr/>
        <p:txBody>
          <a:bodyPr/>
          <a:lstStyle/>
          <a:p>
            <a:r>
              <a:rPr lang="nl-NL"/>
              <a:t>Regiovragen</a:t>
            </a:r>
          </a:p>
        </p:txBody>
      </p:sp>
      <p:sp>
        <p:nvSpPr>
          <p:cNvPr id="3" name="Tijdelijke aanduiding voor inhoud 2">
            <a:extLst>
              <a:ext uri="{FF2B5EF4-FFF2-40B4-BE49-F238E27FC236}">
                <a16:creationId xmlns:a16="http://schemas.microsoft.com/office/drawing/2014/main" id="{2C36EE8E-E32E-FD32-BCDF-FAA9F54F35A4}"/>
              </a:ext>
            </a:extLst>
          </p:cNvPr>
          <p:cNvSpPr>
            <a:spLocks noGrp="1"/>
          </p:cNvSpPr>
          <p:nvPr>
            <p:ph idx="1"/>
          </p:nvPr>
        </p:nvSpPr>
        <p:spPr/>
        <p:txBody>
          <a:bodyPr vert="horz" lIns="91440" tIns="45720" rIns="91440" bIns="45720" rtlCol="0" anchor="t">
            <a:normAutofit/>
          </a:bodyPr>
          <a:lstStyle/>
          <a:p>
            <a:pPr marL="0" marR="0" lvl="0" indent="0" algn="l" defTabSz="914400" rtl="0" eaLnBrk="0" fontAlgn="base" latinLnBrk="0" hangingPunct="0">
              <a:lnSpc>
                <a:spcPct val="100000"/>
              </a:lnSpc>
              <a:spcBef>
                <a:spcPct val="20000"/>
              </a:spcBef>
              <a:spcAft>
                <a:spcPct val="0"/>
              </a:spcAft>
              <a:buClrTx/>
              <a:buSzTx/>
              <a:buFontTx/>
              <a:buNone/>
              <a:tabLst/>
              <a:defRPr/>
            </a:pPr>
            <a:r>
              <a:rPr kumimoji="0" lang="nl-NL" altLang="nl-NL" sz="2400" b="0" i="0" u="none" strike="noStrike" kern="0" cap="none" spc="0" normalizeH="0" baseline="0" noProof="0" dirty="0">
                <a:ln>
                  <a:noFill/>
                </a:ln>
                <a:solidFill>
                  <a:srgbClr val="000000"/>
                </a:solidFill>
                <a:effectLst/>
                <a:uLnTx/>
                <a:uFillTx/>
                <a:latin typeface="Arial"/>
                <a:ea typeface="+mn-ea"/>
                <a:cs typeface="+mn-cs"/>
              </a:rPr>
              <a:t>Naar aanleiding van de agendastukken kunnen leden van de landelijke raad tot en met zondag 24 mei vragen stellen (regiovragen). Hiervoor is in de omgeving van de (</a:t>
            </a:r>
            <a:r>
              <a:rPr kumimoji="0" lang="nl-NL" altLang="nl-NL" sz="2400" b="0" i="0" u="none" strike="noStrike" kern="0" cap="none" spc="0" normalizeH="0" baseline="0" noProof="0" dirty="0" err="1">
                <a:ln>
                  <a:noFill/>
                </a:ln>
                <a:solidFill>
                  <a:srgbClr val="000000"/>
                </a:solidFill>
                <a:effectLst/>
                <a:uLnTx/>
                <a:uFillTx/>
                <a:latin typeface="Arial"/>
                <a:ea typeface="+mn-ea"/>
                <a:cs typeface="+mn-cs"/>
              </a:rPr>
              <a:t>plv</a:t>
            </a:r>
            <a:r>
              <a:rPr kumimoji="0" lang="nl-NL" altLang="nl-NL" sz="2400" b="0" i="0" u="none" strike="noStrike" kern="0" cap="none" spc="0" normalizeH="0" baseline="0" noProof="0" dirty="0">
                <a:ln>
                  <a:noFill/>
                </a:ln>
                <a:solidFill>
                  <a:srgbClr val="000000"/>
                </a:solidFill>
                <a:effectLst/>
                <a:uLnTx/>
                <a:uFillTx/>
                <a:latin typeface="Arial"/>
                <a:ea typeface="+mn-ea"/>
                <a:cs typeface="+mn-cs"/>
              </a:rPr>
              <a:t>) landelijke raadsleden een </a:t>
            </a:r>
            <a:r>
              <a:rPr lang="nl-NL" altLang="nl-NL" sz="2400" kern="0" dirty="0">
                <a:solidFill>
                  <a:srgbClr val="000000"/>
                </a:solidFill>
                <a:latin typeface="Arial"/>
                <a:cs typeface="+mn-cs"/>
              </a:rPr>
              <a:t>E</a:t>
            </a:r>
            <a:r>
              <a:rPr kumimoji="0" lang="nl-NL" altLang="nl-NL" sz="2400" b="0" i="0" u="none" strike="noStrike" kern="0" cap="none" spc="0" normalizeH="0" baseline="0" noProof="0" dirty="0" err="1">
                <a:ln>
                  <a:noFill/>
                </a:ln>
                <a:solidFill>
                  <a:srgbClr val="000000"/>
                </a:solidFill>
                <a:effectLst/>
                <a:uLnTx/>
                <a:uFillTx/>
                <a:latin typeface="Arial"/>
                <a:ea typeface="+mn-ea"/>
                <a:cs typeface="+mn-cs"/>
              </a:rPr>
              <a:t>xcelbestand</a:t>
            </a:r>
            <a:r>
              <a:rPr kumimoji="0" lang="nl-NL" altLang="nl-NL" sz="2400" b="0" i="0" u="none" strike="noStrike" kern="0" cap="none" spc="0" normalizeH="0" baseline="0" noProof="0" dirty="0">
                <a:ln>
                  <a:noFill/>
                </a:ln>
                <a:solidFill>
                  <a:srgbClr val="000000"/>
                </a:solidFill>
                <a:effectLst/>
                <a:uLnTx/>
                <a:uFillTx/>
                <a:latin typeface="Arial"/>
                <a:ea typeface="+mn-ea"/>
                <a:cs typeface="+mn-cs"/>
              </a:rPr>
              <a:t>.</a:t>
            </a:r>
            <a:br>
              <a:rPr lang="nl-NL" altLang="nl-NL" sz="2400" b="0" i="0" u="none" strike="noStrike" kern="0" cap="none" spc="0" normalizeH="0" baseline="0" noProof="0" dirty="0">
                <a:ln>
                  <a:noFill/>
                </a:ln>
                <a:effectLst/>
                <a:uLnTx/>
                <a:uFillTx/>
                <a:latin typeface="Arial"/>
                <a:cs typeface="+mn-cs"/>
              </a:rPr>
            </a:br>
            <a:r>
              <a:rPr kumimoji="0" lang="nl-NL" altLang="nl-NL" sz="2400" b="0" i="0" u="none" strike="noStrike" kern="0" cap="none" spc="0" normalizeH="0" baseline="0" noProof="0" dirty="0">
                <a:ln>
                  <a:noFill/>
                </a:ln>
                <a:solidFill>
                  <a:srgbClr val="000000"/>
                </a:solidFill>
                <a:effectLst/>
                <a:uLnTx/>
                <a:uFillTx/>
                <a:latin typeface="Arial"/>
                <a:ea typeface="+mn-ea"/>
                <a:cs typeface="+mn-cs"/>
              </a:rPr>
              <a:t> </a:t>
            </a:r>
            <a:endParaRPr lang="nl-NL" altLang="nl-NL" sz="2400" b="0" i="0" u="none" strike="noStrike" kern="0" cap="none" spc="0" normalizeH="0" baseline="0" noProof="0" dirty="0">
              <a:ln>
                <a:noFill/>
              </a:ln>
              <a:solidFill>
                <a:srgbClr val="000000"/>
              </a:solidFill>
              <a:effectLst/>
              <a:uLnTx/>
              <a:uFillTx/>
              <a:latin typeface="Arial"/>
              <a:cs typeface="Arial"/>
            </a:endParaRPr>
          </a:p>
          <a:p>
            <a:pPr marL="0" marR="0" lvl="0" indent="0" algn="l" defTabSz="914400" rtl="0" eaLnBrk="0" fontAlgn="base" latinLnBrk="0" hangingPunct="0">
              <a:lnSpc>
                <a:spcPct val="100000"/>
              </a:lnSpc>
              <a:spcBef>
                <a:spcPct val="20000"/>
              </a:spcBef>
              <a:spcAft>
                <a:spcPct val="0"/>
              </a:spcAft>
              <a:buClrTx/>
              <a:buSzTx/>
              <a:buFontTx/>
              <a:buNone/>
              <a:tabLst/>
              <a:defRPr/>
            </a:pPr>
            <a:r>
              <a:rPr kumimoji="0" lang="nl-NL" altLang="nl-NL" sz="2400" b="0" i="0" u="none" strike="noStrike" kern="0" cap="none" spc="0" normalizeH="0" baseline="0" noProof="0" dirty="0">
                <a:ln>
                  <a:noFill/>
                </a:ln>
                <a:solidFill>
                  <a:srgbClr val="000000"/>
                </a:solidFill>
                <a:effectLst/>
                <a:uLnTx/>
                <a:uFillTx/>
                <a:latin typeface="Arial"/>
                <a:ea typeface="+mn-ea"/>
                <a:cs typeface="+mn-cs"/>
              </a:rPr>
              <a:t>Deze vragen worden door het landelijk bestuur voorafgaand aan de landelijke raad beantwoord, naar alle raadsleden verstuurd en op de website geplaatst. Op deze manier kunnen alle leden zien welke vragen zijn gesteld en welke antwoorden het bestuur hierop heeft gegeven.</a:t>
            </a:r>
            <a:br>
              <a:rPr lang="nl-NL" altLang="nl-NL" sz="2400" b="0" i="0" u="none" strike="noStrike" kern="0" cap="none" spc="0" normalizeH="0" baseline="0" noProof="0" dirty="0">
                <a:ln>
                  <a:noFill/>
                </a:ln>
                <a:effectLst/>
                <a:uLnTx/>
                <a:uFillTx/>
                <a:latin typeface="Arial"/>
                <a:cs typeface="+mn-cs"/>
              </a:rPr>
            </a:br>
            <a:r>
              <a:rPr kumimoji="0" lang="nl-NL" altLang="nl-NL" sz="2400" b="0" i="0" u="none" strike="noStrike" kern="0" cap="none" spc="0" normalizeH="0" baseline="0" noProof="0" dirty="0">
                <a:ln>
                  <a:noFill/>
                </a:ln>
                <a:solidFill>
                  <a:srgbClr val="000000"/>
                </a:solidFill>
                <a:effectLst/>
                <a:uLnTx/>
                <a:uFillTx/>
                <a:latin typeface="Arial"/>
                <a:ea typeface="+mn-ea"/>
                <a:cs typeface="+mn-cs"/>
              </a:rPr>
              <a:t> </a:t>
            </a:r>
            <a:endParaRPr lang="nl-NL" altLang="nl-NL" sz="2400" b="0" i="0" u="none" strike="noStrike" kern="0" cap="none" spc="0" normalizeH="0" baseline="0" noProof="0" dirty="0">
              <a:ln>
                <a:noFill/>
              </a:ln>
              <a:solidFill>
                <a:srgbClr val="000000"/>
              </a:solidFill>
              <a:effectLst/>
              <a:uLnTx/>
              <a:uFillTx/>
              <a:latin typeface="Arial"/>
              <a:cs typeface="Arial"/>
            </a:endParaRPr>
          </a:p>
          <a:p>
            <a:pPr marL="0" lvl="0" indent="0" eaLnBrk="0" fontAlgn="base" hangingPunct="0">
              <a:lnSpc>
                <a:spcPct val="100000"/>
              </a:lnSpc>
              <a:spcBef>
                <a:spcPct val="20000"/>
              </a:spcBef>
              <a:spcAft>
                <a:spcPct val="0"/>
              </a:spcAft>
              <a:buNone/>
              <a:defRPr/>
            </a:pPr>
            <a:r>
              <a:rPr lang="nl-NL" altLang="nl-NL" sz="2400" kern="0" dirty="0">
                <a:solidFill>
                  <a:srgbClr val="000000"/>
                </a:solidFill>
                <a:latin typeface="Arial"/>
                <a:cs typeface="Arial"/>
              </a:rPr>
              <a:t>Overige vragen kunnen gemaild worden aan info@scouting.nl.</a:t>
            </a:r>
            <a:endParaRPr lang="nl-NL" altLang="nl-NL" sz="2400" b="0" i="0" u="none" strike="noStrike" kern="0" cap="none" spc="0" normalizeH="0" baseline="0" noProof="0" dirty="0">
              <a:ln>
                <a:noFill/>
              </a:ln>
              <a:solidFill>
                <a:srgbClr val="000000"/>
              </a:solidFill>
              <a:effectLst/>
              <a:uLnTx/>
              <a:uFillTx/>
              <a:latin typeface="Arial"/>
              <a:cs typeface="Arial"/>
            </a:endParaRPr>
          </a:p>
          <a:p>
            <a:endParaRPr lang="nl-NL" dirty="0"/>
          </a:p>
        </p:txBody>
      </p:sp>
    </p:spTree>
    <p:extLst>
      <p:ext uri="{BB962C8B-B14F-4D97-AF65-F5344CB8AC3E}">
        <p14:creationId xmlns:p14="http://schemas.microsoft.com/office/powerpoint/2010/main" val="20168135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64DBAB7-9376-BCD7-FFAB-11DDC9BA3721}"/>
              </a:ext>
            </a:extLst>
          </p:cNvPr>
          <p:cNvSpPr>
            <a:spLocks noGrp="1"/>
          </p:cNvSpPr>
          <p:nvPr>
            <p:ph type="title"/>
          </p:nvPr>
        </p:nvSpPr>
        <p:spPr/>
        <p:txBody>
          <a:bodyPr/>
          <a:lstStyle/>
          <a:p>
            <a:r>
              <a:rPr lang="nl-NL"/>
              <a:t>Nalezen</a:t>
            </a:r>
          </a:p>
        </p:txBody>
      </p:sp>
      <p:sp>
        <p:nvSpPr>
          <p:cNvPr id="3" name="Tijdelijke aanduiding voor inhoud 2">
            <a:extLst>
              <a:ext uri="{FF2B5EF4-FFF2-40B4-BE49-F238E27FC236}">
                <a16:creationId xmlns:a16="http://schemas.microsoft.com/office/drawing/2014/main" id="{FFCCEDC0-6219-3E5F-D532-247461B5A37A}"/>
              </a:ext>
            </a:extLst>
          </p:cNvPr>
          <p:cNvSpPr>
            <a:spLocks noGrp="1"/>
          </p:cNvSpPr>
          <p:nvPr>
            <p:ph idx="1"/>
          </p:nvPr>
        </p:nvSpPr>
        <p:spPr>
          <a:xfrm>
            <a:off x="607292" y="1828893"/>
            <a:ext cx="10319326" cy="4209202"/>
          </a:xfrm>
        </p:spPr>
        <p:txBody>
          <a:bodyPr/>
          <a:lstStyle/>
          <a:p>
            <a:r>
              <a:rPr lang="nl-NL" kern="0">
                <a:solidFill>
                  <a:srgbClr val="000000"/>
                </a:solidFill>
                <a:latin typeface="Arial"/>
                <a:cs typeface="+mn-cs"/>
              </a:rPr>
              <a:t>De volledige agendastukken van de landelijke raad zijn te vinden op de </a:t>
            </a:r>
            <a:r>
              <a:rPr lang="nl-NL" kern="0">
                <a:solidFill>
                  <a:srgbClr val="000000"/>
                </a:solidFill>
                <a:latin typeface="Arial"/>
                <a:cs typeface="+mn-cs"/>
                <a:hlinkClick r:id="rId2">
                  <a:extLst>
                    <a:ext uri="{A12FA001-AC4F-418D-AE19-62706E023703}">
                      <ahyp:hlinkClr xmlns:ahyp="http://schemas.microsoft.com/office/drawing/2018/hyperlinkcolor" val="tx"/>
                    </a:ext>
                  </a:extLst>
                </a:hlinkClick>
              </a:rPr>
              <a:t>website van Scouting Nederland.​</a:t>
            </a:r>
            <a:endParaRPr lang="nl-NL" kern="0">
              <a:solidFill>
                <a:srgbClr val="000000"/>
              </a:solidFill>
              <a:latin typeface="Arial"/>
              <a:cs typeface="+mn-cs"/>
            </a:endParaRPr>
          </a:p>
        </p:txBody>
      </p:sp>
    </p:spTree>
    <p:extLst>
      <p:ext uri="{BB962C8B-B14F-4D97-AF65-F5344CB8AC3E}">
        <p14:creationId xmlns:p14="http://schemas.microsoft.com/office/powerpoint/2010/main" val="260504434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E4659EE-9E13-54FC-1366-D8D76A9463F8}"/>
              </a:ext>
            </a:extLst>
          </p:cNvPr>
          <p:cNvSpPr>
            <a:spLocks noGrp="1"/>
          </p:cNvSpPr>
          <p:nvPr>
            <p:ph type="ctrTitle"/>
          </p:nvPr>
        </p:nvSpPr>
        <p:spPr/>
        <p:txBody>
          <a:bodyPr/>
          <a:lstStyle/>
          <a:p>
            <a:r>
              <a:rPr lang="nl-NL"/>
              <a:t>Dank voor jouw komst</a:t>
            </a:r>
          </a:p>
        </p:txBody>
      </p:sp>
      <p:sp>
        <p:nvSpPr>
          <p:cNvPr id="3" name="Ondertitel 2">
            <a:extLst>
              <a:ext uri="{FF2B5EF4-FFF2-40B4-BE49-F238E27FC236}">
                <a16:creationId xmlns:a16="http://schemas.microsoft.com/office/drawing/2014/main" id="{C8E233B2-0075-557D-41FE-1FDF67645D84}"/>
              </a:ext>
            </a:extLst>
          </p:cNvPr>
          <p:cNvSpPr>
            <a:spLocks noGrp="1"/>
          </p:cNvSpPr>
          <p:nvPr>
            <p:ph type="subTitle" idx="1"/>
          </p:nvPr>
        </p:nvSpPr>
        <p:spPr/>
        <p:txBody>
          <a:bodyPr/>
          <a:lstStyle/>
          <a:p>
            <a:r>
              <a:rPr lang="nl-NL" dirty="0"/>
              <a:t>De volgende landelijke raad is op zaterdag 12 december 2026</a:t>
            </a:r>
          </a:p>
        </p:txBody>
      </p:sp>
    </p:spTree>
    <p:extLst>
      <p:ext uri="{BB962C8B-B14F-4D97-AF65-F5344CB8AC3E}">
        <p14:creationId xmlns:p14="http://schemas.microsoft.com/office/powerpoint/2010/main" val="107864397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257DABA-5C33-365C-34DC-944C7C420B17}"/>
              </a:ext>
            </a:extLst>
          </p:cNvPr>
          <p:cNvSpPr>
            <a:spLocks noGrp="1"/>
          </p:cNvSpPr>
          <p:nvPr>
            <p:ph type="title"/>
          </p:nvPr>
        </p:nvSpPr>
        <p:spPr/>
        <p:txBody>
          <a:bodyPr>
            <a:normAutofit/>
          </a:bodyPr>
          <a:lstStyle/>
          <a:p>
            <a:r>
              <a:rPr lang="nl-NL" sz="4000"/>
              <a:t>Inleiding</a:t>
            </a:r>
          </a:p>
        </p:txBody>
      </p:sp>
      <p:sp>
        <p:nvSpPr>
          <p:cNvPr id="3" name="Tijdelijke aanduiding voor inhoud 2">
            <a:extLst>
              <a:ext uri="{FF2B5EF4-FFF2-40B4-BE49-F238E27FC236}">
                <a16:creationId xmlns:a16="http://schemas.microsoft.com/office/drawing/2014/main" id="{1E07357F-133C-8890-D970-236DBD720A0B}"/>
              </a:ext>
            </a:extLst>
          </p:cNvPr>
          <p:cNvSpPr>
            <a:spLocks noGrp="1"/>
          </p:cNvSpPr>
          <p:nvPr>
            <p:ph idx="1"/>
          </p:nvPr>
        </p:nvSpPr>
        <p:spPr/>
        <p:txBody>
          <a:bodyPr vert="horz" lIns="91440" tIns="45720" rIns="91440" bIns="45720" rtlCol="0" anchor="t">
            <a:noAutofit/>
          </a:bodyPr>
          <a:lstStyle/>
          <a:p>
            <a:pPr>
              <a:lnSpc>
                <a:spcPct val="100000"/>
              </a:lnSpc>
              <a:spcBef>
                <a:spcPts val="0"/>
              </a:spcBef>
              <a:buFont typeface="Arial" panose="020B0604020202020204" pitchFamily="34" charset="0"/>
              <a:buChar char="•"/>
            </a:pPr>
            <a:r>
              <a:rPr lang="nl-NL" altLang="nl-NL" sz="2200">
                <a:latin typeface="Arial"/>
                <a:cs typeface="Arial"/>
              </a:rPr>
              <a:t>De landelijke raad is de algemene ledenvergadering van Scouting Nederland (‘de Scouting Nederland groepsraad’) en het hoogste orgaan binnen Scouting Nederland.</a:t>
            </a:r>
            <a:endParaRPr lang="nl-NL" sz="2200"/>
          </a:p>
          <a:p>
            <a:pPr>
              <a:lnSpc>
                <a:spcPct val="100000"/>
              </a:lnSpc>
              <a:spcBef>
                <a:spcPts val="0"/>
              </a:spcBef>
              <a:buFont typeface="Arial" panose="020B0604020202020204" pitchFamily="34" charset="0"/>
              <a:buChar char="•"/>
            </a:pPr>
            <a:endParaRPr lang="nl-NL" altLang="nl-NL" sz="2200"/>
          </a:p>
          <a:p>
            <a:pPr>
              <a:lnSpc>
                <a:spcPct val="100000"/>
              </a:lnSpc>
              <a:spcBef>
                <a:spcPts val="0"/>
              </a:spcBef>
              <a:buFont typeface="Arial" panose="020B0604020202020204" pitchFamily="34" charset="0"/>
              <a:buChar char="•"/>
            </a:pPr>
            <a:r>
              <a:rPr lang="nl-NL" altLang="nl-NL" sz="2200">
                <a:latin typeface="Arial"/>
                <a:cs typeface="Arial"/>
              </a:rPr>
              <a:t>In de landelijke raad zitten 48 gekozen raadsleden, één per regio &amp; drie voor het waterwerk. Daarnaast heeft elke regio een plaatsvervangend lid.  </a:t>
            </a:r>
          </a:p>
          <a:p>
            <a:pPr>
              <a:lnSpc>
                <a:spcPct val="100000"/>
              </a:lnSpc>
              <a:spcBef>
                <a:spcPts val="0"/>
              </a:spcBef>
              <a:buFont typeface="Arial" panose="020B0604020202020204" pitchFamily="34" charset="0"/>
              <a:buChar char="•"/>
            </a:pPr>
            <a:endParaRPr lang="nl-NL" altLang="nl-NL" sz="2200"/>
          </a:p>
          <a:p>
            <a:pPr>
              <a:lnSpc>
                <a:spcPct val="100000"/>
              </a:lnSpc>
              <a:spcBef>
                <a:spcPts val="0"/>
              </a:spcBef>
            </a:pPr>
            <a:r>
              <a:rPr lang="nl-NL" altLang="nl-NL" sz="2200">
                <a:latin typeface="Arial"/>
                <a:cs typeface="Arial"/>
              </a:rPr>
              <a:t>De raadsleden vertegenwoordigen de leden uit de regio. Ze controleren de vereniging en kunnen invloed uitoefenen op het beleid van Scouting Nederland.  </a:t>
            </a:r>
          </a:p>
          <a:p>
            <a:pPr>
              <a:lnSpc>
                <a:spcPct val="100000"/>
              </a:lnSpc>
              <a:spcBef>
                <a:spcPts val="0"/>
              </a:spcBef>
              <a:buFont typeface="Arial" panose="020B0604020202020204" pitchFamily="34" charset="0"/>
              <a:buChar char="•"/>
            </a:pPr>
            <a:endParaRPr lang="nl-NL" altLang="nl-NL" sz="2200"/>
          </a:p>
          <a:p>
            <a:pPr>
              <a:lnSpc>
                <a:spcPct val="100000"/>
              </a:lnSpc>
              <a:spcBef>
                <a:spcPts val="0"/>
              </a:spcBef>
            </a:pPr>
            <a:r>
              <a:rPr lang="nl-NL" altLang="nl-NL" sz="2200">
                <a:latin typeface="Arial"/>
                <a:cs typeface="Arial"/>
              </a:rPr>
              <a:t>Met deze presentatie geven we een toelichting op wat er besproken gaat worden in de komende landelijke raad.</a:t>
            </a:r>
          </a:p>
          <a:p>
            <a:pPr marL="0" indent="0">
              <a:buNone/>
            </a:pPr>
            <a:endParaRPr lang="nl-NL" sz="2400"/>
          </a:p>
        </p:txBody>
      </p:sp>
    </p:spTree>
    <p:extLst>
      <p:ext uri="{BB962C8B-B14F-4D97-AF65-F5344CB8AC3E}">
        <p14:creationId xmlns:p14="http://schemas.microsoft.com/office/powerpoint/2010/main" val="57256613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0C7F8CB-02F3-B3F0-E632-BE8A707C20A8}"/>
              </a:ext>
            </a:extLst>
          </p:cNvPr>
          <p:cNvSpPr>
            <a:spLocks noGrp="1"/>
          </p:cNvSpPr>
          <p:nvPr>
            <p:ph type="title"/>
          </p:nvPr>
        </p:nvSpPr>
        <p:spPr/>
        <p:txBody>
          <a:bodyPr>
            <a:noAutofit/>
          </a:bodyPr>
          <a:lstStyle/>
          <a:p>
            <a:r>
              <a:rPr lang="nl-NL" sz="3600">
                <a:latin typeface="Impact"/>
              </a:rPr>
              <a:t>Agenda van de landelijke raad van 14 juni 2025</a:t>
            </a:r>
            <a:endParaRPr lang="nl-NL" sz="3600"/>
          </a:p>
        </p:txBody>
      </p:sp>
      <p:sp>
        <p:nvSpPr>
          <p:cNvPr id="3" name="Tijdelijke aanduiding voor inhoud 2">
            <a:extLst>
              <a:ext uri="{FF2B5EF4-FFF2-40B4-BE49-F238E27FC236}">
                <a16:creationId xmlns:a16="http://schemas.microsoft.com/office/drawing/2014/main" id="{B5815C1D-FFAA-3045-3062-3724CAF1AF5B}"/>
              </a:ext>
            </a:extLst>
          </p:cNvPr>
          <p:cNvSpPr>
            <a:spLocks noGrp="1"/>
          </p:cNvSpPr>
          <p:nvPr>
            <p:ph idx="1"/>
          </p:nvPr>
        </p:nvSpPr>
        <p:spPr/>
        <p:txBody>
          <a:bodyPr vert="horz" lIns="91440" tIns="45720" rIns="91440" bIns="45720" rtlCol="0" anchor="t">
            <a:normAutofit/>
          </a:bodyPr>
          <a:lstStyle/>
          <a:p>
            <a:pPr marL="514350" indent="-514350">
              <a:buAutoNum type="arabicPeriod"/>
            </a:pPr>
            <a:r>
              <a:rPr lang="nl-NL" sz="2200" dirty="0">
                <a:latin typeface="Arial"/>
                <a:cs typeface="Arial"/>
              </a:rPr>
              <a:t>Besluitvormend deel</a:t>
            </a:r>
            <a:br>
              <a:rPr lang="nl-NL" sz="2200" dirty="0">
                <a:latin typeface="Arial"/>
                <a:cs typeface="Arial"/>
              </a:rPr>
            </a:br>
            <a:r>
              <a:rPr lang="nl-NL" sz="2200" dirty="0">
                <a:latin typeface="Arial"/>
                <a:cs typeface="Arial"/>
              </a:rPr>
              <a:t>Voordrachten en stemming</a:t>
            </a:r>
            <a:br>
              <a:rPr lang="nl-NL" sz="2200" dirty="0"/>
            </a:br>
            <a:r>
              <a:rPr lang="nl-NL" sz="2200" dirty="0">
                <a:latin typeface="Arial"/>
                <a:cs typeface="Arial"/>
              </a:rPr>
              <a:t>Mededelingen</a:t>
            </a:r>
            <a:br>
              <a:rPr lang="nl-NL" sz="2200" dirty="0"/>
            </a:br>
            <a:r>
              <a:rPr lang="nl-NL" sz="2200" dirty="0">
                <a:latin typeface="Arial"/>
                <a:cs typeface="Arial"/>
              </a:rPr>
              <a:t>Conceptverslag landelijke raad 13 december 2025</a:t>
            </a:r>
            <a:br>
              <a:rPr lang="nl-NL" sz="2200" dirty="0">
                <a:latin typeface="Arial"/>
                <a:cs typeface="Arial"/>
              </a:rPr>
            </a:br>
            <a:r>
              <a:rPr lang="nl-NL" sz="2200" dirty="0"/>
              <a:t>Update </a:t>
            </a:r>
            <a:r>
              <a:rPr lang="nl-NL" sz="2200" dirty="0">
                <a:latin typeface="Arial"/>
                <a:cs typeface="Arial"/>
              </a:rPr>
              <a:t>Scouts Online 3.0</a:t>
            </a:r>
            <a:br>
              <a:rPr lang="nl-NL" sz="2200" dirty="0"/>
            </a:br>
            <a:r>
              <a:rPr lang="nl-NL" sz="2200" dirty="0"/>
              <a:t>Rapportage a</a:t>
            </a:r>
            <a:r>
              <a:rPr lang="nl-NL" sz="2200" dirty="0">
                <a:latin typeface="Arial"/>
                <a:cs typeface="Arial"/>
              </a:rPr>
              <a:t>ctiviteitenplan Scouting Nederland 2025</a:t>
            </a:r>
            <a:br>
              <a:rPr lang="nl-NL" sz="2200" dirty="0"/>
            </a:br>
            <a:r>
              <a:rPr lang="nl-NL" sz="2200" dirty="0">
                <a:latin typeface="Arial"/>
                <a:cs typeface="Arial"/>
              </a:rPr>
              <a:t>Financiën en beheer 2025</a:t>
            </a:r>
            <a:br>
              <a:rPr lang="nl-NL" sz="2200" dirty="0">
                <a:latin typeface="Arial"/>
                <a:cs typeface="Arial"/>
              </a:rPr>
            </a:br>
            <a:r>
              <a:rPr lang="nl-NL" sz="2200" dirty="0">
                <a:latin typeface="Arial"/>
                <a:cs typeface="Arial"/>
              </a:rPr>
              <a:t>Rol- en taakverdeling tussen landelijke raad en landelijk bestuur</a:t>
            </a:r>
            <a:br>
              <a:rPr lang="nl-NL" sz="2200" dirty="0">
                <a:latin typeface="Arial"/>
                <a:cs typeface="Arial"/>
              </a:rPr>
            </a:br>
            <a:br>
              <a:rPr lang="nl-NL" sz="2200" dirty="0">
                <a:latin typeface="Arial"/>
                <a:cs typeface="Arial"/>
              </a:rPr>
            </a:br>
            <a:endParaRPr lang="nl-NL" sz="2200" dirty="0">
              <a:latin typeface="Arial"/>
              <a:cs typeface="Arial"/>
            </a:endParaRPr>
          </a:p>
          <a:p>
            <a:pPr marL="514350" indent="-514350">
              <a:buAutoNum type="arabicPeriod"/>
            </a:pPr>
            <a:r>
              <a:rPr lang="nl-NL" sz="2200" dirty="0">
                <a:latin typeface="Arial"/>
                <a:cs typeface="Arial"/>
              </a:rPr>
              <a:t>Scouting is samenwerken. Interactieve bijeenkomst o.l.v. </a:t>
            </a:r>
            <a:r>
              <a:rPr lang="nl-NL" sz="2400" dirty="0"/>
              <a:t>Dries Van Eyck</a:t>
            </a:r>
            <a:r>
              <a:rPr lang="nl-NL" sz="2200" dirty="0">
                <a:latin typeface="Arial"/>
                <a:cs typeface="Arial"/>
              </a:rPr>
              <a:t> </a:t>
            </a:r>
          </a:p>
        </p:txBody>
      </p:sp>
    </p:spTree>
    <p:extLst>
      <p:ext uri="{BB962C8B-B14F-4D97-AF65-F5344CB8AC3E}">
        <p14:creationId xmlns:p14="http://schemas.microsoft.com/office/powerpoint/2010/main" val="24936723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32EEA40-E2CE-F8EE-945C-9AF63DCE2ADF}"/>
              </a:ext>
            </a:extLst>
          </p:cNvPr>
          <p:cNvSpPr>
            <a:spLocks noGrp="1"/>
          </p:cNvSpPr>
          <p:nvPr>
            <p:ph type="title"/>
          </p:nvPr>
        </p:nvSpPr>
        <p:spPr/>
        <p:txBody>
          <a:bodyPr/>
          <a:lstStyle/>
          <a:p>
            <a:r>
              <a:rPr lang="nl-NL" dirty="0"/>
              <a:t>Voordracht landelijk bestuur</a:t>
            </a:r>
          </a:p>
        </p:txBody>
      </p:sp>
      <p:sp>
        <p:nvSpPr>
          <p:cNvPr id="3" name="Tijdelijke aanduiding voor inhoud 2">
            <a:extLst>
              <a:ext uri="{FF2B5EF4-FFF2-40B4-BE49-F238E27FC236}">
                <a16:creationId xmlns:a16="http://schemas.microsoft.com/office/drawing/2014/main" id="{F156B4D1-29CE-121E-ED91-12C5039A47FF}"/>
              </a:ext>
            </a:extLst>
          </p:cNvPr>
          <p:cNvSpPr>
            <a:spLocks noGrp="1"/>
          </p:cNvSpPr>
          <p:nvPr>
            <p:ph idx="1"/>
          </p:nvPr>
        </p:nvSpPr>
        <p:spPr/>
        <p:txBody>
          <a:bodyPr vert="horz" lIns="91440" tIns="45720" rIns="91440" bIns="45720" rtlCol="0" anchor="t">
            <a:normAutofit/>
          </a:bodyPr>
          <a:lstStyle/>
          <a:p>
            <a:pPr marL="0" indent="0">
              <a:buNone/>
            </a:pPr>
            <a:r>
              <a:rPr lang="nl-NL" sz="2400" b="1" dirty="0">
                <a:latin typeface="Arial"/>
                <a:cs typeface="Arial"/>
              </a:rPr>
              <a:t>Benoeming</a:t>
            </a:r>
            <a:r>
              <a:rPr lang="nl-NL" sz="2400" dirty="0">
                <a:latin typeface="Arial"/>
                <a:cs typeface="Arial"/>
              </a:rPr>
              <a:t>:  </a:t>
            </a:r>
          </a:p>
          <a:p>
            <a:pPr marL="0" indent="0">
              <a:buNone/>
            </a:pPr>
            <a:r>
              <a:rPr lang="nl-NL" sz="2200" dirty="0">
                <a:latin typeface="Arial"/>
                <a:cs typeface="Arial"/>
              </a:rPr>
              <a:t>Susan van den Nieuwendijk als lid van het landelijk bestuur</a:t>
            </a:r>
            <a:br>
              <a:rPr lang="nl-NL" dirty="0"/>
            </a:br>
            <a:endParaRPr lang="nl-NL" dirty="0"/>
          </a:p>
          <a:p>
            <a:pPr lvl="0"/>
            <a:endParaRPr lang="nl-NL" dirty="0"/>
          </a:p>
          <a:p>
            <a:endParaRPr lang="nl-NL" dirty="0"/>
          </a:p>
        </p:txBody>
      </p:sp>
    </p:spTree>
    <p:extLst>
      <p:ext uri="{BB962C8B-B14F-4D97-AF65-F5344CB8AC3E}">
        <p14:creationId xmlns:p14="http://schemas.microsoft.com/office/powerpoint/2010/main" val="48584558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9EF3FE9-4B46-FF2A-9C0C-22F0E7D16626}"/>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D461B1C3-3A8D-EFF2-A190-EF284C0EC1D1}"/>
              </a:ext>
            </a:extLst>
          </p:cNvPr>
          <p:cNvSpPr>
            <a:spLocks noGrp="1"/>
          </p:cNvSpPr>
          <p:nvPr>
            <p:ph type="title"/>
          </p:nvPr>
        </p:nvSpPr>
        <p:spPr/>
        <p:txBody>
          <a:bodyPr/>
          <a:lstStyle/>
          <a:p>
            <a:r>
              <a:rPr lang="nl-NL"/>
              <a:t>Voordrachten commissies</a:t>
            </a:r>
          </a:p>
        </p:txBody>
      </p:sp>
      <p:sp>
        <p:nvSpPr>
          <p:cNvPr id="3" name="Tijdelijke aanduiding voor inhoud 2">
            <a:extLst>
              <a:ext uri="{FF2B5EF4-FFF2-40B4-BE49-F238E27FC236}">
                <a16:creationId xmlns:a16="http://schemas.microsoft.com/office/drawing/2014/main" id="{DEFDBF73-24B6-D619-FE38-7C93982C9325}"/>
              </a:ext>
            </a:extLst>
          </p:cNvPr>
          <p:cNvSpPr>
            <a:spLocks noGrp="1"/>
          </p:cNvSpPr>
          <p:nvPr>
            <p:ph idx="1"/>
          </p:nvPr>
        </p:nvSpPr>
        <p:spPr>
          <a:xfrm>
            <a:off x="402138" y="1565124"/>
            <a:ext cx="11218094" cy="4209202"/>
          </a:xfrm>
        </p:spPr>
        <p:txBody>
          <a:bodyPr vert="horz" lIns="91440" tIns="45720" rIns="91440" bIns="45720" rtlCol="0" anchor="t">
            <a:noAutofit/>
          </a:bodyPr>
          <a:lstStyle/>
          <a:p>
            <a:pPr marL="0" lvl="0" indent="0">
              <a:buNone/>
            </a:pPr>
            <a:r>
              <a:rPr lang="nl-NL" sz="2000" b="1" dirty="0">
                <a:latin typeface="Arial"/>
                <a:cs typeface="Arial"/>
              </a:rPr>
              <a:t>Herbenoeming als lid van de gezamenlijke geschillencommissie en commissie van beroep:</a:t>
            </a:r>
          </a:p>
          <a:p>
            <a:r>
              <a:rPr lang="nl-NL" sz="2200" dirty="0">
                <a:latin typeface="Arial"/>
                <a:cs typeface="Arial"/>
              </a:rPr>
              <a:t>Stijn van Cleef</a:t>
            </a:r>
          </a:p>
          <a:p>
            <a:endParaRPr lang="nl-NL" sz="2200" dirty="0">
              <a:latin typeface="Arial"/>
              <a:cs typeface="Arial"/>
            </a:endParaRPr>
          </a:p>
          <a:p>
            <a:pPr marL="0" indent="0">
              <a:buNone/>
            </a:pPr>
            <a:r>
              <a:rPr lang="nl-NL" sz="2000" b="1" dirty="0">
                <a:latin typeface="Arial"/>
                <a:cs typeface="Arial"/>
              </a:rPr>
              <a:t>Herbenoeming als lid van de gezamenlijke geschillencommissie en commissie van beroep:</a:t>
            </a:r>
          </a:p>
          <a:p>
            <a:r>
              <a:rPr lang="nl-NL" sz="2200" dirty="0">
                <a:latin typeface="Arial"/>
                <a:cs typeface="Arial"/>
              </a:rPr>
              <a:t>Pim van Achthoven</a:t>
            </a:r>
          </a:p>
          <a:p>
            <a:r>
              <a:rPr lang="nl-NL" sz="2200" dirty="0">
                <a:latin typeface="Arial"/>
                <a:cs typeface="Arial"/>
              </a:rPr>
              <a:t>Nienke Tinholt</a:t>
            </a:r>
          </a:p>
          <a:p>
            <a:r>
              <a:rPr lang="nl-NL" sz="2200" dirty="0">
                <a:latin typeface="Arial"/>
                <a:cs typeface="Arial"/>
              </a:rPr>
              <a:t>Sander van Dijk</a:t>
            </a:r>
          </a:p>
        </p:txBody>
      </p:sp>
    </p:spTree>
    <p:extLst>
      <p:ext uri="{BB962C8B-B14F-4D97-AF65-F5344CB8AC3E}">
        <p14:creationId xmlns:p14="http://schemas.microsoft.com/office/powerpoint/2010/main" val="414879601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9AF1060-97E0-87B5-07D8-29D23C6DB5F1}"/>
              </a:ext>
            </a:extLst>
          </p:cNvPr>
          <p:cNvSpPr>
            <a:spLocks noGrp="1"/>
          </p:cNvSpPr>
          <p:nvPr>
            <p:ph type="title"/>
          </p:nvPr>
        </p:nvSpPr>
        <p:spPr/>
        <p:txBody>
          <a:bodyPr/>
          <a:lstStyle/>
          <a:p>
            <a:r>
              <a:rPr lang="nl-NL"/>
              <a:t>Mededelingen</a:t>
            </a:r>
          </a:p>
        </p:txBody>
      </p:sp>
      <p:sp>
        <p:nvSpPr>
          <p:cNvPr id="3" name="Tijdelijke aanduiding voor inhoud 2">
            <a:extLst>
              <a:ext uri="{FF2B5EF4-FFF2-40B4-BE49-F238E27FC236}">
                <a16:creationId xmlns:a16="http://schemas.microsoft.com/office/drawing/2014/main" id="{E32C617A-9792-C539-C932-8F38A5E7FE70}"/>
              </a:ext>
            </a:extLst>
          </p:cNvPr>
          <p:cNvSpPr>
            <a:spLocks noGrp="1"/>
          </p:cNvSpPr>
          <p:nvPr>
            <p:ph idx="1"/>
          </p:nvPr>
        </p:nvSpPr>
        <p:spPr/>
        <p:txBody>
          <a:bodyPr vert="horz" lIns="91440" tIns="45720" rIns="91440" bIns="45720" rtlCol="0" anchor="t">
            <a:normAutofit/>
          </a:bodyPr>
          <a:lstStyle/>
          <a:p>
            <a:pPr marL="0" indent="0">
              <a:buNone/>
            </a:pPr>
            <a:r>
              <a:rPr lang="nl-NL" sz="2200" dirty="0">
                <a:latin typeface="Arial"/>
                <a:cs typeface="Arial"/>
              </a:rPr>
              <a:t>De landelijke raad wordt geïnformeerd over:</a:t>
            </a:r>
          </a:p>
          <a:p>
            <a:endParaRPr lang="nl-NL" sz="2200" dirty="0"/>
          </a:p>
          <a:p>
            <a:pPr marL="457200" indent="-457200">
              <a:buFont typeface="+mj-lt"/>
              <a:buAutoNum type="alphaLcPeriod"/>
            </a:pPr>
            <a:r>
              <a:rPr lang="nl-NL" sz="2200" dirty="0">
                <a:latin typeface="Arial"/>
                <a:cs typeface="Arial"/>
              </a:rPr>
              <a:t>Besluit tot aankoop en ontwikkeling Labelterrein Nederweert</a:t>
            </a:r>
          </a:p>
          <a:p>
            <a:pPr marL="457200" indent="-457200">
              <a:buFont typeface="+mj-lt"/>
              <a:buAutoNum type="alphaLcPeriod"/>
            </a:pPr>
            <a:r>
              <a:rPr lang="nl-NL" sz="2200" dirty="0">
                <a:latin typeface="Arial"/>
                <a:cs typeface="Arial"/>
              </a:rPr>
              <a:t>Status proces werving nieuwe directeur LSC</a:t>
            </a:r>
          </a:p>
          <a:p>
            <a:pPr marL="457200" indent="-457200">
              <a:buFont typeface="+mj-lt"/>
              <a:buAutoNum type="alphaLcPeriod"/>
            </a:pPr>
            <a:r>
              <a:rPr lang="nl-NL" sz="2200" dirty="0">
                <a:latin typeface="Arial"/>
                <a:cs typeface="Arial"/>
              </a:rPr>
              <a:t>Status ambitie</a:t>
            </a:r>
          </a:p>
          <a:p>
            <a:pPr marL="457200" indent="-457200">
              <a:buFont typeface="+mj-lt"/>
              <a:buAutoNum type="alphaLcPeriod"/>
            </a:pPr>
            <a:r>
              <a:rPr lang="nl-NL" sz="2200" dirty="0">
                <a:latin typeface="Arial"/>
                <a:cs typeface="Arial"/>
              </a:rPr>
              <a:t>Status verenigingsdemocratie</a:t>
            </a:r>
          </a:p>
          <a:p>
            <a:pPr marL="457200" indent="-457200">
              <a:buFont typeface="+mj-lt"/>
              <a:buAutoNum type="alphaLcPeriod"/>
            </a:pPr>
            <a:r>
              <a:rPr lang="nl-NL" sz="2200" dirty="0">
                <a:latin typeface="Arial"/>
                <a:cs typeface="Arial"/>
              </a:rPr>
              <a:t>Herstructurering Scoutinglandgoed Zeewolde en Vereniging Scouting Nederland (VSN)</a:t>
            </a:r>
          </a:p>
          <a:p>
            <a:endParaRPr lang="nl-NL" sz="2200" dirty="0">
              <a:latin typeface="Arial"/>
              <a:cs typeface="Arial"/>
            </a:endParaRPr>
          </a:p>
          <a:p>
            <a:pPr marL="0" indent="0">
              <a:buNone/>
            </a:pPr>
            <a:endParaRPr lang="nl-NL" dirty="0"/>
          </a:p>
        </p:txBody>
      </p:sp>
    </p:spTree>
    <p:extLst>
      <p:ext uri="{BB962C8B-B14F-4D97-AF65-F5344CB8AC3E}">
        <p14:creationId xmlns:p14="http://schemas.microsoft.com/office/powerpoint/2010/main" val="118241102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0F76A19-533A-63C4-4763-C6A1F0B75CF9}"/>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17C6CF93-24B1-A657-B877-526842312A5A}"/>
              </a:ext>
            </a:extLst>
          </p:cNvPr>
          <p:cNvSpPr>
            <a:spLocks noGrp="1"/>
          </p:cNvSpPr>
          <p:nvPr>
            <p:ph type="title"/>
          </p:nvPr>
        </p:nvSpPr>
        <p:spPr/>
        <p:txBody>
          <a:bodyPr>
            <a:normAutofit fontScale="90000"/>
          </a:bodyPr>
          <a:lstStyle/>
          <a:p>
            <a:r>
              <a:rPr lang="nl-NL" dirty="0">
                <a:latin typeface="Impact"/>
              </a:rPr>
              <a:t>Conceptverslag landelijke raad 13 december 2025</a:t>
            </a:r>
            <a:endParaRPr lang="nl-NL" dirty="0"/>
          </a:p>
        </p:txBody>
      </p:sp>
      <p:sp>
        <p:nvSpPr>
          <p:cNvPr id="3" name="Tijdelijke aanduiding voor inhoud 2">
            <a:extLst>
              <a:ext uri="{FF2B5EF4-FFF2-40B4-BE49-F238E27FC236}">
                <a16:creationId xmlns:a16="http://schemas.microsoft.com/office/drawing/2014/main" id="{C1C4F969-3C5E-8E9E-388F-2DE43EFC13F6}"/>
              </a:ext>
            </a:extLst>
          </p:cNvPr>
          <p:cNvSpPr>
            <a:spLocks noGrp="1"/>
          </p:cNvSpPr>
          <p:nvPr>
            <p:ph idx="1"/>
          </p:nvPr>
        </p:nvSpPr>
        <p:spPr/>
        <p:txBody>
          <a:bodyPr vert="horz" lIns="91440" tIns="45720" rIns="91440" bIns="45720" rtlCol="0" anchor="t">
            <a:normAutofit/>
          </a:bodyPr>
          <a:lstStyle/>
          <a:p>
            <a:pPr marL="0" indent="0">
              <a:spcAft>
                <a:spcPts val="800"/>
              </a:spcAft>
              <a:buNone/>
            </a:pPr>
            <a:r>
              <a:rPr lang="nl-NL" sz="2400" kern="100" dirty="0">
                <a:latin typeface="Arial"/>
                <a:ea typeface="Aptos" panose="020B0004020202020204" pitchFamily="34" charset="0"/>
                <a:cs typeface="Arial"/>
              </a:rPr>
              <a:t>Het landelijk bestuur vraagt de landelijke raad:</a:t>
            </a:r>
          </a:p>
          <a:p>
            <a:pPr marL="342900" lvl="0" indent="-342900">
              <a:spcAft>
                <a:spcPts val="800"/>
              </a:spcAft>
              <a:buFont typeface="Symbol" panose="05050102010706020507" pitchFamily="18" charset="2"/>
              <a:buChar char=""/>
            </a:pPr>
            <a:r>
              <a:rPr lang="nl-NL" sz="2400" kern="100" dirty="0">
                <a:latin typeface="Arial"/>
                <a:ea typeface="Aptos" panose="020B0004020202020204" pitchFamily="34" charset="0"/>
                <a:cs typeface="Arial"/>
              </a:rPr>
              <a:t>het conceptverslag van de landelijke raad van 13 december 2025 inclusief besluitenlijst, vast te stellen en de actielijst ter kennisgeving aan te nemen.</a:t>
            </a:r>
            <a:endParaRPr lang="nl-NL" sz="2400" b="0" i="0" u="none" strike="noStrike" kern="0" cap="none" spc="0" normalizeH="0" baseline="0" noProof="0" dirty="0">
              <a:ln>
                <a:noFill/>
              </a:ln>
              <a:solidFill>
                <a:srgbClr val="000000"/>
              </a:solidFill>
              <a:effectLst/>
              <a:uLnTx/>
              <a:uFillTx/>
              <a:latin typeface="Arial"/>
              <a:ea typeface="Times New Roman" panose="02020603050405020304" pitchFamily="18" charset="0"/>
              <a:cs typeface="Times New Roman" panose="02020603050405020304" pitchFamily="18" charset="0"/>
            </a:endParaRPr>
          </a:p>
          <a:p>
            <a:endParaRPr lang="nl-NL" sz="2400" dirty="0"/>
          </a:p>
        </p:txBody>
      </p:sp>
    </p:spTree>
    <p:extLst>
      <p:ext uri="{BB962C8B-B14F-4D97-AF65-F5344CB8AC3E}">
        <p14:creationId xmlns:p14="http://schemas.microsoft.com/office/powerpoint/2010/main" val="375558874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3EFE0A0-8BD8-A41D-D4F1-32052ADAC99E}"/>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92D54E6C-732D-3934-00BB-C1ED946CE8F6}"/>
              </a:ext>
            </a:extLst>
          </p:cNvPr>
          <p:cNvSpPr>
            <a:spLocks noGrp="1"/>
          </p:cNvSpPr>
          <p:nvPr>
            <p:ph type="title"/>
          </p:nvPr>
        </p:nvSpPr>
        <p:spPr/>
        <p:txBody>
          <a:bodyPr>
            <a:normAutofit/>
          </a:bodyPr>
          <a:lstStyle/>
          <a:p>
            <a:r>
              <a:rPr lang="nl-NL" dirty="0">
                <a:latin typeface="Impact"/>
              </a:rPr>
              <a:t>Rapportage activiteitenplan 2026</a:t>
            </a:r>
            <a:endParaRPr lang="nl-NL" dirty="0"/>
          </a:p>
        </p:txBody>
      </p:sp>
      <p:sp>
        <p:nvSpPr>
          <p:cNvPr id="3" name="Tijdelijke aanduiding voor inhoud 2">
            <a:extLst>
              <a:ext uri="{FF2B5EF4-FFF2-40B4-BE49-F238E27FC236}">
                <a16:creationId xmlns:a16="http://schemas.microsoft.com/office/drawing/2014/main" id="{377E329A-637B-A3A0-B235-D5C009D090DC}"/>
              </a:ext>
            </a:extLst>
          </p:cNvPr>
          <p:cNvSpPr>
            <a:spLocks noGrp="1"/>
          </p:cNvSpPr>
          <p:nvPr>
            <p:ph idx="1"/>
          </p:nvPr>
        </p:nvSpPr>
        <p:spPr/>
        <p:txBody>
          <a:bodyPr vert="horz" lIns="91440" tIns="45720" rIns="91440" bIns="45720" rtlCol="0" anchor="t">
            <a:normAutofit/>
          </a:bodyPr>
          <a:lstStyle/>
          <a:p>
            <a:pPr marL="0" indent="0">
              <a:spcAft>
                <a:spcPts val="800"/>
              </a:spcAft>
              <a:buNone/>
            </a:pPr>
            <a:r>
              <a:rPr lang="nl-NL" sz="2400" kern="100" dirty="0">
                <a:latin typeface="Arial"/>
                <a:ea typeface="Aptos" panose="020B0004020202020204" pitchFamily="34" charset="0"/>
                <a:cs typeface="Arial"/>
              </a:rPr>
              <a:t>Het landelijk bestuur vraagt de landelijke raad kennis te nemen van:</a:t>
            </a:r>
          </a:p>
          <a:p>
            <a:pPr marL="342900" lvl="0" indent="-342900">
              <a:spcAft>
                <a:spcPts val="800"/>
              </a:spcAft>
              <a:buFont typeface="Symbol" panose="05050102010706020507" pitchFamily="18" charset="2"/>
              <a:buChar char=""/>
            </a:pPr>
            <a:r>
              <a:rPr lang="nl-NL" sz="2400" kern="100" dirty="0">
                <a:latin typeface="Arial"/>
                <a:ea typeface="Aptos" panose="020B0004020202020204" pitchFamily="34" charset="0"/>
                <a:cs typeface="Arial"/>
              </a:rPr>
              <a:t>De rapportage activiteitenplan Scouting Nederland 2025.</a:t>
            </a:r>
          </a:p>
          <a:p>
            <a:endParaRPr lang="nl-NL" sz="2400" b="0" i="0" u="none" strike="noStrike" kern="0" cap="none" spc="0" normalizeH="0" baseline="0" noProof="0" dirty="0">
              <a:ln>
                <a:noFill/>
              </a:ln>
              <a:solidFill>
                <a:srgbClr val="000000"/>
              </a:solidFill>
              <a:effectLst/>
              <a:uLnTx/>
              <a:uFillTx/>
              <a:latin typeface="Arial"/>
              <a:ea typeface="Times New Roman" panose="02020603050405020304" pitchFamily="18" charset="0"/>
              <a:cs typeface="Times New Roman" panose="02020603050405020304" pitchFamily="18" charset="0"/>
            </a:endParaRPr>
          </a:p>
          <a:p>
            <a:endParaRPr lang="nl-NL" sz="2400" dirty="0"/>
          </a:p>
        </p:txBody>
      </p:sp>
    </p:spTree>
    <p:extLst>
      <p:ext uri="{BB962C8B-B14F-4D97-AF65-F5344CB8AC3E}">
        <p14:creationId xmlns:p14="http://schemas.microsoft.com/office/powerpoint/2010/main" val="328360997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1A7C1F2-B877-222C-0EB1-E7F5B8C92F0A}"/>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D66B9B09-5189-1DCB-498D-C630995E18E6}"/>
              </a:ext>
            </a:extLst>
          </p:cNvPr>
          <p:cNvSpPr>
            <a:spLocks noGrp="1"/>
          </p:cNvSpPr>
          <p:nvPr>
            <p:ph type="title"/>
          </p:nvPr>
        </p:nvSpPr>
        <p:spPr/>
        <p:txBody>
          <a:bodyPr>
            <a:normAutofit/>
          </a:bodyPr>
          <a:lstStyle/>
          <a:p>
            <a:r>
              <a:rPr lang="nl-NL" dirty="0">
                <a:latin typeface="Impact"/>
              </a:rPr>
              <a:t>Rapportage activiteitenplan 2026</a:t>
            </a:r>
            <a:endParaRPr lang="nl-NL" dirty="0"/>
          </a:p>
        </p:txBody>
      </p:sp>
      <p:sp>
        <p:nvSpPr>
          <p:cNvPr id="3" name="Tijdelijke aanduiding voor inhoud 2">
            <a:extLst>
              <a:ext uri="{FF2B5EF4-FFF2-40B4-BE49-F238E27FC236}">
                <a16:creationId xmlns:a16="http://schemas.microsoft.com/office/drawing/2014/main" id="{42BBBB5E-6B5C-91BC-1097-E42A9DFFFCCD}"/>
              </a:ext>
            </a:extLst>
          </p:cNvPr>
          <p:cNvSpPr>
            <a:spLocks noGrp="1"/>
          </p:cNvSpPr>
          <p:nvPr>
            <p:ph idx="1"/>
          </p:nvPr>
        </p:nvSpPr>
        <p:spPr/>
        <p:txBody>
          <a:bodyPr vert="horz" lIns="91440" tIns="45720" rIns="91440" bIns="45720" rtlCol="0" anchor="t">
            <a:normAutofit fontScale="70000" lnSpcReduction="20000"/>
          </a:bodyPr>
          <a:lstStyle/>
          <a:p>
            <a:pPr marL="0" indent="0">
              <a:buNone/>
            </a:pPr>
            <a:r>
              <a:rPr lang="nl-NL" altLang="nl-NL" sz="2400" kern="0" dirty="0">
                <a:solidFill>
                  <a:srgbClr val="000000"/>
                </a:solidFill>
                <a:latin typeface="Arial"/>
              </a:rPr>
              <a:t>In de rapportage activiteitenplan Scouting Nederland 2025 wordt verslag gedaan van de belangrijkste activiteiten die op landelijk niveau hebben plaatsgevonden. </a:t>
            </a:r>
            <a:endParaRPr lang="nl-NL" sz="2400" kern="0" dirty="0">
              <a:solidFill>
                <a:srgbClr val="000000"/>
              </a:solidFill>
              <a:latin typeface="Arial"/>
            </a:endParaRPr>
          </a:p>
          <a:p>
            <a:pPr marL="0" indent="0">
              <a:buNone/>
            </a:pPr>
            <a:endParaRPr lang="nl-NL" altLang="nl-NL" sz="2400" kern="0" dirty="0">
              <a:solidFill>
                <a:srgbClr val="000000"/>
              </a:solidFill>
              <a:latin typeface="Arial"/>
            </a:endParaRPr>
          </a:p>
          <a:p>
            <a:pPr marL="0" indent="0">
              <a:buNone/>
            </a:pPr>
            <a:r>
              <a:rPr lang="nl-NL" altLang="nl-NL" sz="2400" kern="0" dirty="0">
                <a:solidFill>
                  <a:srgbClr val="000000"/>
                </a:solidFill>
                <a:latin typeface="Arial"/>
              </a:rPr>
              <a:t>De grote thema's waren: </a:t>
            </a:r>
          </a:p>
          <a:p>
            <a:r>
              <a:rPr lang="nl-NL" altLang="nl-NL" sz="2400" kern="0" dirty="0">
                <a:solidFill>
                  <a:srgbClr val="000000"/>
                </a:solidFill>
                <a:latin typeface="Arial"/>
              </a:rPr>
              <a:t>uitbreiding activiteiten op de Activiteitenbank</a:t>
            </a:r>
          </a:p>
          <a:p>
            <a:r>
              <a:rPr lang="nl-NL" altLang="nl-NL" sz="2400" kern="0" dirty="0">
                <a:solidFill>
                  <a:srgbClr val="000000"/>
                </a:solidFill>
                <a:latin typeface="Arial"/>
              </a:rPr>
              <a:t>Implementatie van het nieuwe insignepakket </a:t>
            </a:r>
          </a:p>
          <a:p>
            <a:r>
              <a:rPr lang="nl-NL" altLang="nl-NL" sz="2400" kern="0" dirty="0">
                <a:solidFill>
                  <a:srgbClr val="000000"/>
                </a:solidFill>
                <a:latin typeface="Arial"/>
              </a:rPr>
              <a:t>toename in maatwerkondersteuning aan lokale groepen</a:t>
            </a:r>
          </a:p>
          <a:p>
            <a:r>
              <a:rPr lang="nl-NL" altLang="nl-NL" sz="2400" kern="0" dirty="0">
                <a:solidFill>
                  <a:srgbClr val="000000"/>
                </a:solidFill>
                <a:latin typeface="Arial"/>
              </a:rPr>
              <a:t>gebruik van het reserveringsprogramma </a:t>
            </a:r>
            <a:r>
              <a:rPr lang="nl-NL" altLang="nl-NL" sz="2400" kern="0" dirty="0" err="1">
                <a:solidFill>
                  <a:srgbClr val="000000"/>
                </a:solidFill>
                <a:latin typeface="Arial"/>
              </a:rPr>
              <a:t>Labelbooking</a:t>
            </a:r>
            <a:r>
              <a:rPr lang="nl-NL" altLang="nl-NL" sz="2400" kern="0" dirty="0">
                <a:solidFill>
                  <a:srgbClr val="000000"/>
                </a:solidFill>
                <a:latin typeface="Arial"/>
              </a:rPr>
              <a:t> voor de Labelterreinen</a:t>
            </a:r>
          </a:p>
          <a:p>
            <a:r>
              <a:rPr lang="nl-NL" altLang="nl-NL" sz="2400" kern="0" dirty="0">
                <a:solidFill>
                  <a:srgbClr val="000000"/>
                </a:solidFill>
                <a:latin typeface="Arial"/>
              </a:rPr>
              <a:t>3 nieuwe SCENES terreinen</a:t>
            </a:r>
          </a:p>
          <a:p>
            <a:r>
              <a:rPr lang="nl-NL" altLang="nl-NL" sz="2400" kern="0" dirty="0">
                <a:solidFill>
                  <a:srgbClr val="000000"/>
                </a:solidFill>
                <a:latin typeface="Arial"/>
              </a:rPr>
              <a:t>opening nieuw gebouw Scoutcentrum Buitenzorg</a:t>
            </a:r>
          </a:p>
          <a:p>
            <a:r>
              <a:rPr lang="nl-NL" altLang="nl-NL" sz="2400" kern="0" dirty="0">
                <a:solidFill>
                  <a:srgbClr val="000000"/>
                </a:solidFill>
                <a:latin typeface="Arial"/>
              </a:rPr>
              <a:t>Oprichting team SAM (</a:t>
            </a:r>
            <a:r>
              <a:rPr lang="nl-NL" altLang="nl-NL" sz="2400" kern="0" dirty="0" err="1">
                <a:solidFill>
                  <a:srgbClr val="000000"/>
                </a:solidFill>
                <a:latin typeface="Arial"/>
              </a:rPr>
              <a:t>ScoutsAlsMaatschappelijke</a:t>
            </a:r>
            <a:r>
              <a:rPr lang="nl-NL" altLang="nl-NL" sz="2400" kern="0" dirty="0">
                <a:solidFill>
                  <a:srgbClr val="000000"/>
                </a:solidFill>
                <a:latin typeface="Arial"/>
              </a:rPr>
              <a:t> partner) </a:t>
            </a:r>
          </a:p>
          <a:p>
            <a:r>
              <a:rPr lang="nl-NL" altLang="nl-NL" sz="2400" kern="0" dirty="0">
                <a:solidFill>
                  <a:srgbClr val="000000"/>
                </a:solidFill>
                <a:latin typeface="Arial"/>
              </a:rPr>
              <a:t>verdere inrichting van Scouts Online 3.0</a:t>
            </a:r>
          </a:p>
          <a:p>
            <a:r>
              <a:rPr lang="nl-NL" altLang="nl-NL" sz="2400" kern="0" dirty="0">
                <a:solidFill>
                  <a:srgbClr val="000000"/>
                </a:solidFill>
                <a:latin typeface="Arial"/>
              </a:rPr>
              <a:t>Binnen project </a:t>
            </a:r>
            <a:r>
              <a:rPr lang="nl-NL" altLang="nl-NL" sz="2400" kern="0" dirty="0" err="1">
                <a:solidFill>
                  <a:srgbClr val="000000"/>
                </a:solidFill>
                <a:latin typeface="Arial"/>
              </a:rPr>
              <a:t>blended</a:t>
            </a:r>
            <a:r>
              <a:rPr lang="nl-NL" altLang="nl-NL" sz="2400" kern="0" dirty="0">
                <a:solidFill>
                  <a:srgbClr val="000000"/>
                </a:solidFill>
                <a:latin typeface="Arial"/>
              </a:rPr>
              <a:t> </a:t>
            </a:r>
            <a:r>
              <a:rPr lang="nl-NL" altLang="nl-NL" sz="2400" kern="0" dirty="0" err="1">
                <a:solidFill>
                  <a:srgbClr val="000000"/>
                </a:solidFill>
                <a:latin typeface="Arial"/>
              </a:rPr>
              <a:t>learning</a:t>
            </a:r>
            <a:r>
              <a:rPr lang="nl-NL" altLang="nl-NL" sz="2400" kern="0" dirty="0">
                <a:solidFill>
                  <a:srgbClr val="000000"/>
                </a:solidFill>
                <a:latin typeface="Arial"/>
              </a:rPr>
              <a:t> verdere </a:t>
            </a:r>
            <a:r>
              <a:rPr lang="nl-NL" altLang="nl-NL" sz="2400" kern="0" dirty="0" err="1">
                <a:solidFill>
                  <a:srgbClr val="000000"/>
                </a:solidFill>
                <a:latin typeface="Arial"/>
              </a:rPr>
              <a:t>voortgangs</a:t>
            </a:r>
            <a:r>
              <a:rPr lang="nl-NL" altLang="nl-NL" sz="2400" kern="0" dirty="0">
                <a:solidFill>
                  <a:srgbClr val="000000"/>
                </a:solidFill>
                <a:latin typeface="Arial"/>
              </a:rPr>
              <a:t> digitale leerpaden voor leidinggevenden. </a:t>
            </a:r>
            <a:endParaRPr lang="nl-NL" sz="2400" b="0" i="0" u="none" strike="noStrike" kern="0" cap="none" spc="0" normalizeH="0" baseline="0" noProof="0" dirty="0">
              <a:ln>
                <a:noFill/>
              </a:ln>
              <a:solidFill>
                <a:srgbClr val="000000"/>
              </a:solidFill>
              <a:effectLst/>
              <a:uLnTx/>
              <a:uFillTx/>
              <a:latin typeface="Arial"/>
              <a:ea typeface="Times New Roman" panose="02020603050405020304" pitchFamily="18" charset="0"/>
              <a:cs typeface="Times New Roman" panose="02020603050405020304" pitchFamily="18" charset="0"/>
            </a:endParaRPr>
          </a:p>
          <a:p>
            <a:endParaRPr lang="nl-NL" sz="2400" dirty="0"/>
          </a:p>
        </p:txBody>
      </p:sp>
    </p:spTree>
    <p:extLst>
      <p:ext uri="{BB962C8B-B14F-4D97-AF65-F5344CB8AC3E}">
        <p14:creationId xmlns:p14="http://schemas.microsoft.com/office/powerpoint/2010/main" val="2211102707"/>
      </p:ext>
    </p:extLst>
  </p:cSld>
  <p:clrMapOvr>
    <a:masterClrMapping/>
  </p:clrMapOvr>
</p:sld>
</file>

<file path=ppt/theme/theme1.xml><?xml version="1.0" encoding="utf-8"?>
<a:theme xmlns:a="http://schemas.openxmlformats.org/drawingml/2006/main" name="Kantoorthema">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Presentatie1" id="{790FB5DA-A956-417C-A72F-5694746096AD}" vid="{09D6BFCF-0D21-4DB0-A850-AE6A84FD4040}"/>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E0AB008290AC4248AEE477D2CFF26C6F" ma:contentTypeVersion="18" ma:contentTypeDescription="Een nieuw document maken." ma:contentTypeScope="" ma:versionID="418b26da1046d109d309fd3404fb440e">
  <xsd:schema xmlns:xsd="http://www.w3.org/2001/XMLSchema" xmlns:xs="http://www.w3.org/2001/XMLSchema" xmlns:p="http://schemas.microsoft.com/office/2006/metadata/properties" xmlns:ns2="53ac6feb-e8ca-4a14-a286-8769d6e7675a" xmlns:ns3="07d4c787-58c5-4cbd-8e97-0b0aeb8e07f3" targetNamespace="http://schemas.microsoft.com/office/2006/metadata/properties" ma:root="true" ma:fieldsID="629e057be8fd883c1574878737c2e5dd" ns2:_="" ns3:_="">
    <xsd:import namespace="53ac6feb-e8ca-4a14-a286-8769d6e7675a"/>
    <xsd:import namespace="07d4c787-58c5-4cbd-8e97-0b0aeb8e07f3"/>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DateTaken" minOccurs="0"/>
                <xsd:element ref="ns2:MediaLengthInSeconds" minOccurs="0"/>
                <xsd:element ref="ns2:MediaServiceAutoKeyPoints" minOccurs="0"/>
                <xsd:element ref="ns2:MediaServiceKeyPoints" minOccurs="0"/>
                <xsd:element ref="ns2:MediaServiceAutoTags" minOccurs="0"/>
                <xsd:element ref="ns2:MediaServiceOCR" minOccurs="0"/>
                <xsd:element ref="ns2:MediaServiceGenerationTime" minOccurs="0"/>
                <xsd:element ref="ns2:MediaServiceEventHashCode" minOccurs="0"/>
                <xsd:element ref="ns2:lcf76f155ced4ddcb4097134ff3c332f" minOccurs="0"/>
                <xsd:element ref="ns3:TaxCatchAll" minOccurs="0"/>
                <xsd:element ref="ns2:MediaServiceObjectDetectorVersions" minOccurs="0"/>
                <xsd:element ref="ns2:MediaServiceLocation"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3ac6feb-e8ca-4a14-a286-8769d6e7675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2" nillable="true" ma:displayName="MediaServiceDateTaken" ma:hidden="true" ma:internalName="MediaServiceDateTaken" ma:readOnly="true">
      <xsd:simpleType>
        <xsd:restriction base="dms:Text"/>
      </xsd:simpleType>
    </xsd:element>
    <xsd:element name="MediaLengthInSeconds" ma:index="13" nillable="true" ma:displayName="Length (seconds)" ma:internalName="MediaLengthInSeconds" ma:readOnly="true">
      <xsd:simpleType>
        <xsd:restriction base="dms:Unknown"/>
      </xsd:simpleType>
    </xsd:element>
    <xsd:element name="MediaServiceAutoKeyPoints" ma:index="14" nillable="true" ma:displayName="MediaServiceAutoKeyPoints" ma:hidden="true" ma:internalName="MediaServiceAutoKeyPoints" ma:readOnly="true">
      <xsd:simpleType>
        <xsd:restriction base="dms:Note"/>
      </xsd:simpleType>
    </xsd:element>
    <xsd:element name="MediaServiceKeyPoints" ma:index="15" nillable="true" ma:displayName="KeyPoints" ma:internalName="MediaServiceKeyPoints" ma:readOnly="true">
      <xsd:simpleType>
        <xsd:restriction base="dms:Note">
          <xsd:maxLength value="255"/>
        </xsd:restriction>
      </xsd:simpleType>
    </xsd:element>
    <xsd:element name="MediaServiceAutoTags" ma:index="16" nillable="true" ma:displayName="Tags" ma:internalName="MediaServiceAutoTags"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element name="lcf76f155ced4ddcb4097134ff3c332f" ma:index="21" nillable="true" ma:taxonomy="true" ma:internalName="lcf76f155ced4ddcb4097134ff3c332f" ma:taxonomyFieldName="MediaServiceImageTags" ma:displayName="Afbeeldingtags" ma:readOnly="false" ma:fieldId="{5cf76f15-5ced-4ddc-b409-7134ff3c332f}" ma:taxonomyMulti="true" ma:sspId="de1199a1-cc97-4303-bba3-a9293c04b518"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3" nillable="true" ma:displayName="MediaServiceObjectDetectorVersions" ma:hidden="true" ma:indexed="true" ma:internalName="MediaServiceObjectDetectorVersions" ma:readOnly="true">
      <xsd:simpleType>
        <xsd:restriction base="dms:Text"/>
      </xsd:simpleType>
    </xsd:element>
    <xsd:element name="MediaServiceLocation" ma:index="24" nillable="true" ma:displayName="Location" ma:indexed="true" ma:internalName="MediaServiceLocation"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07d4c787-58c5-4cbd-8e97-0b0aeb8e07f3" elementFormDefault="qualified">
    <xsd:import namespace="http://schemas.microsoft.com/office/2006/documentManagement/types"/>
    <xsd:import namespace="http://schemas.microsoft.com/office/infopath/2007/PartnerControls"/>
    <xsd:element name="SharedWithUsers" ma:index="10" nillable="true" ma:displayName="Gedeeld met"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Gedeeld met details" ma:internalName="SharedWithDetails" ma:readOnly="true">
      <xsd:simpleType>
        <xsd:restriction base="dms:Note">
          <xsd:maxLength value="255"/>
        </xsd:restriction>
      </xsd:simpleType>
    </xsd:element>
    <xsd:element name="TaxCatchAll" ma:index="22" nillable="true" ma:displayName="Taxonomy Catch All Column" ma:hidden="true" ma:list="{4711f1ca-7d28-4488-84d3-ab5fba169274}" ma:internalName="TaxCatchAll" ma:showField="CatchAllData" ma:web="07d4c787-58c5-4cbd-8e97-0b0aeb8e07f3">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53ac6feb-e8ca-4a14-a286-8769d6e7675a">
      <Terms xmlns="http://schemas.microsoft.com/office/infopath/2007/PartnerControls"/>
    </lcf76f155ced4ddcb4097134ff3c332f>
    <TaxCatchAll xmlns="07d4c787-58c5-4cbd-8e97-0b0aeb8e07f3"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1587A4AC-485B-4DEE-8297-4D86E895251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53ac6feb-e8ca-4a14-a286-8769d6e7675a"/>
    <ds:schemaRef ds:uri="07d4c787-58c5-4cbd-8e97-0b0aeb8e07f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20377A05-8F0E-4847-BAE9-A79E8E980DFD}">
  <ds:schemaRefs>
    <ds:schemaRef ds:uri="07d4c787-58c5-4cbd-8e97-0b0aeb8e07f3"/>
    <ds:schemaRef ds:uri="53ac6feb-e8ca-4a14-a286-8769d6e7675a"/>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3.xml><?xml version="1.0" encoding="utf-8"?>
<ds:datastoreItem xmlns:ds="http://schemas.openxmlformats.org/officeDocument/2006/customXml" ds:itemID="{F358BA6E-7B03-41C1-973E-8C815141095B}">
  <ds:schemaRefs>
    <ds:schemaRef ds:uri="http://schemas.microsoft.com/sharepoint/v3/contenttype/forms"/>
  </ds:schemaRefs>
</ds:datastoreItem>
</file>

<file path=docMetadata/LabelInfo.xml><?xml version="1.0" encoding="utf-8"?>
<clbl:labelList xmlns:clbl="http://schemas.microsoft.com/office/2020/mipLabelMetadata">
  <clbl:label id="{c8e797bc-f005-478c-b4e2-8aed15a2dfc8}" enabled="0" method="" siteId="{c8e797bc-f005-478c-b4e2-8aed15a2dfc8}" removed="1"/>
</clbl:labelList>
</file>

<file path=docProps/app.xml><?xml version="1.0" encoding="utf-8"?>
<Properties xmlns="http://schemas.openxmlformats.org/officeDocument/2006/extended-properties" xmlns:vt="http://schemas.openxmlformats.org/officeDocument/2006/docPropsVTypes">
  <Template>PowerPoint sjabloon groen</Template>
  <TotalTime>152</TotalTime>
  <Words>686</Words>
  <Application>Microsoft Office PowerPoint</Application>
  <PresentationFormat>Breedbeeld</PresentationFormat>
  <Paragraphs>79</Paragraphs>
  <Slides>16</Slides>
  <Notes>0</Notes>
  <HiddenSlides>0</HiddenSlides>
  <MMClips>0</MMClips>
  <ScaleCrop>false</ScaleCrop>
  <HeadingPairs>
    <vt:vector size="4" baseType="variant">
      <vt:variant>
        <vt:lpstr>Thema</vt:lpstr>
      </vt:variant>
      <vt:variant>
        <vt:i4>1</vt:i4>
      </vt:variant>
      <vt:variant>
        <vt:lpstr>Diatitels</vt:lpstr>
      </vt:variant>
      <vt:variant>
        <vt:i4>16</vt:i4>
      </vt:variant>
    </vt:vector>
  </HeadingPairs>
  <TitlesOfParts>
    <vt:vector size="17" baseType="lpstr">
      <vt:lpstr>Kantoorthema</vt:lpstr>
      <vt:lpstr>107e landelijke raad 13 juni 2026</vt:lpstr>
      <vt:lpstr>Inleiding</vt:lpstr>
      <vt:lpstr>Agenda van de landelijke raad van 14 juni 2025</vt:lpstr>
      <vt:lpstr>Voordracht landelijk bestuur</vt:lpstr>
      <vt:lpstr>Voordrachten commissies</vt:lpstr>
      <vt:lpstr>Mededelingen</vt:lpstr>
      <vt:lpstr>Conceptverslag landelijke raad 13 december 2025</vt:lpstr>
      <vt:lpstr>Rapportage activiteitenplan 2026</vt:lpstr>
      <vt:lpstr>Rapportage activiteitenplan 2026</vt:lpstr>
      <vt:lpstr>Financiën en beheer 2025-1</vt:lpstr>
      <vt:lpstr>Financiën en beheer 2026-2</vt:lpstr>
      <vt:lpstr>Financiën en beheer 2026-3</vt:lpstr>
      <vt:lpstr>Financiën en beheer 2026-4</vt:lpstr>
      <vt:lpstr>Regiovragen</vt:lpstr>
      <vt:lpstr>Nalezen</vt:lpstr>
      <vt:lpstr>Dank voor jouw komst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Mila Mulder</dc:creator>
  <cp:lastModifiedBy>Claudia Komp</cp:lastModifiedBy>
  <cp:revision>3</cp:revision>
  <dcterms:created xsi:type="dcterms:W3CDTF">2024-04-09T07:29:29Z</dcterms:created>
  <dcterms:modified xsi:type="dcterms:W3CDTF">2026-04-30T14:25:29Z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0x010100E0AB008290AC4248AEE477D2CFF26C6F</vt:lpwstr>
  </property>
  <property fmtid="{D5CDD505-2E9C-101B-9397-08002B2CF9AE}" pid="3" name="MediaServiceImageTags">
    <vt:lpwstr/>
  </property>
</Properties>
</file>