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355" r:id="rId4"/>
    <p:sldMasterId id="2147485655" r:id="rId5"/>
    <p:sldMasterId id="2147485667" r:id="rId6"/>
    <p:sldMasterId id="2147485679" r:id="rId7"/>
    <p:sldMasterId id="2147485691" r:id="rId8"/>
  </p:sldMasterIdLst>
  <p:notesMasterIdLst>
    <p:notesMasterId r:id="rId26"/>
  </p:notesMasterIdLst>
  <p:sldIdLst>
    <p:sldId id="256" r:id="rId9"/>
    <p:sldId id="257" r:id="rId10"/>
    <p:sldId id="291" r:id="rId11"/>
    <p:sldId id="258" r:id="rId12"/>
    <p:sldId id="405" r:id="rId13"/>
    <p:sldId id="775" r:id="rId14"/>
    <p:sldId id="765" r:id="rId15"/>
    <p:sldId id="771" r:id="rId16"/>
    <p:sldId id="772" r:id="rId17"/>
    <p:sldId id="773" r:id="rId18"/>
    <p:sldId id="303" r:id="rId19"/>
    <p:sldId id="774" r:id="rId20"/>
    <p:sldId id="767" r:id="rId21"/>
    <p:sldId id="277" r:id="rId22"/>
    <p:sldId id="770" r:id="rId23"/>
    <p:sldId id="776" r:id="rId24"/>
    <p:sldId id="684" r:id="rId25"/>
  </p:sldIdLst>
  <p:sldSz cx="9144000" cy="6858000" type="screen4x3"/>
  <p:notesSz cx="6858000" cy="9144000"/>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D3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BDDB44-F7A8-4DB7-A0D3-7A81537F79C5}" v="2" dt="2023-05-01T09:33:00.827"/>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482"/>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zemarijn Vissers" userId="829cfda7-cea3-452b-9670-2336143116b2" providerId="ADAL" clId="{D8BDDB44-F7A8-4DB7-A0D3-7A81537F79C5}"/>
    <pc:docChg chg="modSld">
      <pc:chgData name="Rozemarijn Vissers" userId="829cfda7-cea3-452b-9670-2336143116b2" providerId="ADAL" clId="{D8BDDB44-F7A8-4DB7-A0D3-7A81537F79C5}" dt="2023-05-01T09:32:23.275" v="63" actId="20577"/>
      <pc:docMkLst>
        <pc:docMk/>
      </pc:docMkLst>
      <pc:sldChg chg="modSp mod">
        <pc:chgData name="Rozemarijn Vissers" userId="829cfda7-cea3-452b-9670-2336143116b2" providerId="ADAL" clId="{D8BDDB44-F7A8-4DB7-A0D3-7A81537F79C5}" dt="2023-05-01T09:25:54.879" v="1" actId="12"/>
        <pc:sldMkLst>
          <pc:docMk/>
          <pc:sldMk cId="0" sldId="257"/>
        </pc:sldMkLst>
        <pc:spChg chg="mod">
          <ac:chgData name="Rozemarijn Vissers" userId="829cfda7-cea3-452b-9670-2336143116b2" providerId="ADAL" clId="{D8BDDB44-F7A8-4DB7-A0D3-7A81537F79C5}" dt="2023-05-01T09:25:54.879" v="1" actId="12"/>
          <ac:spMkLst>
            <pc:docMk/>
            <pc:sldMk cId="0" sldId="257"/>
            <ac:spMk id="5123" creationId="{478A64A8-B0BB-4A44-927E-B457030067EE}"/>
          </ac:spMkLst>
        </pc:spChg>
      </pc:sldChg>
      <pc:sldChg chg="modSp mod">
        <pc:chgData name="Rozemarijn Vissers" userId="829cfda7-cea3-452b-9670-2336143116b2" providerId="ADAL" clId="{D8BDDB44-F7A8-4DB7-A0D3-7A81537F79C5}" dt="2023-05-01T09:26:38.104" v="19" actId="20577"/>
        <pc:sldMkLst>
          <pc:docMk/>
          <pc:sldMk cId="0" sldId="258"/>
        </pc:sldMkLst>
        <pc:spChg chg="mod">
          <ac:chgData name="Rozemarijn Vissers" userId="829cfda7-cea3-452b-9670-2336143116b2" providerId="ADAL" clId="{D8BDDB44-F7A8-4DB7-A0D3-7A81537F79C5}" dt="2023-05-01T09:26:38.104" v="19" actId="20577"/>
          <ac:spMkLst>
            <pc:docMk/>
            <pc:sldMk cId="0" sldId="258"/>
            <ac:spMk id="6147" creationId="{B1109AC9-2C15-02D8-FE22-8323056E190D}"/>
          </ac:spMkLst>
        </pc:spChg>
      </pc:sldChg>
      <pc:sldChg chg="modSp mod">
        <pc:chgData name="Rozemarijn Vissers" userId="829cfda7-cea3-452b-9670-2336143116b2" providerId="ADAL" clId="{D8BDDB44-F7A8-4DB7-A0D3-7A81537F79C5}" dt="2023-05-01T09:32:23.275" v="63" actId="20577"/>
        <pc:sldMkLst>
          <pc:docMk/>
          <pc:sldMk cId="0" sldId="277"/>
        </pc:sldMkLst>
        <pc:spChg chg="mod">
          <ac:chgData name="Rozemarijn Vissers" userId="829cfda7-cea3-452b-9670-2336143116b2" providerId="ADAL" clId="{D8BDDB44-F7A8-4DB7-A0D3-7A81537F79C5}" dt="2023-05-01T09:32:23.275" v="63" actId="20577"/>
          <ac:spMkLst>
            <pc:docMk/>
            <pc:sldMk cId="0" sldId="277"/>
            <ac:spMk id="9218" creationId="{0A76D907-CF79-0416-D056-C41102F2A844}"/>
          </ac:spMkLst>
        </pc:spChg>
      </pc:sldChg>
      <pc:sldChg chg="modSp mod">
        <pc:chgData name="Rozemarijn Vissers" userId="829cfda7-cea3-452b-9670-2336143116b2" providerId="ADAL" clId="{D8BDDB44-F7A8-4DB7-A0D3-7A81537F79C5}" dt="2023-05-01T09:26:16.054" v="12" actId="20577"/>
        <pc:sldMkLst>
          <pc:docMk/>
          <pc:sldMk cId="0" sldId="291"/>
        </pc:sldMkLst>
        <pc:spChg chg="mod">
          <ac:chgData name="Rozemarijn Vissers" userId="829cfda7-cea3-452b-9670-2336143116b2" providerId="ADAL" clId="{D8BDDB44-F7A8-4DB7-A0D3-7A81537F79C5}" dt="2023-05-01T09:26:16.054" v="12" actId="20577"/>
          <ac:spMkLst>
            <pc:docMk/>
            <pc:sldMk cId="0" sldId="291"/>
            <ac:spMk id="8195" creationId="{62075F40-AAED-4818-9D8C-71CB6EF8C61C}"/>
          </ac:spMkLst>
        </pc:spChg>
      </pc:sldChg>
      <pc:sldChg chg="modSp mod">
        <pc:chgData name="Rozemarijn Vissers" userId="829cfda7-cea3-452b-9670-2336143116b2" providerId="ADAL" clId="{D8BDDB44-F7A8-4DB7-A0D3-7A81537F79C5}" dt="2023-05-01T09:30:58.774" v="30" actId="20577"/>
        <pc:sldMkLst>
          <pc:docMk/>
          <pc:sldMk cId="0" sldId="303"/>
        </pc:sldMkLst>
        <pc:spChg chg="mod">
          <ac:chgData name="Rozemarijn Vissers" userId="829cfda7-cea3-452b-9670-2336143116b2" providerId="ADAL" clId="{D8BDDB44-F7A8-4DB7-A0D3-7A81537F79C5}" dt="2023-05-01T09:30:58.774" v="30" actId="20577"/>
          <ac:spMkLst>
            <pc:docMk/>
            <pc:sldMk cId="0" sldId="303"/>
            <ac:spMk id="12291" creationId="{42CB71ED-1160-45C8-8008-90B77257C79A}"/>
          </ac:spMkLst>
        </pc:spChg>
      </pc:sldChg>
      <pc:sldChg chg="modSp mod">
        <pc:chgData name="Rozemarijn Vissers" userId="829cfda7-cea3-452b-9670-2336143116b2" providerId="ADAL" clId="{D8BDDB44-F7A8-4DB7-A0D3-7A81537F79C5}" dt="2023-05-01T09:31:48.964" v="56" actId="20577"/>
        <pc:sldMkLst>
          <pc:docMk/>
          <pc:sldMk cId="3700661898" sldId="767"/>
        </pc:sldMkLst>
        <pc:spChg chg="mod">
          <ac:chgData name="Rozemarijn Vissers" userId="829cfda7-cea3-452b-9670-2336143116b2" providerId="ADAL" clId="{D8BDDB44-F7A8-4DB7-A0D3-7A81537F79C5}" dt="2023-05-01T09:31:48.964" v="56" actId="20577"/>
          <ac:spMkLst>
            <pc:docMk/>
            <pc:sldMk cId="3700661898" sldId="767"/>
            <ac:spMk id="12291" creationId="{42CB71ED-1160-45C8-8008-90B77257C79A}"/>
          </ac:spMkLst>
        </pc:spChg>
      </pc:sldChg>
      <pc:sldChg chg="modSp mod">
        <pc:chgData name="Rozemarijn Vissers" userId="829cfda7-cea3-452b-9670-2336143116b2" providerId="ADAL" clId="{D8BDDB44-F7A8-4DB7-A0D3-7A81537F79C5}" dt="2023-05-01T09:31:34.724" v="54" actId="20577"/>
        <pc:sldMkLst>
          <pc:docMk/>
          <pc:sldMk cId="1479528165" sldId="774"/>
        </pc:sldMkLst>
        <pc:spChg chg="mod">
          <ac:chgData name="Rozemarijn Vissers" userId="829cfda7-cea3-452b-9670-2336143116b2" providerId="ADAL" clId="{D8BDDB44-F7A8-4DB7-A0D3-7A81537F79C5}" dt="2023-05-01T09:31:34.724" v="54" actId="20577"/>
          <ac:spMkLst>
            <pc:docMk/>
            <pc:sldMk cId="1479528165" sldId="774"/>
            <ac:spMk id="3" creationId="{A9D40946-EB84-93EA-9AD0-8FBFF421FECD}"/>
          </ac:spMkLst>
        </pc:spChg>
      </pc:sldChg>
      <pc:sldChg chg="modSp mod">
        <pc:chgData name="Rozemarijn Vissers" userId="829cfda7-cea3-452b-9670-2336143116b2" providerId="ADAL" clId="{D8BDDB44-F7A8-4DB7-A0D3-7A81537F79C5}" dt="2023-05-01T09:28:48.974" v="27" actId="20577"/>
        <pc:sldMkLst>
          <pc:docMk/>
          <pc:sldMk cId="2200870060" sldId="775"/>
        </pc:sldMkLst>
        <pc:spChg chg="mod">
          <ac:chgData name="Rozemarijn Vissers" userId="829cfda7-cea3-452b-9670-2336143116b2" providerId="ADAL" clId="{D8BDDB44-F7A8-4DB7-A0D3-7A81537F79C5}" dt="2023-05-01T09:28:48.974" v="27" actId="20577"/>
          <ac:spMkLst>
            <pc:docMk/>
            <pc:sldMk cId="2200870060" sldId="775"/>
            <ac:spMk id="3" creationId="{495A5D1C-5FFD-50B1-DF7B-A7134CC8A148}"/>
          </ac:spMkLst>
        </pc:spChg>
      </pc:sldChg>
    </pc:docChg>
  </pc:docChgLst>
  <pc:docChgLst>
    <pc:chgData name="Eric Lepelaar" userId="f360994d-910c-4ef2-a4fa-17765628cb7f" providerId="ADAL" clId="{B8CE268A-77B1-4F1E-93A8-A7C94D9DE335}"/>
    <pc:docChg chg="undo custSel addSld delSld modSld sldOrd delMainMaster">
      <pc:chgData name="Eric Lepelaar" userId="f360994d-910c-4ef2-a4fa-17765628cb7f" providerId="ADAL" clId="{B8CE268A-77B1-4F1E-93A8-A7C94D9DE335}" dt="2022-10-27T14:31:36.287" v="5479" actId="6549"/>
      <pc:docMkLst>
        <pc:docMk/>
      </pc:docMkLst>
      <pc:sldChg chg="addSp delSp modSp mod">
        <pc:chgData name="Eric Lepelaar" userId="f360994d-910c-4ef2-a4fa-17765628cb7f" providerId="ADAL" clId="{B8CE268A-77B1-4F1E-93A8-A7C94D9DE335}" dt="2022-10-27T12:04:55.194" v="239" actId="20577"/>
        <pc:sldMkLst>
          <pc:docMk/>
          <pc:sldMk cId="0" sldId="256"/>
        </pc:sldMkLst>
        <pc:spChg chg="mod">
          <ac:chgData name="Eric Lepelaar" userId="f360994d-910c-4ef2-a4fa-17765628cb7f" providerId="ADAL" clId="{B8CE268A-77B1-4F1E-93A8-A7C94D9DE335}" dt="2022-10-27T12:04:55.194" v="239" actId="20577"/>
          <ac:spMkLst>
            <pc:docMk/>
            <pc:sldMk cId="0" sldId="256"/>
            <ac:spMk id="3074" creationId="{27849E6C-8295-48C1-9E09-2CB337710086}"/>
          </ac:spMkLst>
        </pc:spChg>
        <pc:spChg chg="mod">
          <ac:chgData name="Eric Lepelaar" userId="f360994d-910c-4ef2-a4fa-17765628cb7f" providerId="ADAL" clId="{B8CE268A-77B1-4F1E-93A8-A7C94D9DE335}" dt="2022-10-27T12:04:35.921" v="228" actId="14100"/>
          <ac:spMkLst>
            <pc:docMk/>
            <pc:sldMk cId="0" sldId="256"/>
            <ac:spMk id="4099" creationId="{88130A47-D4EC-4BEB-8EE8-2F6DB95385D0}"/>
          </ac:spMkLst>
        </pc:spChg>
        <pc:picChg chg="add del mod">
          <ac:chgData name="Eric Lepelaar" userId="f360994d-910c-4ef2-a4fa-17765628cb7f" providerId="ADAL" clId="{B8CE268A-77B1-4F1E-93A8-A7C94D9DE335}" dt="2022-10-27T12:04:00.558" v="196" actId="478"/>
          <ac:picMkLst>
            <pc:docMk/>
            <pc:sldMk cId="0" sldId="256"/>
            <ac:picMk id="2" creationId="{F6EAAB1B-B566-985D-5CF9-A9F5CD1B9055}"/>
          </ac:picMkLst>
        </pc:picChg>
        <pc:picChg chg="add del mod">
          <ac:chgData name="Eric Lepelaar" userId="f360994d-910c-4ef2-a4fa-17765628cb7f" providerId="ADAL" clId="{B8CE268A-77B1-4F1E-93A8-A7C94D9DE335}" dt="2022-10-27T12:04:38.315" v="230" actId="21"/>
          <ac:picMkLst>
            <pc:docMk/>
            <pc:sldMk cId="0" sldId="256"/>
            <ac:picMk id="3" creationId="{CA671762-4DFB-447D-D74C-372E56CF2BC4}"/>
          </ac:picMkLst>
        </pc:picChg>
        <pc:picChg chg="add mod">
          <ac:chgData name="Eric Lepelaar" userId="f360994d-910c-4ef2-a4fa-17765628cb7f" providerId="ADAL" clId="{B8CE268A-77B1-4F1E-93A8-A7C94D9DE335}" dt="2022-10-27T12:04:45.738" v="232" actId="1076"/>
          <ac:picMkLst>
            <pc:docMk/>
            <pc:sldMk cId="0" sldId="256"/>
            <ac:picMk id="4" creationId="{444A94BC-7DED-CEDA-DEB4-A9812C3A26A9}"/>
          </ac:picMkLst>
        </pc:picChg>
      </pc:sldChg>
      <pc:sldChg chg="modSp mod">
        <pc:chgData name="Eric Lepelaar" userId="f360994d-910c-4ef2-a4fa-17765628cb7f" providerId="ADAL" clId="{B8CE268A-77B1-4F1E-93A8-A7C94D9DE335}" dt="2022-10-27T14:30:31.494" v="5431" actId="6549"/>
        <pc:sldMkLst>
          <pc:docMk/>
          <pc:sldMk cId="0" sldId="257"/>
        </pc:sldMkLst>
        <pc:spChg chg="mod">
          <ac:chgData name="Eric Lepelaar" userId="f360994d-910c-4ef2-a4fa-17765628cb7f" providerId="ADAL" clId="{B8CE268A-77B1-4F1E-93A8-A7C94D9DE335}" dt="2022-10-27T14:30:31.494" v="5431" actId="6549"/>
          <ac:spMkLst>
            <pc:docMk/>
            <pc:sldMk cId="0" sldId="257"/>
            <ac:spMk id="5123" creationId="{478A64A8-B0BB-4A44-927E-B457030067EE}"/>
          </ac:spMkLst>
        </pc:spChg>
      </pc:sldChg>
      <pc:sldChg chg="modSp mod">
        <pc:chgData name="Eric Lepelaar" userId="f360994d-910c-4ef2-a4fa-17765628cb7f" providerId="ADAL" clId="{B8CE268A-77B1-4F1E-93A8-A7C94D9DE335}" dt="2022-10-27T12:30:03.767" v="2053" actId="6549"/>
        <pc:sldMkLst>
          <pc:docMk/>
          <pc:sldMk cId="0" sldId="291"/>
        </pc:sldMkLst>
        <pc:spChg chg="mod">
          <ac:chgData name="Eric Lepelaar" userId="f360994d-910c-4ef2-a4fa-17765628cb7f" providerId="ADAL" clId="{B8CE268A-77B1-4F1E-93A8-A7C94D9DE335}" dt="2022-10-27T12:09:26.026" v="305" actId="20577"/>
          <ac:spMkLst>
            <pc:docMk/>
            <pc:sldMk cId="0" sldId="291"/>
            <ac:spMk id="8194" creationId="{78957312-6312-4298-A08A-F031A8162B3E}"/>
          </ac:spMkLst>
        </pc:spChg>
        <pc:spChg chg="mod">
          <ac:chgData name="Eric Lepelaar" userId="f360994d-910c-4ef2-a4fa-17765628cb7f" providerId="ADAL" clId="{B8CE268A-77B1-4F1E-93A8-A7C94D9DE335}" dt="2022-10-27T12:30:03.767" v="2053" actId="6549"/>
          <ac:spMkLst>
            <pc:docMk/>
            <pc:sldMk cId="0" sldId="291"/>
            <ac:spMk id="8195" creationId="{62075F40-AAED-4818-9D8C-71CB6EF8C61C}"/>
          </ac:spMkLst>
        </pc:spChg>
      </pc:sldChg>
      <pc:sldChg chg="del">
        <pc:chgData name="Eric Lepelaar" userId="f360994d-910c-4ef2-a4fa-17765628cb7f" providerId="ADAL" clId="{B8CE268A-77B1-4F1E-93A8-A7C94D9DE335}" dt="2022-10-27T13:00:45.249" v="5148" actId="47"/>
        <pc:sldMkLst>
          <pc:docMk/>
          <pc:sldMk cId="0" sldId="301"/>
        </pc:sldMkLst>
      </pc:sldChg>
      <pc:sldChg chg="modSp mod">
        <pc:chgData name="Eric Lepelaar" userId="f360994d-910c-4ef2-a4fa-17765628cb7f" providerId="ADAL" clId="{B8CE268A-77B1-4F1E-93A8-A7C94D9DE335}" dt="2022-10-27T12:33:07.424" v="2186" actId="1076"/>
        <pc:sldMkLst>
          <pc:docMk/>
          <pc:sldMk cId="0" sldId="303"/>
        </pc:sldMkLst>
        <pc:spChg chg="mod">
          <ac:chgData name="Eric Lepelaar" userId="f360994d-910c-4ef2-a4fa-17765628cb7f" providerId="ADAL" clId="{B8CE268A-77B1-4F1E-93A8-A7C94D9DE335}" dt="2022-10-27T12:33:07.424" v="2186" actId="1076"/>
          <ac:spMkLst>
            <pc:docMk/>
            <pc:sldMk cId="0" sldId="303"/>
            <ac:spMk id="12290" creationId="{63FE09A8-8B75-4680-AB62-EB2B4EA39DB6}"/>
          </ac:spMkLst>
        </pc:spChg>
        <pc:spChg chg="mod">
          <ac:chgData name="Eric Lepelaar" userId="f360994d-910c-4ef2-a4fa-17765628cb7f" providerId="ADAL" clId="{B8CE268A-77B1-4F1E-93A8-A7C94D9DE335}" dt="2022-10-27T12:32:42.033" v="2184" actId="20577"/>
          <ac:spMkLst>
            <pc:docMk/>
            <pc:sldMk cId="0" sldId="303"/>
            <ac:spMk id="12291" creationId="{42CB71ED-1160-45C8-8008-90B77257C79A}"/>
          </ac:spMkLst>
        </pc:spChg>
      </pc:sldChg>
      <pc:sldChg chg="del">
        <pc:chgData name="Eric Lepelaar" userId="f360994d-910c-4ef2-a4fa-17765628cb7f" providerId="ADAL" clId="{B8CE268A-77B1-4F1E-93A8-A7C94D9DE335}" dt="2022-10-27T12:49:35.155" v="4156" actId="47"/>
        <pc:sldMkLst>
          <pc:docMk/>
          <pc:sldMk cId="0" sldId="304"/>
        </pc:sldMkLst>
      </pc:sldChg>
      <pc:sldChg chg="modSp mod">
        <pc:chgData name="Eric Lepelaar" userId="f360994d-910c-4ef2-a4fa-17765628cb7f" providerId="ADAL" clId="{B8CE268A-77B1-4F1E-93A8-A7C94D9DE335}" dt="2022-10-27T12:19:43.793" v="1430" actId="1076"/>
        <pc:sldMkLst>
          <pc:docMk/>
          <pc:sldMk cId="0" sldId="308"/>
        </pc:sldMkLst>
        <pc:spChg chg="mod">
          <ac:chgData name="Eric Lepelaar" userId="f360994d-910c-4ef2-a4fa-17765628cb7f" providerId="ADAL" clId="{B8CE268A-77B1-4F1E-93A8-A7C94D9DE335}" dt="2022-10-27T12:19:35.569" v="1429" actId="1076"/>
          <ac:spMkLst>
            <pc:docMk/>
            <pc:sldMk cId="0" sldId="308"/>
            <ac:spMk id="7170" creationId="{0B94C88A-7B2A-405E-9696-20F2525AE5CD}"/>
          </ac:spMkLst>
        </pc:spChg>
        <pc:spChg chg="mod">
          <ac:chgData name="Eric Lepelaar" userId="f360994d-910c-4ef2-a4fa-17765628cb7f" providerId="ADAL" clId="{B8CE268A-77B1-4F1E-93A8-A7C94D9DE335}" dt="2022-10-27T12:19:43.793" v="1430" actId="1076"/>
          <ac:spMkLst>
            <pc:docMk/>
            <pc:sldMk cId="0" sldId="308"/>
            <ac:spMk id="7171" creationId="{BE913020-EE79-4F6F-8870-8D3A9177E31C}"/>
          </ac:spMkLst>
        </pc:spChg>
      </pc:sldChg>
      <pc:sldChg chg="addSp delSp modSp del mod">
        <pc:chgData name="Eric Lepelaar" userId="f360994d-910c-4ef2-a4fa-17765628cb7f" providerId="ADAL" clId="{B8CE268A-77B1-4F1E-93A8-A7C94D9DE335}" dt="2022-10-27T12:04:09.358" v="197" actId="47"/>
        <pc:sldMkLst>
          <pc:docMk/>
          <pc:sldMk cId="0" sldId="381"/>
        </pc:sldMkLst>
        <pc:spChg chg="add del mod">
          <ac:chgData name="Eric Lepelaar" userId="f360994d-910c-4ef2-a4fa-17765628cb7f" providerId="ADAL" clId="{B8CE268A-77B1-4F1E-93A8-A7C94D9DE335}" dt="2022-10-26T12:12:34.544" v="24"/>
          <ac:spMkLst>
            <pc:docMk/>
            <pc:sldMk cId="0" sldId="381"/>
            <ac:spMk id="2" creationId="{4C39373B-709A-0B10-8008-00EB7960118F}"/>
          </ac:spMkLst>
        </pc:spChg>
        <pc:spChg chg="mod">
          <ac:chgData name="Eric Lepelaar" userId="f360994d-910c-4ef2-a4fa-17765628cb7f" providerId="ADAL" clId="{B8CE268A-77B1-4F1E-93A8-A7C94D9DE335}" dt="2022-10-26T12:10:08.237" v="14" actId="20577"/>
          <ac:spMkLst>
            <pc:docMk/>
            <pc:sldMk cId="0" sldId="381"/>
            <ac:spMk id="8195" creationId="{9B75574B-1B62-4E3D-9212-D9F194E74139}"/>
          </ac:spMkLst>
        </pc:spChg>
        <pc:picChg chg="add mod">
          <ac:chgData name="Eric Lepelaar" userId="f360994d-910c-4ef2-a4fa-17765628cb7f" providerId="ADAL" clId="{B8CE268A-77B1-4F1E-93A8-A7C94D9DE335}" dt="2022-10-26T12:12:49.237" v="26" actId="14100"/>
          <ac:picMkLst>
            <pc:docMk/>
            <pc:sldMk cId="0" sldId="381"/>
            <ac:picMk id="4" creationId="{C47313C9-07FF-B89A-7E70-8770776BD3D4}"/>
          </ac:picMkLst>
        </pc:picChg>
      </pc:sldChg>
      <pc:sldChg chg="modSp mod">
        <pc:chgData name="Eric Lepelaar" userId="f360994d-910c-4ef2-a4fa-17765628cb7f" providerId="ADAL" clId="{B8CE268A-77B1-4F1E-93A8-A7C94D9DE335}" dt="2022-10-27T12:27:38.106" v="2004" actId="20577"/>
        <pc:sldMkLst>
          <pc:docMk/>
          <pc:sldMk cId="0" sldId="405"/>
        </pc:sldMkLst>
        <pc:spChg chg="mod">
          <ac:chgData name="Eric Lepelaar" userId="f360994d-910c-4ef2-a4fa-17765628cb7f" providerId="ADAL" clId="{B8CE268A-77B1-4F1E-93A8-A7C94D9DE335}" dt="2022-10-27T12:27:38.106" v="2004" actId="20577"/>
          <ac:spMkLst>
            <pc:docMk/>
            <pc:sldMk cId="0" sldId="405"/>
            <ac:spMk id="3" creationId="{E61E74CE-A5FB-454C-95D3-BA7B55B86C6E}"/>
          </ac:spMkLst>
        </pc:spChg>
        <pc:spChg chg="mod">
          <ac:chgData name="Eric Lepelaar" userId="f360994d-910c-4ef2-a4fa-17765628cb7f" providerId="ADAL" clId="{B8CE268A-77B1-4F1E-93A8-A7C94D9DE335}" dt="2022-10-27T12:22:47.850" v="1664" actId="20577"/>
          <ac:spMkLst>
            <pc:docMk/>
            <pc:sldMk cId="0" sldId="405"/>
            <ac:spMk id="29698" creationId="{7ECD1E94-C58D-4300-BB10-47A0F74EC3F3}"/>
          </ac:spMkLst>
        </pc:spChg>
      </pc:sldChg>
      <pc:sldChg chg="del">
        <pc:chgData name="Eric Lepelaar" userId="f360994d-910c-4ef2-a4fa-17765628cb7f" providerId="ADAL" clId="{B8CE268A-77B1-4F1E-93A8-A7C94D9DE335}" dt="2022-10-27T12:09:06.830" v="286" actId="47"/>
        <pc:sldMkLst>
          <pc:docMk/>
          <pc:sldMk cId="0" sldId="597"/>
        </pc:sldMkLst>
      </pc:sldChg>
      <pc:sldChg chg="modSp del mod">
        <pc:chgData name="Eric Lepelaar" userId="f360994d-910c-4ef2-a4fa-17765628cb7f" providerId="ADAL" clId="{B8CE268A-77B1-4F1E-93A8-A7C94D9DE335}" dt="2022-10-27T12:08:55.287" v="285" actId="47"/>
        <pc:sldMkLst>
          <pc:docMk/>
          <pc:sldMk cId="299075510" sldId="598"/>
        </pc:sldMkLst>
        <pc:spChg chg="mod">
          <ac:chgData name="Eric Lepelaar" userId="f360994d-910c-4ef2-a4fa-17765628cb7f" providerId="ADAL" clId="{B8CE268A-77B1-4F1E-93A8-A7C94D9DE335}" dt="2022-10-27T11:59:36.575" v="154" actId="6549"/>
          <ac:spMkLst>
            <pc:docMk/>
            <pc:sldMk cId="299075510" sldId="598"/>
            <ac:spMk id="3" creationId="{6874AF3E-55FE-9AF3-1D63-2B4957C3DE8A}"/>
          </ac:spMkLst>
        </pc:spChg>
      </pc:sldChg>
      <pc:sldChg chg="del">
        <pc:chgData name="Eric Lepelaar" userId="f360994d-910c-4ef2-a4fa-17765628cb7f" providerId="ADAL" clId="{B8CE268A-77B1-4F1E-93A8-A7C94D9DE335}" dt="2022-10-27T12:50:11.653" v="4163" actId="47"/>
        <pc:sldMkLst>
          <pc:docMk/>
          <pc:sldMk cId="0" sldId="600"/>
        </pc:sldMkLst>
      </pc:sldChg>
      <pc:sldChg chg="del">
        <pc:chgData name="Eric Lepelaar" userId="f360994d-910c-4ef2-a4fa-17765628cb7f" providerId="ADAL" clId="{B8CE268A-77B1-4F1E-93A8-A7C94D9DE335}" dt="2022-10-27T12:50:17.106" v="4165" actId="47"/>
        <pc:sldMkLst>
          <pc:docMk/>
          <pc:sldMk cId="0" sldId="608"/>
        </pc:sldMkLst>
      </pc:sldChg>
      <pc:sldChg chg="del">
        <pc:chgData name="Eric Lepelaar" userId="f360994d-910c-4ef2-a4fa-17765628cb7f" providerId="ADAL" clId="{B8CE268A-77B1-4F1E-93A8-A7C94D9DE335}" dt="2022-10-27T11:59:09.999" v="149" actId="47"/>
        <pc:sldMkLst>
          <pc:docMk/>
          <pc:sldMk cId="0" sldId="642"/>
        </pc:sldMkLst>
      </pc:sldChg>
      <pc:sldChg chg="del">
        <pc:chgData name="Eric Lepelaar" userId="f360994d-910c-4ef2-a4fa-17765628cb7f" providerId="ADAL" clId="{B8CE268A-77B1-4F1E-93A8-A7C94D9DE335}" dt="2022-10-27T11:59:16.413" v="151" actId="47"/>
        <pc:sldMkLst>
          <pc:docMk/>
          <pc:sldMk cId="0" sldId="643"/>
        </pc:sldMkLst>
      </pc:sldChg>
      <pc:sldChg chg="del">
        <pc:chgData name="Eric Lepelaar" userId="f360994d-910c-4ef2-a4fa-17765628cb7f" providerId="ADAL" clId="{B8CE268A-77B1-4F1E-93A8-A7C94D9DE335}" dt="2022-10-27T11:59:19.320" v="153" actId="47"/>
        <pc:sldMkLst>
          <pc:docMk/>
          <pc:sldMk cId="0" sldId="644"/>
        </pc:sldMkLst>
      </pc:sldChg>
      <pc:sldChg chg="del">
        <pc:chgData name="Eric Lepelaar" userId="f360994d-910c-4ef2-a4fa-17765628cb7f" providerId="ADAL" clId="{B8CE268A-77B1-4F1E-93A8-A7C94D9DE335}" dt="2022-10-27T12:01:23.563" v="155" actId="47"/>
        <pc:sldMkLst>
          <pc:docMk/>
          <pc:sldMk cId="0" sldId="647"/>
        </pc:sldMkLst>
      </pc:sldChg>
      <pc:sldChg chg="del">
        <pc:chgData name="Eric Lepelaar" userId="f360994d-910c-4ef2-a4fa-17765628cb7f" providerId="ADAL" clId="{B8CE268A-77B1-4F1E-93A8-A7C94D9DE335}" dt="2022-10-27T12:27:45.941" v="2005" actId="47"/>
        <pc:sldMkLst>
          <pc:docMk/>
          <pc:sldMk cId="0" sldId="649"/>
        </pc:sldMkLst>
      </pc:sldChg>
      <pc:sldChg chg="del">
        <pc:chgData name="Eric Lepelaar" userId="f360994d-910c-4ef2-a4fa-17765628cb7f" providerId="ADAL" clId="{B8CE268A-77B1-4F1E-93A8-A7C94D9DE335}" dt="2022-10-27T12:50:10.378" v="4161" actId="47"/>
        <pc:sldMkLst>
          <pc:docMk/>
          <pc:sldMk cId="0" sldId="650"/>
        </pc:sldMkLst>
      </pc:sldChg>
      <pc:sldChg chg="del">
        <pc:chgData name="Eric Lepelaar" userId="f360994d-910c-4ef2-a4fa-17765628cb7f" providerId="ADAL" clId="{B8CE268A-77B1-4F1E-93A8-A7C94D9DE335}" dt="2022-10-27T12:50:11.028" v="4162" actId="47"/>
        <pc:sldMkLst>
          <pc:docMk/>
          <pc:sldMk cId="0" sldId="651"/>
        </pc:sldMkLst>
      </pc:sldChg>
      <pc:sldChg chg="del">
        <pc:chgData name="Eric Lepelaar" userId="f360994d-910c-4ef2-a4fa-17765628cb7f" providerId="ADAL" clId="{B8CE268A-77B1-4F1E-93A8-A7C94D9DE335}" dt="2022-10-27T12:50:12.233" v="4164" actId="47"/>
        <pc:sldMkLst>
          <pc:docMk/>
          <pc:sldMk cId="0" sldId="653"/>
        </pc:sldMkLst>
      </pc:sldChg>
      <pc:sldChg chg="del">
        <pc:chgData name="Eric Lepelaar" userId="f360994d-910c-4ef2-a4fa-17765628cb7f" providerId="ADAL" clId="{B8CE268A-77B1-4F1E-93A8-A7C94D9DE335}" dt="2022-10-27T12:50:17.812" v="4166" actId="47"/>
        <pc:sldMkLst>
          <pc:docMk/>
          <pc:sldMk cId="0" sldId="656"/>
        </pc:sldMkLst>
      </pc:sldChg>
      <pc:sldChg chg="del">
        <pc:chgData name="Eric Lepelaar" userId="f360994d-910c-4ef2-a4fa-17765628cb7f" providerId="ADAL" clId="{B8CE268A-77B1-4F1E-93A8-A7C94D9DE335}" dt="2022-10-27T12:50:18.731" v="4167" actId="47"/>
        <pc:sldMkLst>
          <pc:docMk/>
          <pc:sldMk cId="0" sldId="659"/>
        </pc:sldMkLst>
      </pc:sldChg>
      <pc:sldChg chg="del">
        <pc:chgData name="Eric Lepelaar" userId="f360994d-910c-4ef2-a4fa-17765628cb7f" providerId="ADAL" clId="{B8CE268A-77B1-4F1E-93A8-A7C94D9DE335}" dt="2022-10-27T12:50:05.637" v="4157" actId="47"/>
        <pc:sldMkLst>
          <pc:docMk/>
          <pc:sldMk cId="0" sldId="669"/>
        </pc:sldMkLst>
      </pc:sldChg>
      <pc:sldChg chg="del">
        <pc:chgData name="Eric Lepelaar" userId="f360994d-910c-4ef2-a4fa-17765628cb7f" providerId="ADAL" clId="{B8CE268A-77B1-4F1E-93A8-A7C94D9DE335}" dt="2022-10-27T12:50:25.782" v="4202" actId="47"/>
        <pc:sldMkLst>
          <pc:docMk/>
          <pc:sldMk cId="0" sldId="680"/>
        </pc:sldMkLst>
      </pc:sldChg>
      <pc:sldChg chg="del">
        <pc:chgData name="Eric Lepelaar" userId="f360994d-910c-4ef2-a4fa-17765628cb7f" providerId="ADAL" clId="{B8CE268A-77B1-4F1E-93A8-A7C94D9DE335}" dt="2022-10-27T12:50:25.896" v="4203" actId="47"/>
        <pc:sldMkLst>
          <pc:docMk/>
          <pc:sldMk cId="0" sldId="681"/>
        </pc:sldMkLst>
      </pc:sldChg>
      <pc:sldChg chg="del">
        <pc:chgData name="Eric Lepelaar" userId="f360994d-910c-4ef2-a4fa-17765628cb7f" providerId="ADAL" clId="{B8CE268A-77B1-4F1E-93A8-A7C94D9DE335}" dt="2022-10-27T12:50:25.267" v="4199" actId="47"/>
        <pc:sldMkLst>
          <pc:docMk/>
          <pc:sldMk cId="0" sldId="682"/>
        </pc:sldMkLst>
      </pc:sldChg>
      <pc:sldChg chg="modSp mod">
        <pc:chgData name="Eric Lepelaar" userId="f360994d-910c-4ef2-a4fa-17765628cb7f" providerId="ADAL" clId="{B8CE268A-77B1-4F1E-93A8-A7C94D9DE335}" dt="2022-10-27T13:03:34.944" v="5409" actId="6549"/>
        <pc:sldMkLst>
          <pc:docMk/>
          <pc:sldMk cId="0" sldId="684"/>
        </pc:sldMkLst>
        <pc:spChg chg="mod">
          <ac:chgData name="Eric Lepelaar" userId="f360994d-910c-4ef2-a4fa-17765628cb7f" providerId="ADAL" clId="{B8CE268A-77B1-4F1E-93A8-A7C94D9DE335}" dt="2022-10-27T13:03:34.944" v="5409" actId="6549"/>
          <ac:spMkLst>
            <pc:docMk/>
            <pc:sldMk cId="0" sldId="684"/>
            <ac:spMk id="43011" creationId="{EA0FCB77-5878-4853-8766-4AAE131600C1}"/>
          </ac:spMkLst>
        </pc:spChg>
      </pc:sldChg>
      <pc:sldChg chg="del">
        <pc:chgData name="Eric Lepelaar" userId="f360994d-910c-4ef2-a4fa-17765628cb7f" providerId="ADAL" clId="{B8CE268A-77B1-4F1E-93A8-A7C94D9DE335}" dt="2022-10-27T12:18:55.580" v="1382" actId="47"/>
        <pc:sldMkLst>
          <pc:docMk/>
          <pc:sldMk cId="0" sldId="690"/>
        </pc:sldMkLst>
      </pc:sldChg>
      <pc:sldChg chg="del">
        <pc:chgData name="Eric Lepelaar" userId="f360994d-910c-4ef2-a4fa-17765628cb7f" providerId="ADAL" clId="{B8CE268A-77B1-4F1E-93A8-A7C94D9DE335}" dt="2022-10-27T11:59:14.382" v="150" actId="47"/>
        <pc:sldMkLst>
          <pc:docMk/>
          <pc:sldMk cId="0" sldId="713"/>
        </pc:sldMkLst>
      </pc:sldChg>
      <pc:sldChg chg="del">
        <pc:chgData name="Eric Lepelaar" userId="f360994d-910c-4ef2-a4fa-17765628cb7f" providerId="ADAL" clId="{B8CE268A-77B1-4F1E-93A8-A7C94D9DE335}" dt="2022-10-27T11:59:17.660" v="152" actId="47"/>
        <pc:sldMkLst>
          <pc:docMk/>
          <pc:sldMk cId="0" sldId="714"/>
        </pc:sldMkLst>
      </pc:sldChg>
      <pc:sldChg chg="del">
        <pc:chgData name="Eric Lepelaar" userId="f360994d-910c-4ef2-a4fa-17765628cb7f" providerId="ADAL" clId="{B8CE268A-77B1-4F1E-93A8-A7C94D9DE335}" dt="2022-10-27T12:50:22.415" v="4181" actId="47"/>
        <pc:sldMkLst>
          <pc:docMk/>
          <pc:sldMk cId="0" sldId="722"/>
        </pc:sldMkLst>
      </pc:sldChg>
      <pc:sldChg chg="del">
        <pc:chgData name="Eric Lepelaar" userId="f360994d-910c-4ef2-a4fa-17765628cb7f" providerId="ADAL" clId="{B8CE268A-77B1-4F1E-93A8-A7C94D9DE335}" dt="2022-10-27T12:09:08.729" v="287" actId="47"/>
        <pc:sldMkLst>
          <pc:docMk/>
          <pc:sldMk cId="3802109275" sldId="723"/>
        </pc:sldMkLst>
      </pc:sldChg>
      <pc:sldChg chg="del">
        <pc:chgData name="Eric Lepelaar" userId="f360994d-910c-4ef2-a4fa-17765628cb7f" providerId="ADAL" clId="{B8CE268A-77B1-4F1E-93A8-A7C94D9DE335}" dt="2022-10-27T12:50:07.286" v="4158" actId="47"/>
        <pc:sldMkLst>
          <pc:docMk/>
          <pc:sldMk cId="3262827850" sldId="724"/>
        </pc:sldMkLst>
      </pc:sldChg>
      <pc:sldChg chg="del">
        <pc:chgData name="Eric Lepelaar" userId="f360994d-910c-4ef2-a4fa-17765628cb7f" providerId="ADAL" clId="{B8CE268A-77B1-4F1E-93A8-A7C94D9DE335}" dt="2022-10-27T12:50:08.092" v="4159" actId="47"/>
        <pc:sldMkLst>
          <pc:docMk/>
          <pc:sldMk cId="582312922" sldId="725"/>
        </pc:sldMkLst>
      </pc:sldChg>
      <pc:sldChg chg="del">
        <pc:chgData name="Eric Lepelaar" userId="f360994d-910c-4ef2-a4fa-17765628cb7f" providerId="ADAL" clId="{B8CE268A-77B1-4F1E-93A8-A7C94D9DE335}" dt="2022-10-27T12:50:09.282" v="4160" actId="47"/>
        <pc:sldMkLst>
          <pc:docMk/>
          <pc:sldMk cId="2270937861" sldId="726"/>
        </pc:sldMkLst>
      </pc:sldChg>
      <pc:sldChg chg="del">
        <pc:chgData name="Eric Lepelaar" userId="f360994d-910c-4ef2-a4fa-17765628cb7f" providerId="ADAL" clId="{B8CE268A-77B1-4F1E-93A8-A7C94D9DE335}" dt="2022-10-27T12:50:20.013" v="4169" actId="47"/>
        <pc:sldMkLst>
          <pc:docMk/>
          <pc:sldMk cId="3917687456" sldId="727"/>
        </pc:sldMkLst>
      </pc:sldChg>
      <pc:sldChg chg="del">
        <pc:chgData name="Eric Lepelaar" userId="f360994d-910c-4ef2-a4fa-17765628cb7f" providerId="ADAL" clId="{B8CE268A-77B1-4F1E-93A8-A7C94D9DE335}" dt="2022-10-27T12:50:19.364" v="4168" actId="47"/>
        <pc:sldMkLst>
          <pc:docMk/>
          <pc:sldMk cId="1836177724" sldId="728"/>
        </pc:sldMkLst>
      </pc:sldChg>
      <pc:sldChg chg="del">
        <pc:chgData name="Eric Lepelaar" userId="f360994d-910c-4ef2-a4fa-17765628cb7f" providerId="ADAL" clId="{B8CE268A-77B1-4F1E-93A8-A7C94D9DE335}" dt="2022-10-27T12:50:20.323" v="4170" actId="47"/>
        <pc:sldMkLst>
          <pc:docMk/>
          <pc:sldMk cId="3788310334" sldId="729"/>
        </pc:sldMkLst>
      </pc:sldChg>
      <pc:sldChg chg="del">
        <pc:chgData name="Eric Lepelaar" userId="f360994d-910c-4ef2-a4fa-17765628cb7f" providerId="ADAL" clId="{B8CE268A-77B1-4F1E-93A8-A7C94D9DE335}" dt="2022-10-27T12:50:20.548" v="4171" actId="47"/>
        <pc:sldMkLst>
          <pc:docMk/>
          <pc:sldMk cId="397961013" sldId="730"/>
        </pc:sldMkLst>
      </pc:sldChg>
      <pc:sldChg chg="del">
        <pc:chgData name="Eric Lepelaar" userId="f360994d-910c-4ef2-a4fa-17765628cb7f" providerId="ADAL" clId="{B8CE268A-77B1-4F1E-93A8-A7C94D9DE335}" dt="2022-10-27T12:50:21.379" v="4175" actId="47"/>
        <pc:sldMkLst>
          <pc:docMk/>
          <pc:sldMk cId="2436751699" sldId="732"/>
        </pc:sldMkLst>
      </pc:sldChg>
      <pc:sldChg chg="del">
        <pc:chgData name="Eric Lepelaar" userId="f360994d-910c-4ef2-a4fa-17765628cb7f" providerId="ADAL" clId="{B8CE268A-77B1-4F1E-93A8-A7C94D9DE335}" dt="2022-10-27T12:50:21.563" v="4176" actId="47"/>
        <pc:sldMkLst>
          <pc:docMk/>
          <pc:sldMk cId="2433130858" sldId="733"/>
        </pc:sldMkLst>
      </pc:sldChg>
      <pc:sldChg chg="del">
        <pc:chgData name="Eric Lepelaar" userId="f360994d-910c-4ef2-a4fa-17765628cb7f" providerId="ADAL" clId="{B8CE268A-77B1-4F1E-93A8-A7C94D9DE335}" dt="2022-10-27T12:50:21.732" v="4177" actId="47"/>
        <pc:sldMkLst>
          <pc:docMk/>
          <pc:sldMk cId="1775544669" sldId="734"/>
        </pc:sldMkLst>
      </pc:sldChg>
      <pc:sldChg chg="del">
        <pc:chgData name="Eric Lepelaar" userId="f360994d-910c-4ef2-a4fa-17765628cb7f" providerId="ADAL" clId="{B8CE268A-77B1-4F1E-93A8-A7C94D9DE335}" dt="2022-10-27T12:50:21.908" v="4178" actId="47"/>
        <pc:sldMkLst>
          <pc:docMk/>
          <pc:sldMk cId="1502548970" sldId="735"/>
        </pc:sldMkLst>
      </pc:sldChg>
      <pc:sldChg chg="del">
        <pc:chgData name="Eric Lepelaar" userId="f360994d-910c-4ef2-a4fa-17765628cb7f" providerId="ADAL" clId="{B8CE268A-77B1-4F1E-93A8-A7C94D9DE335}" dt="2022-10-27T12:50:21.016" v="4173" actId="47"/>
        <pc:sldMkLst>
          <pc:docMk/>
          <pc:sldMk cId="3260182705" sldId="736"/>
        </pc:sldMkLst>
      </pc:sldChg>
      <pc:sldChg chg="del">
        <pc:chgData name="Eric Lepelaar" userId="f360994d-910c-4ef2-a4fa-17765628cb7f" providerId="ADAL" clId="{B8CE268A-77B1-4F1E-93A8-A7C94D9DE335}" dt="2022-10-27T12:50:22.244" v="4180" actId="47"/>
        <pc:sldMkLst>
          <pc:docMk/>
          <pc:sldMk cId="363263334" sldId="737"/>
        </pc:sldMkLst>
      </pc:sldChg>
      <pc:sldChg chg="del">
        <pc:chgData name="Eric Lepelaar" userId="f360994d-910c-4ef2-a4fa-17765628cb7f" providerId="ADAL" clId="{B8CE268A-77B1-4F1E-93A8-A7C94D9DE335}" dt="2022-10-27T12:50:21.197" v="4174" actId="47"/>
        <pc:sldMkLst>
          <pc:docMk/>
          <pc:sldMk cId="3476010418" sldId="739"/>
        </pc:sldMkLst>
      </pc:sldChg>
      <pc:sldChg chg="del">
        <pc:chgData name="Eric Lepelaar" userId="f360994d-910c-4ef2-a4fa-17765628cb7f" providerId="ADAL" clId="{B8CE268A-77B1-4F1E-93A8-A7C94D9DE335}" dt="2022-10-27T12:50:22.086" v="4179" actId="47"/>
        <pc:sldMkLst>
          <pc:docMk/>
          <pc:sldMk cId="666988084" sldId="740"/>
        </pc:sldMkLst>
      </pc:sldChg>
      <pc:sldChg chg="del">
        <pc:chgData name="Eric Lepelaar" userId="f360994d-910c-4ef2-a4fa-17765628cb7f" providerId="ADAL" clId="{B8CE268A-77B1-4F1E-93A8-A7C94D9DE335}" dt="2022-10-27T12:50:23.219" v="4186" actId="47"/>
        <pc:sldMkLst>
          <pc:docMk/>
          <pc:sldMk cId="1514408484" sldId="741"/>
        </pc:sldMkLst>
      </pc:sldChg>
      <pc:sldChg chg="del">
        <pc:chgData name="Eric Lepelaar" userId="f360994d-910c-4ef2-a4fa-17765628cb7f" providerId="ADAL" clId="{B8CE268A-77B1-4F1E-93A8-A7C94D9DE335}" dt="2022-10-27T12:50:23.387" v="4187" actId="47"/>
        <pc:sldMkLst>
          <pc:docMk/>
          <pc:sldMk cId="3981727500" sldId="742"/>
        </pc:sldMkLst>
      </pc:sldChg>
      <pc:sldChg chg="del">
        <pc:chgData name="Eric Lepelaar" userId="f360994d-910c-4ef2-a4fa-17765628cb7f" providerId="ADAL" clId="{B8CE268A-77B1-4F1E-93A8-A7C94D9DE335}" dt="2022-10-27T12:50:23.548" v="4188" actId="47"/>
        <pc:sldMkLst>
          <pc:docMk/>
          <pc:sldMk cId="474770377" sldId="743"/>
        </pc:sldMkLst>
      </pc:sldChg>
      <pc:sldChg chg="del">
        <pc:chgData name="Eric Lepelaar" userId="f360994d-910c-4ef2-a4fa-17765628cb7f" providerId="ADAL" clId="{B8CE268A-77B1-4F1E-93A8-A7C94D9DE335}" dt="2022-10-27T12:50:22.575" v="4182" actId="47"/>
        <pc:sldMkLst>
          <pc:docMk/>
          <pc:sldMk cId="781266712" sldId="745"/>
        </pc:sldMkLst>
      </pc:sldChg>
      <pc:sldChg chg="del">
        <pc:chgData name="Eric Lepelaar" userId="f360994d-910c-4ef2-a4fa-17765628cb7f" providerId="ADAL" clId="{B8CE268A-77B1-4F1E-93A8-A7C94D9DE335}" dt="2022-10-27T12:50:22.742" v="4183" actId="47"/>
        <pc:sldMkLst>
          <pc:docMk/>
          <pc:sldMk cId="2937874722" sldId="746"/>
        </pc:sldMkLst>
      </pc:sldChg>
      <pc:sldChg chg="del">
        <pc:chgData name="Eric Lepelaar" userId="f360994d-910c-4ef2-a4fa-17765628cb7f" providerId="ADAL" clId="{B8CE268A-77B1-4F1E-93A8-A7C94D9DE335}" dt="2022-10-27T12:50:22.900" v="4184" actId="47"/>
        <pc:sldMkLst>
          <pc:docMk/>
          <pc:sldMk cId="358177244" sldId="747"/>
        </pc:sldMkLst>
      </pc:sldChg>
      <pc:sldChg chg="del">
        <pc:chgData name="Eric Lepelaar" userId="f360994d-910c-4ef2-a4fa-17765628cb7f" providerId="ADAL" clId="{B8CE268A-77B1-4F1E-93A8-A7C94D9DE335}" dt="2022-10-27T12:50:23.052" v="4185" actId="47"/>
        <pc:sldMkLst>
          <pc:docMk/>
          <pc:sldMk cId="3138413315" sldId="748"/>
        </pc:sldMkLst>
      </pc:sldChg>
      <pc:sldChg chg="del">
        <pc:chgData name="Eric Lepelaar" userId="f360994d-910c-4ef2-a4fa-17765628cb7f" providerId="ADAL" clId="{B8CE268A-77B1-4F1E-93A8-A7C94D9DE335}" dt="2022-10-27T12:50:23.708" v="4189" actId="47"/>
        <pc:sldMkLst>
          <pc:docMk/>
          <pc:sldMk cId="3372215313" sldId="749"/>
        </pc:sldMkLst>
      </pc:sldChg>
      <pc:sldChg chg="del">
        <pc:chgData name="Eric Lepelaar" userId="f360994d-910c-4ef2-a4fa-17765628cb7f" providerId="ADAL" clId="{B8CE268A-77B1-4F1E-93A8-A7C94D9DE335}" dt="2022-10-27T12:50:20.797" v="4172" actId="47"/>
        <pc:sldMkLst>
          <pc:docMk/>
          <pc:sldMk cId="1121183655" sldId="750"/>
        </pc:sldMkLst>
      </pc:sldChg>
      <pc:sldChg chg="del">
        <pc:chgData name="Eric Lepelaar" userId="f360994d-910c-4ef2-a4fa-17765628cb7f" providerId="ADAL" clId="{B8CE268A-77B1-4F1E-93A8-A7C94D9DE335}" dt="2022-10-27T12:50:24.646" v="4195" actId="47"/>
        <pc:sldMkLst>
          <pc:docMk/>
          <pc:sldMk cId="1134040343" sldId="751"/>
        </pc:sldMkLst>
      </pc:sldChg>
      <pc:sldChg chg="del">
        <pc:chgData name="Eric Lepelaar" userId="f360994d-910c-4ef2-a4fa-17765628cb7f" providerId="ADAL" clId="{B8CE268A-77B1-4F1E-93A8-A7C94D9DE335}" dt="2022-10-27T12:50:24.482" v="4194" actId="47"/>
        <pc:sldMkLst>
          <pc:docMk/>
          <pc:sldMk cId="860170383" sldId="752"/>
        </pc:sldMkLst>
      </pc:sldChg>
      <pc:sldChg chg="del">
        <pc:chgData name="Eric Lepelaar" userId="f360994d-910c-4ef2-a4fa-17765628cb7f" providerId="ADAL" clId="{B8CE268A-77B1-4F1E-93A8-A7C94D9DE335}" dt="2022-10-27T12:50:24.180" v="4192" actId="47"/>
        <pc:sldMkLst>
          <pc:docMk/>
          <pc:sldMk cId="3326680549" sldId="753"/>
        </pc:sldMkLst>
      </pc:sldChg>
      <pc:sldChg chg="del">
        <pc:chgData name="Eric Lepelaar" userId="f360994d-910c-4ef2-a4fa-17765628cb7f" providerId="ADAL" clId="{B8CE268A-77B1-4F1E-93A8-A7C94D9DE335}" dt="2022-10-27T12:50:23.859" v="4190" actId="47"/>
        <pc:sldMkLst>
          <pc:docMk/>
          <pc:sldMk cId="3216948658" sldId="754"/>
        </pc:sldMkLst>
      </pc:sldChg>
      <pc:sldChg chg="del">
        <pc:chgData name="Eric Lepelaar" userId="f360994d-910c-4ef2-a4fa-17765628cb7f" providerId="ADAL" clId="{B8CE268A-77B1-4F1E-93A8-A7C94D9DE335}" dt="2022-10-27T12:50:24.020" v="4191" actId="47"/>
        <pc:sldMkLst>
          <pc:docMk/>
          <pc:sldMk cId="1249567370" sldId="755"/>
        </pc:sldMkLst>
      </pc:sldChg>
      <pc:sldChg chg="del">
        <pc:chgData name="Eric Lepelaar" userId="f360994d-910c-4ef2-a4fa-17765628cb7f" providerId="ADAL" clId="{B8CE268A-77B1-4F1E-93A8-A7C94D9DE335}" dt="2022-10-27T12:50:24.340" v="4193" actId="47"/>
        <pc:sldMkLst>
          <pc:docMk/>
          <pc:sldMk cId="3413648317" sldId="756"/>
        </pc:sldMkLst>
      </pc:sldChg>
      <pc:sldChg chg="del">
        <pc:chgData name="Eric Lepelaar" userId="f360994d-910c-4ef2-a4fa-17765628cb7f" providerId="ADAL" clId="{B8CE268A-77B1-4F1E-93A8-A7C94D9DE335}" dt="2022-10-27T12:50:24.803" v="4196" actId="47"/>
        <pc:sldMkLst>
          <pc:docMk/>
          <pc:sldMk cId="0" sldId="757"/>
        </pc:sldMkLst>
      </pc:sldChg>
      <pc:sldChg chg="del">
        <pc:chgData name="Eric Lepelaar" userId="f360994d-910c-4ef2-a4fa-17765628cb7f" providerId="ADAL" clId="{B8CE268A-77B1-4F1E-93A8-A7C94D9DE335}" dt="2022-10-27T12:50:27.057" v="4204" actId="47"/>
        <pc:sldMkLst>
          <pc:docMk/>
          <pc:sldMk cId="3048307109" sldId="758"/>
        </pc:sldMkLst>
      </pc:sldChg>
      <pc:sldChg chg="del">
        <pc:chgData name="Eric Lepelaar" userId="f360994d-910c-4ef2-a4fa-17765628cb7f" providerId="ADAL" clId="{B8CE268A-77B1-4F1E-93A8-A7C94D9DE335}" dt="2022-10-27T12:50:25.106" v="4198" actId="47"/>
        <pc:sldMkLst>
          <pc:docMk/>
          <pc:sldMk cId="94902815" sldId="759"/>
        </pc:sldMkLst>
      </pc:sldChg>
      <pc:sldChg chg="del">
        <pc:chgData name="Eric Lepelaar" userId="f360994d-910c-4ef2-a4fa-17765628cb7f" providerId="ADAL" clId="{B8CE268A-77B1-4F1E-93A8-A7C94D9DE335}" dt="2022-10-27T12:50:24.947" v="4197" actId="47"/>
        <pc:sldMkLst>
          <pc:docMk/>
          <pc:sldMk cId="2886071956" sldId="760"/>
        </pc:sldMkLst>
      </pc:sldChg>
      <pc:sldChg chg="del">
        <pc:chgData name="Eric Lepelaar" userId="f360994d-910c-4ef2-a4fa-17765628cb7f" providerId="ADAL" clId="{B8CE268A-77B1-4F1E-93A8-A7C94D9DE335}" dt="2022-10-27T12:50:25.439" v="4200" actId="47"/>
        <pc:sldMkLst>
          <pc:docMk/>
          <pc:sldMk cId="1933911946" sldId="761"/>
        </pc:sldMkLst>
      </pc:sldChg>
      <pc:sldChg chg="del">
        <pc:chgData name="Eric Lepelaar" userId="f360994d-910c-4ef2-a4fa-17765628cb7f" providerId="ADAL" clId="{B8CE268A-77B1-4F1E-93A8-A7C94D9DE335}" dt="2022-10-27T12:50:25.587" v="4201" actId="47"/>
        <pc:sldMkLst>
          <pc:docMk/>
          <pc:sldMk cId="2309674645" sldId="762"/>
        </pc:sldMkLst>
      </pc:sldChg>
      <pc:sldChg chg="modSp new mod">
        <pc:chgData name="Eric Lepelaar" userId="f360994d-910c-4ef2-a4fa-17765628cb7f" providerId="ADAL" clId="{B8CE268A-77B1-4F1E-93A8-A7C94D9DE335}" dt="2022-10-27T12:22:10.617" v="1649" actId="1076"/>
        <pc:sldMkLst>
          <pc:docMk/>
          <pc:sldMk cId="2765067079" sldId="763"/>
        </pc:sldMkLst>
        <pc:spChg chg="mod">
          <ac:chgData name="Eric Lepelaar" userId="f360994d-910c-4ef2-a4fa-17765628cb7f" providerId="ADAL" clId="{B8CE268A-77B1-4F1E-93A8-A7C94D9DE335}" dt="2022-10-27T12:22:10.617" v="1649" actId="1076"/>
          <ac:spMkLst>
            <pc:docMk/>
            <pc:sldMk cId="2765067079" sldId="763"/>
            <ac:spMk id="2" creationId="{83B71462-97CE-9965-9CBC-2D680CC19435}"/>
          </ac:spMkLst>
        </pc:spChg>
        <pc:spChg chg="mod">
          <ac:chgData name="Eric Lepelaar" userId="f360994d-910c-4ef2-a4fa-17765628cb7f" providerId="ADAL" clId="{B8CE268A-77B1-4F1E-93A8-A7C94D9DE335}" dt="2022-10-27T12:22:04.505" v="1648" actId="1076"/>
          <ac:spMkLst>
            <pc:docMk/>
            <pc:sldMk cId="2765067079" sldId="763"/>
            <ac:spMk id="3" creationId="{51017FA5-2F2B-7664-FF49-6F133F83D083}"/>
          </ac:spMkLst>
        </pc:spChg>
      </pc:sldChg>
      <pc:sldChg chg="modSp new del mod">
        <pc:chgData name="Eric Lepelaar" userId="f360994d-910c-4ef2-a4fa-17765628cb7f" providerId="ADAL" clId="{B8CE268A-77B1-4F1E-93A8-A7C94D9DE335}" dt="2022-10-27T12:33:20.747" v="2190" actId="47"/>
        <pc:sldMkLst>
          <pc:docMk/>
          <pc:sldMk cId="1188088617" sldId="764"/>
        </pc:sldMkLst>
        <pc:spChg chg="mod">
          <ac:chgData name="Eric Lepelaar" userId="f360994d-910c-4ef2-a4fa-17765628cb7f" providerId="ADAL" clId="{B8CE268A-77B1-4F1E-93A8-A7C94D9DE335}" dt="2022-10-27T12:29:24.026" v="2050" actId="1076"/>
          <ac:spMkLst>
            <pc:docMk/>
            <pc:sldMk cId="1188088617" sldId="764"/>
            <ac:spMk id="2" creationId="{9312D4DC-4DDA-E9EF-7F17-F73A629B21EE}"/>
          </ac:spMkLst>
        </pc:spChg>
        <pc:spChg chg="mod">
          <ac:chgData name="Eric Lepelaar" userId="f360994d-910c-4ef2-a4fa-17765628cb7f" providerId="ADAL" clId="{B8CE268A-77B1-4F1E-93A8-A7C94D9DE335}" dt="2022-10-27T12:29:31.886" v="2052" actId="255"/>
          <ac:spMkLst>
            <pc:docMk/>
            <pc:sldMk cId="1188088617" sldId="764"/>
            <ac:spMk id="3" creationId="{872B7D1D-CDFC-4AED-2BCA-1190891A1591}"/>
          </ac:spMkLst>
        </pc:spChg>
      </pc:sldChg>
      <pc:sldChg chg="modSp add del mod">
        <pc:chgData name="Eric Lepelaar" userId="f360994d-910c-4ef2-a4fa-17765628cb7f" providerId="ADAL" clId="{B8CE268A-77B1-4F1E-93A8-A7C94D9DE335}" dt="2022-10-27T12:32:58.011" v="2185" actId="47"/>
        <pc:sldMkLst>
          <pc:docMk/>
          <pc:sldMk cId="2283773201" sldId="765"/>
        </pc:sldMkLst>
        <pc:spChg chg="mod">
          <ac:chgData name="Eric Lepelaar" userId="f360994d-910c-4ef2-a4fa-17765628cb7f" providerId="ADAL" clId="{B8CE268A-77B1-4F1E-93A8-A7C94D9DE335}" dt="2022-10-27T12:31:39.737" v="2121" actId="20577"/>
          <ac:spMkLst>
            <pc:docMk/>
            <pc:sldMk cId="2283773201" sldId="765"/>
            <ac:spMk id="2" creationId="{9312D4DC-4DDA-E9EF-7F17-F73A629B21EE}"/>
          </ac:spMkLst>
        </pc:spChg>
      </pc:sldChg>
      <pc:sldChg chg="modSp add mod ord">
        <pc:chgData name="Eric Lepelaar" userId="f360994d-910c-4ef2-a4fa-17765628cb7f" providerId="ADAL" clId="{B8CE268A-77B1-4F1E-93A8-A7C94D9DE335}" dt="2022-10-27T14:31:02.078" v="5466" actId="6549"/>
        <pc:sldMkLst>
          <pc:docMk/>
          <pc:sldMk cId="3207490825" sldId="765"/>
        </pc:sldMkLst>
        <pc:spChg chg="mod">
          <ac:chgData name="Eric Lepelaar" userId="f360994d-910c-4ef2-a4fa-17765628cb7f" providerId="ADAL" clId="{B8CE268A-77B1-4F1E-93A8-A7C94D9DE335}" dt="2022-10-27T12:33:36.121" v="2273" actId="6549"/>
          <ac:spMkLst>
            <pc:docMk/>
            <pc:sldMk cId="3207490825" sldId="765"/>
            <ac:spMk id="12290" creationId="{63FE09A8-8B75-4680-AB62-EB2B4EA39DB6}"/>
          </ac:spMkLst>
        </pc:spChg>
        <pc:spChg chg="mod">
          <ac:chgData name="Eric Lepelaar" userId="f360994d-910c-4ef2-a4fa-17765628cb7f" providerId="ADAL" clId="{B8CE268A-77B1-4F1E-93A8-A7C94D9DE335}" dt="2022-10-27T14:31:02.078" v="5466" actId="6549"/>
          <ac:spMkLst>
            <pc:docMk/>
            <pc:sldMk cId="3207490825" sldId="765"/>
            <ac:spMk id="12291" creationId="{42CB71ED-1160-45C8-8008-90B77257C79A}"/>
          </ac:spMkLst>
        </pc:spChg>
      </pc:sldChg>
      <pc:sldChg chg="modSp add mod">
        <pc:chgData name="Eric Lepelaar" userId="f360994d-910c-4ef2-a4fa-17765628cb7f" providerId="ADAL" clId="{B8CE268A-77B1-4F1E-93A8-A7C94D9DE335}" dt="2022-10-27T12:43:22.859" v="3449" actId="6549"/>
        <pc:sldMkLst>
          <pc:docMk/>
          <pc:sldMk cId="1156539525" sldId="766"/>
        </pc:sldMkLst>
        <pc:spChg chg="mod">
          <ac:chgData name="Eric Lepelaar" userId="f360994d-910c-4ef2-a4fa-17765628cb7f" providerId="ADAL" clId="{B8CE268A-77B1-4F1E-93A8-A7C94D9DE335}" dt="2022-10-27T12:37:07.369" v="2719" actId="20577"/>
          <ac:spMkLst>
            <pc:docMk/>
            <pc:sldMk cId="1156539525" sldId="766"/>
            <ac:spMk id="12290" creationId="{63FE09A8-8B75-4680-AB62-EB2B4EA39DB6}"/>
          </ac:spMkLst>
        </pc:spChg>
        <pc:spChg chg="mod">
          <ac:chgData name="Eric Lepelaar" userId="f360994d-910c-4ef2-a4fa-17765628cb7f" providerId="ADAL" clId="{B8CE268A-77B1-4F1E-93A8-A7C94D9DE335}" dt="2022-10-27T12:43:22.859" v="3449" actId="6549"/>
          <ac:spMkLst>
            <pc:docMk/>
            <pc:sldMk cId="1156539525" sldId="766"/>
            <ac:spMk id="12291" creationId="{42CB71ED-1160-45C8-8008-90B77257C79A}"/>
          </ac:spMkLst>
        </pc:spChg>
      </pc:sldChg>
      <pc:sldChg chg="modSp add mod">
        <pc:chgData name="Eric Lepelaar" userId="f360994d-910c-4ef2-a4fa-17765628cb7f" providerId="ADAL" clId="{B8CE268A-77B1-4F1E-93A8-A7C94D9DE335}" dt="2022-10-27T14:31:36.287" v="5479" actId="6549"/>
        <pc:sldMkLst>
          <pc:docMk/>
          <pc:sldMk cId="3700661898" sldId="767"/>
        </pc:sldMkLst>
        <pc:spChg chg="mod">
          <ac:chgData name="Eric Lepelaar" userId="f360994d-910c-4ef2-a4fa-17765628cb7f" providerId="ADAL" clId="{B8CE268A-77B1-4F1E-93A8-A7C94D9DE335}" dt="2022-10-27T12:44:16.168" v="3490" actId="20577"/>
          <ac:spMkLst>
            <pc:docMk/>
            <pc:sldMk cId="3700661898" sldId="767"/>
            <ac:spMk id="12290" creationId="{63FE09A8-8B75-4680-AB62-EB2B4EA39DB6}"/>
          </ac:spMkLst>
        </pc:spChg>
        <pc:spChg chg="mod">
          <ac:chgData name="Eric Lepelaar" userId="f360994d-910c-4ef2-a4fa-17765628cb7f" providerId="ADAL" clId="{B8CE268A-77B1-4F1E-93A8-A7C94D9DE335}" dt="2022-10-27T14:31:36.287" v="5479" actId="6549"/>
          <ac:spMkLst>
            <pc:docMk/>
            <pc:sldMk cId="3700661898" sldId="767"/>
            <ac:spMk id="12291" creationId="{42CB71ED-1160-45C8-8008-90B77257C79A}"/>
          </ac:spMkLst>
        </pc:spChg>
      </pc:sldChg>
      <pc:sldChg chg="modSp add mod">
        <pc:chgData name="Eric Lepelaar" userId="f360994d-910c-4ef2-a4fa-17765628cb7f" providerId="ADAL" clId="{B8CE268A-77B1-4F1E-93A8-A7C94D9DE335}" dt="2022-10-27T13:00:28.776" v="5142" actId="20577"/>
        <pc:sldMkLst>
          <pc:docMk/>
          <pc:sldMk cId="2507398931" sldId="768"/>
        </pc:sldMkLst>
        <pc:spChg chg="mod">
          <ac:chgData name="Eric Lepelaar" userId="f360994d-910c-4ef2-a4fa-17765628cb7f" providerId="ADAL" clId="{B8CE268A-77B1-4F1E-93A8-A7C94D9DE335}" dt="2022-10-27T13:00:28.776" v="5142" actId="20577"/>
          <ac:spMkLst>
            <pc:docMk/>
            <pc:sldMk cId="2507398931" sldId="768"/>
            <ac:spMk id="12290" creationId="{63FE09A8-8B75-4680-AB62-EB2B4EA39DB6}"/>
          </ac:spMkLst>
        </pc:spChg>
        <pc:spChg chg="mod">
          <ac:chgData name="Eric Lepelaar" userId="f360994d-910c-4ef2-a4fa-17765628cb7f" providerId="ADAL" clId="{B8CE268A-77B1-4F1E-93A8-A7C94D9DE335}" dt="2022-10-27T13:00:01.893" v="5137" actId="6549"/>
          <ac:spMkLst>
            <pc:docMk/>
            <pc:sldMk cId="2507398931" sldId="768"/>
            <ac:spMk id="12291" creationId="{42CB71ED-1160-45C8-8008-90B77257C79A}"/>
          </ac:spMkLst>
        </pc:spChg>
      </pc:sldChg>
      <pc:sldChg chg="modSp add mod">
        <pc:chgData name="Eric Lepelaar" userId="f360994d-910c-4ef2-a4fa-17765628cb7f" providerId="ADAL" clId="{B8CE268A-77B1-4F1E-93A8-A7C94D9DE335}" dt="2022-10-27T13:01:47.488" v="5361" actId="20577"/>
        <pc:sldMkLst>
          <pc:docMk/>
          <pc:sldMk cId="1756139077" sldId="769"/>
        </pc:sldMkLst>
        <pc:spChg chg="mod">
          <ac:chgData name="Eric Lepelaar" userId="f360994d-910c-4ef2-a4fa-17765628cb7f" providerId="ADAL" clId="{B8CE268A-77B1-4F1E-93A8-A7C94D9DE335}" dt="2022-10-27T13:00:34.016" v="5146" actId="20577"/>
          <ac:spMkLst>
            <pc:docMk/>
            <pc:sldMk cId="1756139077" sldId="769"/>
            <ac:spMk id="12290" creationId="{63FE09A8-8B75-4680-AB62-EB2B4EA39DB6}"/>
          </ac:spMkLst>
        </pc:spChg>
        <pc:spChg chg="mod">
          <ac:chgData name="Eric Lepelaar" userId="f360994d-910c-4ef2-a4fa-17765628cb7f" providerId="ADAL" clId="{B8CE268A-77B1-4F1E-93A8-A7C94D9DE335}" dt="2022-10-27T13:01:47.488" v="5361" actId="20577"/>
          <ac:spMkLst>
            <pc:docMk/>
            <pc:sldMk cId="1756139077" sldId="769"/>
            <ac:spMk id="12291" creationId="{42CB71ED-1160-45C8-8008-90B77257C79A}"/>
          </ac:spMkLst>
        </pc:spChg>
      </pc:sldChg>
      <pc:sldChg chg="modSp add mod">
        <pc:chgData name="Eric Lepelaar" userId="f360994d-910c-4ef2-a4fa-17765628cb7f" providerId="ADAL" clId="{B8CE268A-77B1-4F1E-93A8-A7C94D9DE335}" dt="2022-10-27T13:03:09.072" v="5404" actId="20577"/>
        <pc:sldMkLst>
          <pc:docMk/>
          <pc:sldMk cId="2763496599" sldId="770"/>
        </pc:sldMkLst>
        <pc:spChg chg="mod">
          <ac:chgData name="Eric Lepelaar" userId="f360994d-910c-4ef2-a4fa-17765628cb7f" providerId="ADAL" clId="{B8CE268A-77B1-4F1E-93A8-A7C94D9DE335}" dt="2022-10-27T13:02:18.433" v="5401" actId="20577"/>
          <ac:spMkLst>
            <pc:docMk/>
            <pc:sldMk cId="2763496599" sldId="770"/>
            <ac:spMk id="12290" creationId="{63FE09A8-8B75-4680-AB62-EB2B4EA39DB6}"/>
          </ac:spMkLst>
        </pc:spChg>
        <pc:spChg chg="mod">
          <ac:chgData name="Eric Lepelaar" userId="f360994d-910c-4ef2-a4fa-17765628cb7f" providerId="ADAL" clId="{B8CE268A-77B1-4F1E-93A8-A7C94D9DE335}" dt="2022-10-27T13:03:09.072" v="5404" actId="20577"/>
          <ac:spMkLst>
            <pc:docMk/>
            <pc:sldMk cId="2763496599" sldId="770"/>
            <ac:spMk id="12291" creationId="{42CB71ED-1160-45C8-8008-90B77257C79A}"/>
          </ac:spMkLst>
        </pc:spChg>
      </pc:sldChg>
      <pc:sldMasterChg chg="del delSldLayout">
        <pc:chgData name="Eric Lepelaar" userId="f360994d-910c-4ef2-a4fa-17765628cb7f" providerId="ADAL" clId="{B8CE268A-77B1-4F1E-93A8-A7C94D9DE335}" dt="2022-10-27T12:50:27.057" v="4204" actId="47"/>
        <pc:sldMasterMkLst>
          <pc:docMk/>
          <pc:sldMasterMk cId="0" sldId="2147483924"/>
        </pc:sldMasterMkLst>
        <pc:sldLayoutChg chg="del">
          <pc:chgData name="Eric Lepelaar" userId="f360994d-910c-4ef2-a4fa-17765628cb7f" providerId="ADAL" clId="{B8CE268A-77B1-4F1E-93A8-A7C94D9DE335}" dt="2022-10-27T12:50:27.057" v="4204" actId="47"/>
          <pc:sldLayoutMkLst>
            <pc:docMk/>
            <pc:sldMasterMk cId="0" sldId="2147483924"/>
            <pc:sldLayoutMk cId="4006241766" sldId="2147485622"/>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1145027068" sldId="2147485623"/>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2710511417" sldId="2147485624"/>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1706711717" sldId="2147485625"/>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1739042970" sldId="2147485626"/>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2009986527" sldId="2147485627"/>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1138777994" sldId="2147485628"/>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2678091335" sldId="2147485629"/>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497609342" sldId="2147485630"/>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2763445764" sldId="2147485631"/>
          </pc:sldLayoutMkLst>
        </pc:sldLayoutChg>
        <pc:sldLayoutChg chg="del">
          <pc:chgData name="Eric Lepelaar" userId="f360994d-910c-4ef2-a4fa-17765628cb7f" providerId="ADAL" clId="{B8CE268A-77B1-4F1E-93A8-A7C94D9DE335}" dt="2022-10-27T12:50:27.057" v="4204" actId="47"/>
          <pc:sldLayoutMkLst>
            <pc:docMk/>
            <pc:sldMasterMk cId="0" sldId="2147483924"/>
            <pc:sldLayoutMk cId="1667914119" sldId="2147485652"/>
          </pc:sldLayoutMkLst>
        </pc:sldLayoutChg>
      </pc:sldMasterChg>
      <pc:sldMasterChg chg="del delSldLayout">
        <pc:chgData name="Eric Lepelaar" userId="f360994d-910c-4ef2-a4fa-17765628cb7f" providerId="ADAL" clId="{B8CE268A-77B1-4F1E-93A8-A7C94D9DE335}" dt="2022-10-27T12:18:55.580" v="1382" actId="47"/>
        <pc:sldMasterMkLst>
          <pc:docMk/>
          <pc:sldMasterMk cId="0" sldId="2147485463"/>
        </pc:sldMasterMkLst>
        <pc:sldLayoutChg chg="del">
          <pc:chgData name="Eric Lepelaar" userId="f360994d-910c-4ef2-a4fa-17765628cb7f" providerId="ADAL" clId="{B8CE268A-77B1-4F1E-93A8-A7C94D9DE335}" dt="2022-10-27T12:18:55.580" v="1382" actId="47"/>
          <pc:sldLayoutMkLst>
            <pc:docMk/>
            <pc:sldMasterMk cId="0" sldId="2147485463"/>
            <pc:sldLayoutMk cId="1627552658" sldId="2147485642"/>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4034214370" sldId="2147485643"/>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2737722528" sldId="2147485644"/>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2150387673" sldId="2147485645"/>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2303532566" sldId="2147485646"/>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2362036580" sldId="2147485647"/>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4017462354" sldId="2147485648"/>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4235614822" sldId="2147485649"/>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3575533399" sldId="2147485650"/>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1466974450" sldId="2147485651"/>
          </pc:sldLayoutMkLst>
        </pc:sldLayoutChg>
        <pc:sldLayoutChg chg="del">
          <pc:chgData name="Eric Lepelaar" userId="f360994d-910c-4ef2-a4fa-17765628cb7f" providerId="ADAL" clId="{B8CE268A-77B1-4F1E-93A8-A7C94D9DE335}" dt="2022-10-27T12:18:55.580" v="1382" actId="47"/>
          <pc:sldLayoutMkLst>
            <pc:docMk/>
            <pc:sldMasterMk cId="0" sldId="2147485463"/>
            <pc:sldLayoutMk cId="124398012" sldId="2147485654"/>
          </pc:sldLayoutMkLst>
        </pc:sldLayoutChg>
      </pc:sldMasterChg>
    </pc:docChg>
  </pc:docChgLst>
  <pc:docChgLst>
    <pc:chgData name="Eric Lepelaar" userId="f360994d-910c-4ef2-a4fa-17765628cb7f" providerId="ADAL" clId="{A4842283-5DB8-464C-A25A-8E0D1C774716}"/>
    <pc:docChg chg="undo redo custSel addSld delSld modSld sldOrd">
      <pc:chgData name="Eric Lepelaar" userId="f360994d-910c-4ef2-a4fa-17765628cb7f" providerId="ADAL" clId="{A4842283-5DB8-464C-A25A-8E0D1C774716}" dt="2021-12-11T13:19:52.726" v="9190" actId="1076"/>
      <pc:docMkLst>
        <pc:docMk/>
      </pc:docMkLst>
      <pc:sldChg chg="modSp add mod">
        <pc:chgData name="Eric Lepelaar" userId="f360994d-910c-4ef2-a4fa-17765628cb7f" providerId="ADAL" clId="{A4842283-5DB8-464C-A25A-8E0D1C774716}" dt="2021-12-03T13:51:20.935" v="7493" actId="255"/>
        <pc:sldMkLst>
          <pc:docMk/>
          <pc:sldMk cId="0" sldId="405"/>
        </pc:sldMkLst>
        <pc:spChg chg="mod">
          <ac:chgData name="Eric Lepelaar" userId="f360994d-910c-4ef2-a4fa-17765628cb7f" providerId="ADAL" clId="{A4842283-5DB8-464C-A25A-8E0D1C774716}" dt="2021-12-03T13:51:20.935" v="7493" actId="255"/>
          <ac:spMkLst>
            <pc:docMk/>
            <pc:sldMk cId="0" sldId="405"/>
            <ac:spMk id="3" creationId="{E61E74CE-A5FB-454C-95D3-BA7B55B86C6E}"/>
          </ac:spMkLst>
        </pc:spChg>
        <pc:spChg chg="mod">
          <ac:chgData name="Eric Lepelaar" userId="f360994d-910c-4ef2-a4fa-17765628cb7f" providerId="ADAL" clId="{A4842283-5DB8-464C-A25A-8E0D1C774716}" dt="2021-12-03T12:36:14.613" v="1816" actId="20577"/>
          <ac:spMkLst>
            <pc:docMk/>
            <pc:sldMk cId="0" sldId="405"/>
            <ac:spMk id="29698" creationId="{7ECD1E94-C58D-4300-BB10-47A0F74EC3F3}"/>
          </ac:spMkLst>
        </pc:spChg>
      </pc:sldChg>
      <pc:sldChg chg="modSp mod">
        <pc:chgData name="Eric Lepelaar" userId="f360994d-910c-4ef2-a4fa-17765628cb7f" providerId="ADAL" clId="{A4842283-5DB8-464C-A25A-8E0D1C774716}" dt="2021-12-03T13:50:29.777" v="7475" actId="1076"/>
        <pc:sldMkLst>
          <pc:docMk/>
          <pc:sldMk cId="0" sldId="597"/>
        </pc:sldMkLst>
        <pc:spChg chg="mod">
          <ac:chgData name="Eric Lepelaar" userId="f360994d-910c-4ef2-a4fa-17765628cb7f" providerId="ADAL" clId="{A4842283-5DB8-464C-A25A-8E0D1C774716}" dt="2021-12-03T13:50:29.777" v="7475" actId="1076"/>
          <ac:spMkLst>
            <pc:docMk/>
            <pc:sldMk cId="0" sldId="597"/>
            <ac:spMk id="19459" creationId="{9C1F3751-0FBC-4C12-8A2D-858F7873D577}"/>
          </ac:spMkLst>
        </pc:spChg>
      </pc:sldChg>
      <pc:sldChg chg="modSp mod">
        <pc:chgData name="Eric Lepelaar" userId="f360994d-910c-4ef2-a4fa-17765628cb7f" providerId="ADAL" clId="{A4842283-5DB8-464C-A25A-8E0D1C774716}" dt="2021-12-03T13:52:06.918" v="7498" actId="255"/>
        <pc:sldMkLst>
          <pc:docMk/>
          <pc:sldMk cId="0" sldId="600"/>
        </pc:sldMkLst>
        <pc:spChg chg="mod">
          <ac:chgData name="Eric Lepelaar" userId="f360994d-910c-4ef2-a4fa-17765628cb7f" providerId="ADAL" clId="{A4842283-5DB8-464C-A25A-8E0D1C774716}" dt="2021-12-03T12:34:23.498" v="1800" actId="20577"/>
          <ac:spMkLst>
            <pc:docMk/>
            <pc:sldMk cId="0" sldId="600"/>
            <ac:spMk id="21506" creationId="{6EA0EFF3-89BA-4FC6-9F06-D4CABDE7B3AE}"/>
          </ac:spMkLst>
        </pc:spChg>
        <pc:spChg chg="mod">
          <ac:chgData name="Eric Lepelaar" userId="f360994d-910c-4ef2-a4fa-17765628cb7f" providerId="ADAL" clId="{A4842283-5DB8-464C-A25A-8E0D1C774716}" dt="2021-12-03T13:52:06.918" v="7498" actId="255"/>
          <ac:spMkLst>
            <pc:docMk/>
            <pc:sldMk cId="0" sldId="600"/>
            <ac:spMk id="25603" creationId="{6751F600-4E4B-4298-90A3-F5FC5C7171E6}"/>
          </ac:spMkLst>
        </pc:spChg>
      </pc:sldChg>
      <pc:sldChg chg="modSp mod">
        <pc:chgData name="Eric Lepelaar" userId="f360994d-910c-4ef2-a4fa-17765628cb7f" providerId="ADAL" clId="{A4842283-5DB8-464C-A25A-8E0D1C774716}" dt="2021-12-03T13:52:15.662" v="7499" actId="255"/>
        <pc:sldMkLst>
          <pc:docMk/>
          <pc:sldMk cId="0" sldId="608"/>
        </pc:sldMkLst>
        <pc:spChg chg="mod">
          <ac:chgData name="Eric Lepelaar" userId="f360994d-910c-4ef2-a4fa-17765628cb7f" providerId="ADAL" clId="{A4842283-5DB8-464C-A25A-8E0D1C774716}" dt="2021-12-03T12:37:48.681" v="1831" actId="1076"/>
          <ac:spMkLst>
            <pc:docMk/>
            <pc:sldMk cId="0" sldId="608"/>
            <ac:spMk id="23554" creationId="{8604754A-4574-4C5F-8CC6-B6CF0A8BCF1C}"/>
          </ac:spMkLst>
        </pc:spChg>
        <pc:spChg chg="mod">
          <ac:chgData name="Eric Lepelaar" userId="f360994d-910c-4ef2-a4fa-17765628cb7f" providerId="ADAL" clId="{A4842283-5DB8-464C-A25A-8E0D1C774716}" dt="2021-12-03T13:52:15.662" v="7499" actId="255"/>
          <ac:spMkLst>
            <pc:docMk/>
            <pc:sldMk cId="0" sldId="608"/>
            <ac:spMk id="23555" creationId="{6E4063F8-299A-43EB-B50B-1E969CE39559}"/>
          </ac:spMkLst>
        </pc:spChg>
      </pc:sldChg>
      <pc:sldChg chg="modSp mod ord">
        <pc:chgData name="Eric Lepelaar" userId="f360994d-910c-4ef2-a4fa-17765628cb7f" providerId="ADAL" clId="{A4842283-5DB8-464C-A25A-8E0D1C774716}" dt="2021-12-03T13:49:21.142" v="7466" actId="20577"/>
        <pc:sldMkLst>
          <pc:docMk/>
          <pc:sldMk cId="0" sldId="642"/>
        </pc:sldMkLst>
        <pc:spChg chg="mod">
          <ac:chgData name="Eric Lepelaar" userId="f360994d-910c-4ef2-a4fa-17765628cb7f" providerId="ADAL" clId="{A4842283-5DB8-464C-A25A-8E0D1C774716}" dt="2021-12-03T11:31:11.135" v="698" actId="20577"/>
          <ac:spMkLst>
            <pc:docMk/>
            <pc:sldMk cId="0" sldId="642"/>
            <ac:spMk id="10242" creationId="{41410B83-2156-45A9-AE8B-1A0C00A355A9}"/>
          </ac:spMkLst>
        </pc:spChg>
        <pc:spChg chg="mod">
          <ac:chgData name="Eric Lepelaar" userId="f360994d-910c-4ef2-a4fa-17765628cb7f" providerId="ADAL" clId="{A4842283-5DB8-464C-A25A-8E0D1C774716}" dt="2021-12-03T13:49:21.142" v="7466" actId="20577"/>
          <ac:spMkLst>
            <pc:docMk/>
            <pc:sldMk cId="0" sldId="642"/>
            <ac:spMk id="10243" creationId="{DAEB7776-0A0E-4282-B64E-B01CE02A0458}"/>
          </ac:spMkLst>
        </pc:spChg>
      </pc:sldChg>
      <pc:sldChg chg="modSp mod">
        <pc:chgData name="Eric Lepelaar" userId="f360994d-910c-4ef2-a4fa-17765628cb7f" providerId="ADAL" clId="{A4842283-5DB8-464C-A25A-8E0D1C774716}" dt="2021-12-03T13:49:39.847" v="7468" actId="255"/>
        <pc:sldMkLst>
          <pc:docMk/>
          <pc:sldMk cId="0" sldId="643"/>
        </pc:sldMkLst>
        <pc:spChg chg="mod">
          <ac:chgData name="Eric Lepelaar" userId="f360994d-910c-4ef2-a4fa-17765628cb7f" providerId="ADAL" clId="{A4842283-5DB8-464C-A25A-8E0D1C774716}" dt="2021-12-03T13:49:39.847" v="7468" actId="255"/>
          <ac:spMkLst>
            <pc:docMk/>
            <pc:sldMk cId="0" sldId="643"/>
            <ac:spMk id="12291" creationId="{988658EC-AC2E-4E86-8C4E-C25E5B3D6111}"/>
          </ac:spMkLst>
        </pc:spChg>
      </pc:sldChg>
      <pc:sldChg chg="modSp mod">
        <pc:chgData name="Eric Lepelaar" userId="f360994d-910c-4ef2-a4fa-17765628cb7f" providerId="ADAL" clId="{A4842283-5DB8-464C-A25A-8E0D1C774716}" dt="2021-12-03T13:50:12.541" v="7473" actId="14100"/>
        <pc:sldMkLst>
          <pc:docMk/>
          <pc:sldMk cId="0" sldId="644"/>
        </pc:sldMkLst>
        <pc:spChg chg="mod">
          <ac:chgData name="Eric Lepelaar" userId="f360994d-910c-4ef2-a4fa-17765628cb7f" providerId="ADAL" clId="{A4842283-5DB8-464C-A25A-8E0D1C774716}" dt="2021-12-03T13:50:12.541" v="7473" actId="14100"/>
          <ac:spMkLst>
            <pc:docMk/>
            <pc:sldMk cId="0" sldId="644"/>
            <ac:spMk id="16387" creationId="{57C03D4D-1820-4EBF-9D9D-A9202BD77DC4}"/>
          </ac:spMkLst>
        </pc:spChg>
      </pc:sldChg>
      <pc:sldChg chg="modSp mod">
        <pc:chgData name="Eric Lepelaar" userId="f360994d-910c-4ef2-a4fa-17765628cb7f" providerId="ADAL" clId="{A4842283-5DB8-464C-A25A-8E0D1C774716}" dt="2021-12-03T11:44:51.798" v="856" actId="20577"/>
        <pc:sldMkLst>
          <pc:docMk/>
          <pc:sldMk cId="0" sldId="647"/>
        </pc:sldMkLst>
        <pc:spChg chg="mod">
          <ac:chgData name="Eric Lepelaar" userId="f360994d-910c-4ef2-a4fa-17765628cb7f" providerId="ADAL" clId="{A4842283-5DB8-464C-A25A-8E0D1C774716}" dt="2021-12-03T11:44:51.798" v="856" actId="20577"/>
          <ac:spMkLst>
            <pc:docMk/>
            <pc:sldMk cId="0" sldId="647"/>
            <ac:spMk id="21506" creationId="{9DBD503D-47BD-4736-9995-3B24E1FBBF6A}"/>
          </ac:spMkLst>
        </pc:spChg>
      </pc:sldChg>
      <pc:sldChg chg="modSp mod">
        <pc:chgData name="Eric Lepelaar" userId="f360994d-910c-4ef2-a4fa-17765628cb7f" providerId="ADAL" clId="{A4842283-5DB8-464C-A25A-8E0D1C774716}" dt="2021-12-03T13:51:30.087" v="7494" actId="255"/>
        <pc:sldMkLst>
          <pc:docMk/>
          <pc:sldMk cId="0" sldId="649"/>
        </pc:sldMkLst>
        <pc:spChg chg="mod">
          <ac:chgData name="Eric Lepelaar" userId="f360994d-910c-4ef2-a4fa-17765628cb7f" providerId="ADAL" clId="{A4842283-5DB8-464C-A25A-8E0D1C774716}" dt="2021-12-03T12:34:52.035" v="1804" actId="20577"/>
          <ac:spMkLst>
            <pc:docMk/>
            <pc:sldMk cId="0" sldId="649"/>
            <ac:spMk id="30722" creationId="{6B9B6535-5ACE-4FF3-919B-83D53E1BB5E0}"/>
          </ac:spMkLst>
        </pc:spChg>
        <pc:spChg chg="mod">
          <ac:chgData name="Eric Lepelaar" userId="f360994d-910c-4ef2-a4fa-17765628cb7f" providerId="ADAL" clId="{A4842283-5DB8-464C-A25A-8E0D1C774716}" dt="2021-12-03T13:51:30.087" v="7494" actId="255"/>
          <ac:spMkLst>
            <pc:docMk/>
            <pc:sldMk cId="0" sldId="649"/>
            <ac:spMk id="30723" creationId="{433AE897-B20E-494A-97B2-090431C3D109}"/>
          </ac:spMkLst>
        </pc:spChg>
      </pc:sldChg>
      <pc:sldChg chg="modSp mod ord">
        <pc:chgData name="Eric Lepelaar" userId="f360994d-910c-4ef2-a4fa-17765628cb7f" providerId="ADAL" clId="{A4842283-5DB8-464C-A25A-8E0D1C774716}" dt="2021-12-03T12:28:25.465" v="1733" actId="255"/>
        <pc:sldMkLst>
          <pc:docMk/>
          <pc:sldMk cId="0" sldId="650"/>
        </pc:sldMkLst>
        <pc:spChg chg="mod">
          <ac:chgData name="Eric Lepelaar" userId="f360994d-910c-4ef2-a4fa-17765628cb7f" providerId="ADAL" clId="{A4842283-5DB8-464C-A25A-8E0D1C774716}" dt="2021-12-03T12:28:25.465" v="1733" actId="255"/>
          <ac:spMkLst>
            <pc:docMk/>
            <pc:sldMk cId="0" sldId="650"/>
            <ac:spMk id="31747" creationId="{9FB51BF7-ACBB-4F0E-AD62-28B66EBAD1F2}"/>
          </ac:spMkLst>
        </pc:spChg>
      </pc:sldChg>
      <pc:sldChg chg="modSp mod">
        <pc:chgData name="Eric Lepelaar" userId="f360994d-910c-4ef2-a4fa-17765628cb7f" providerId="ADAL" clId="{A4842283-5DB8-464C-A25A-8E0D1C774716}" dt="2021-12-03T12:28:38.352" v="1734" actId="255"/>
        <pc:sldMkLst>
          <pc:docMk/>
          <pc:sldMk cId="0" sldId="651"/>
        </pc:sldMkLst>
        <pc:spChg chg="mod">
          <ac:chgData name="Eric Lepelaar" userId="f360994d-910c-4ef2-a4fa-17765628cb7f" providerId="ADAL" clId="{A4842283-5DB8-464C-A25A-8E0D1C774716}" dt="2021-12-03T12:28:38.352" v="1734" actId="255"/>
          <ac:spMkLst>
            <pc:docMk/>
            <pc:sldMk cId="0" sldId="651"/>
            <ac:spMk id="32771" creationId="{FC36109B-7F99-4C1F-8D44-27B9EA46CBEE}"/>
          </ac:spMkLst>
        </pc:spChg>
      </pc:sldChg>
      <pc:sldChg chg="addSp modSp mod">
        <pc:chgData name="Eric Lepelaar" userId="f360994d-910c-4ef2-a4fa-17765628cb7f" providerId="ADAL" clId="{A4842283-5DB8-464C-A25A-8E0D1C774716}" dt="2021-12-03T12:36:35.210" v="1818" actId="20577"/>
        <pc:sldMkLst>
          <pc:docMk/>
          <pc:sldMk cId="0" sldId="653"/>
        </pc:sldMkLst>
        <pc:spChg chg="add mod">
          <ac:chgData name="Eric Lepelaar" userId="f360994d-910c-4ef2-a4fa-17765628cb7f" providerId="ADAL" clId="{A4842283-5DB8-464C-A25A-8E0D1C774716}" dt="2021-12-03T12:29:19.912" v="1739" actId="255"/>
          <ac:spMkLst>
            <pc:docMk/>
            <pc:sldMk cId="0" sldId="653"/>
            <ac:spMk id="5" creationId="{3478D2B3-06B8-45F3-9CA7-588541E3284F}"/>
          </ac:spMkLst>
        </pc:spChg>
        <pc:spChg chg="mod">
          <ac:chgData name="Eric Lepelaar" userId="f360994d-910c-4ef2-a4fa-17765628cb7f" providerId="ADAL" clId="{A4842283-5DB8-464C-A25A-8E0D1C774716}" dt="2021-12-03T12:36:35.210" v="1818" actId="20577"/>
          <ac:spMkLst>
            <pc:docMk/>
            <pc:sldMk cId="0" sldId="653"/>
            <ac:spMk id="22530" creationId="{73551B98-B596-4210-B11D-2C39FB86B7F2}"/>
          </ac:spMkLst>
        </pc:spChg>
        <pc:spChg chg="mod">
          <ac:chgData name="Eric Lepelaar" userId="f360994d-910c-4ef2-a4fa-17765628cb7f" providerId="ADAL" clId="{A4842283-5DB8-464C-A25A-8E0D1C774716}" dt="2021-12-03T12:22:04.171" v="1582" actId="20577"/>
          <ac:spMkLst>
            <pc:docMk/>
            <pc:sldMk cId="0" sldId="653"/>
            <ac:spMk id="22531" creationId="{49B0F4FE-365E-4014-BCAB-3CA0F2C72263}"/>
          </ac:spMkLst>
        </pc:spChg>
      </pc:sldChg>
      <pc:sldChg chg="modSp mod">
        <pc:chgData name="Eric Lepelaar" userId="f360994d-910c-4ef2-a4fa-17765628cb7f" providerId="ADAL" clId="{A4842283-5DB8-464C-A25A-8E0D1C774716}" dt="2021-12-03T12:37:52.729" v="1832" actId="1076"/>
        <pc:sldMkLst>
          <pc:docMk/>
          <pc:sldMk cId="0" sldId="656"/>
        </pc:sldMkLst>
        <pc:spChg chg="mod">
          <ac:chgData name="Eric Lepelaar" userId="f360994d-910c-4ef2-a4fa-17765628cb7f" providerId="ADAL" clId="{A4842283-5DB8-464C-A25A-8E0D1C774716}" dt="2021-12-03T12:37:52.729" v="1832" actId="1076"/>
          <ac:spMkLst>
            <pc:docMk/>
            <pc:sldMk cId="0" sldId="656"/>
            <ac:spMk id="24578" creationId="{0CB33D07-CFC7-4B98-B894-D1F6A012A9DF}"/>
          </ac:spMkLst>
        </pc:spChg>
        <pc:spChg chg="mod">
          <ac:chgData name="Eric Lepelaar" userId="f360994d-910c-4ef2-a4fa-17765628cb7f" providerId="ADAL" clId="{A4842283-5DB8-464C-A25A-8E0D1C774716}" dt="2021-12-03T12:30:40.600" v="1774" actId="255"/>
          <ac:spMkLst>
            <pc:docMk/>
            <pc:sldMk cId="0" sldId="656"/>
            <ac:spMk id="24579" creationId="{95E9674C-A1D0-4A1C-A3B0-6EFCD90F1E34}"/>
          </ac:spMkLst>
        </pc:spChg>
      </pc:sldChg>
      <pc:sldChg chg="modSp mod">
        <pc:chgData name="Eric Lepelaar" userId="f360994d-910c-4ef2-a4fa-17765628cb7f" providerId="ADAL" clId="{A4842283-5DB8-464C-A25A-8E0D1C774716}" dt="2021-12-03T13:52:25.033" v="7500" actId="255"/>
        <pc:sldMkLst>
          <pc:docMk/>
          <pc:sldMk cId="0" sldId="659"/>
        </pc:sldMkLst>
        <pc:spChg chg="mod">
          <ac:chgData name="Eric Lepelaar" userId="f360994d-910c-4ef2-a4fa-17765628cb7f" providerId="ADAL" clId="{A4842283-5DB8-464C-A25A-8E0D1C774716}" dt="2021-12-03T12:37:58.609" v="1833" actId="1076"/>
          <ac:spMkLst>
            <pc:docMk/>
            <pc:sldMk cId="0" sldId="659"/>
            <ac:spMk id="25602" creationId="{2CD142D2-E8D5-414B-BFF2-F8A72044A01A}"/>
          </ac:spMkLst>
        </pc:spChg>
        <pc:spChg chg="mod">
          <ac:chgData name="Eric Lepelaar" userId="f360994d-910c-4ef2-a4fa-17765628cb7f" providerId="ADAL" clId="{A4842283-5DB8-464C-A25A-8E0D1C774716}" dt="2021-12-03T13:52:25.033" v="7500" actId="255"/>
          <ac:spMkLst>
            <pc:docMk/>
            <pc:sldMk cId="0" sldId="659"/>
            <ac:spMk id="25603" creationId="{2FFAB721-691D-41A6-AB6C-C08277DBC3D1}"/>
          </ac:spMkLst>
        </pc:spChg>
      </pc:sldChg>
      <pc:sldChg chg="modSp del mod">
        <pc:chgData name="Eric Lepelaar" userId="f360994d-910c-4ef2-a4fa-17765628cb7f" providerId="ADAL" clId="{A4842283-5DB8-464C-A25A-8E0D1C774716}" dt="2021-12-03T13:04:30.444" v="3951" actId="47"/>
        <pc:sldMkLst>
          <pc:docMk/>
          <pc:sldMk cId="0" sldId="667"/>
        </pc:sldMkLst>
        <pc:spChg chg="mod">
          <ac:chgData name="Eric Lepelaar" userId="f360994d-910c-4ef2-a4fa-17765628cb7f" providerId="ADAL" clId="{A4842283-5DB8-464C-A25A-8E0D1C774716}" dt="2021-12-03T13:00:21.913" v="3675" actId="6549"/>
          <ac:spMkLst>
            <pc:docMk/>
            <pc:sldMk cId="0" sldId="667"/>
            <ac:spMk id="3" creationId="{C979D009-506C-4C97-BF25-7B75D9106B19}"/>
          </ac:spMkLst>
        </pc:spChg>
        <pc:spChg chg="mod">
          <ac:chgData name="Eric Lepelaar" userId="f360994d-910c-4ef2-a4fa-17765628cb7f" providerId="ADAL" clId="{A4842283-5DB8-464C-A25A-8E0D1C774716}" dt="2021-12-03T12:51:14.594" v="2574" actId="20577"/>
          <ac:spMkLst>
            <pc:docMk/>
            <pc:sldMk cId="0" sldId="667"/>
            <ac:spMk id="26626" creationId="{67A3AD62-2725-4EF2-B7F3-E25A5EC0CD20}"/>
          </ac:spMkLst>
        </pc:spChg>
      </pc:sldChg>
      <pc:sldChg chg="addSp delSp modSp mod">
        <pc:chgData name="Eric Lepelaar" userId="f360994d-910c-4ef2-a4fa-17765628cb7f" providerId="ADAL" clId="{A4842283-5DB8-464C-A25A-8E0D1C774716}" dt="2021-12-03T13:51:38.862" v="7495" actId="255"/>
        <pc:sldMkLst>
          <pc:docMk/>
          <pc:sldMk cId="0" sldId="669"/>
        </pc:sldMkLst>
        <pc:spChg chg="mod">
          <ac:chgData name="Eric Lepelaar" userId="f360994d-910c-4ef2-a4fa-17765628cb7f" providerId="ADAL" clId="{A4842283-5DB8-464C-A25A-8E0D1C774716}" dt="2021-12-03T12:05:56.429" v="1408" actId="20577"/>
          <ac:spMkLst>
            <pc:docMk/>
            <pc:sldMk cId="0" sldId="669"/>
            <ac:spMk id="23554" creationId="{9F931C35-C26F-4028-8FC6-1E21BEC4239C}"/>
          </ac:spMkLst>
        </pc:spChg>
        <pc:spChg chg="mod">
          <ac:chgData name="Eric Lepelaar" userId="f360994d-910c-4ef2-a4fa-17765628cb7f" providerId="ADAL" clId="{A4842283-5DB8-464C-A25A-8E0D1C774716}" dt="2021-12-03T13:51:38.862" v="7495" actId="255"/>
          <ac:spMkLst>
            <pc:docMk/>
            <pc:sldMk cId="0" sldId="669"/>
            <ac:spMk id="23555" creationId="{9D970547-D783-4FFB-BC81-204CFA1A0DF8}"/>
          </ac:spMkLst>
        </pc:spChg>
        <pc:picChg chg="add mod">
          <ac:chgData name="Eric Lepelaar" userId="f360994d-910c-4ef2-a4fa-17765628cb7f" providerId="ADAL" clId="{A4842283-5DB8-464C-A25A-8E0D1C774716}" dt="2021-12-03T12:03:28.646" v="1297" actId="1076"/>
          <ac:picMkLst>
            <pc:docMk/>
            <pc:sldMk cId="0" sldId="669"/>
            <ac:picMk id="5" creationId="{58AE7A91-477D-4592-8E90-CFF90213C1D5}"/>
          </ac:picMkLst>
        </pc:picChg>
        <pc:picChg chg="del mod">
          <ac:chgData name="Eric Lepelaar" userId="f360994d-910c-4ef2-a4fa-17765628cb7f" providerId="ADAL" clId="{A4842283-5DB8-464C-A25A-8E0D1C774716}" dt="2021-12-03T12:03:20.238" v="1295" actId="478"/>
          <ac:picMkLst>
            <pc:docMk/>
            <pc:sldMk cId="0" sldId="669"/>
            <ac:picMk id="23556" creationId="{ED477A81-50B3-4C8F-B9BF-071DC31F2833}"/>
          </ac:picMkLst>
        </pc:picChg>
      </pc:sldChg>
      <pc:sldChg chg="del">
        <pc:chgData name="Eric Lepelaar" userId="f360994d-910c-4ef2-a4fa-17765628cb7f" providerId="ADAL" clId="{A4842283-5DB8-464C-A25A-8E0D1C774716}" dt="2021-12-03T14:04:31.030" v="8178" actId="47"/>
        <pc:sldMkLst>
          <pc:docMk/>
          <pc:sldMk cId="0" sldId="671"/>
        </pc:sldMkLst>
      </pc:sldChg>
      <pc:sldChg chg="del">
        <pc:chgData name="Eric Lepelaar" userId="f360994d-910c-4ef2-a4fa-17765628cb7f" providerId="ADAL" clId="{A4842283-5DB8-464C-A25A-8E0D1C774716}" dt="2021-12-03T14:04:33.679" v="8179" actId="47"/>
        <pc:sldMkLst>
          <pc:docMk/>
          <pc:sldMk cId="0" sldId="673"/>
        </pc:sldMkLst>
      </pc:sldChg>
      <pc:sldChg chg="del">
        <pc:chgData name="Eric Lepelaar" userId="f360994d-910c-4ef2-a4fa-17765628cb7f" providerId="ADAL" clId="{A4842283-5DB8-464C-A25A-8E0D1C774716}" dt="2021-12-03T14:04:34.581" v="8180" actId="47"/>
        <pc:sldMkLst>
          <pc:docMk/>
          <pc:sldMk cId="0" sldId="675"/>
        </pc:sldMkLst>
      </pc:sldChg>
      <pc:sldChg chg="del">
        <pc:chgData name="Eric Lepelaar" userId="f360994d-910c-4ef2-a4fa-17765628cb7f" providerId="ADAL" clId="{A4842283-5DB8-464C-A25A-8E0D1C774716}" dt="2021-12-03T14:07:13.726" v="8479" actId="47"/>
        <pc:sldMkLst>
          <pc:docMk/>
          <pc:sldMk cId="0" sldId="677"/>
        </pc:sldMkLst>
      </pc:sldChg>
      <pc:sldChg chg="del">
        <pc:chgData name="Eric Lepelaar" userId="f360994d-910c-4ef2-a4fa-17765628cb7f" providerId="ADAL" clId="{A4842283-5DB8-464C-A25A-8E0D1C774716}" dt="2021-12-03T14:07:17.526" v="8481" actId="47"/>
        <pc:sldMkLst>
          <pc:docMk/>
          <pc:sldMk cId="0" sldId="678"/>
        </pc:sldMkLst>
      </pc:sldChg>
      <pc:sldChg chg="modSp mod">
        <pc:chgData name="Eric Lepelaar" userId="f360994d-910c-4ef2-a4fa-17765628cb7f" providerId="ADAL" clId="{A4842283-5DB8-464C-A25A-8E0D1C774716}" dt="2021-12-03T14:24:29.628" v="9127" actId="20577"/>
        <pc:sldMkLst>
          <pc:docMk/>
          <pc:sldMk cId="0" sldId="680"/>
        </pc:sldMkLst>
        <pc:spChg chg="mod">
          <ac:chgData name="Eric Lepelaar" userId="f360994d-910c-4ef2-a4fa-17765628cb7f" providerId="ADAL" clId="{A4842283-5DB8-464C-A25A-8E0D1C774716}" dt="2021-12-03T14:24:29.628" v="9127" actId="20577"/>
          <ac:spMkLst>
            <pc:docMk/>
            <pc:sldMk cId="0" sldId="680"/>
            <ac:spMk id="81922" creationId="{FED7EDC4-C9C4-41F9-A648-4252508AD9F0}"/>
          </ac:spMkLst>
        </pc:spChg>
      </pc:sldChg>
      <pc:sldChg chg="addSp modSp mod">
        <pc:chgData name="Eric Lepelaar" userId="f360994d-910c-4ef2-a4fa-17765628cb7f" providerId="ADAL" clId="{A4842283-5DB8-464C-A25A-8E0D1C774716}" dt="2021-12-11T13:19:52.726" v="9190" actId="1076"/>
        <pc:sldMkLst>
          <pc:docMk/>
          <pc:sldMk cId="0" sldId="681"/>
        </pc:sldMkLst>
        <pc:spChg chg="mod">
          <ac:chgData name="Eric Lepelaar" userId="f360994d-910c-4ef2-a4fa-17765628cb7f" providerId="ADAL" clId="{A4842283-5DB8-464C-A25A-8E0D1C774716}" dt="2021-12-03T14:24:58.843" v="9129" actId="20577"/>
          <ac:spMkLst>
            <pc:docMk/>
            <pc:sldMk cId="0" sldId="681"/>
            <ac:spMk id="82946" creationId="{B7C8B40E-8DAC-4B36-8751-47AC1472221C}"/>
          </ac:spMkLst>
        </pc:spChg>
        <pc:spChg chg="mod">
          <ac:chgData name="Eric Lepelaar" userId="f360994d-910c-4ef2-a4fa-17765628cb7f" providerId="ADAL" clId="{A4842283-5DB8-464C-A25A-8E0D1C774716}" dt="2021-12-11T13:18:03.084" v="9173" actId="20577"/>
          <ac:spMkLst>
            <pc:docMk/>
            <pc:sldMk cId="0" sldId="681"/>
            <ac:spMk id="82947" creationId="{40E78B98-EDE5-43B8-A656-3BF8CC3D20A4}"/>
          </ac:spMkLst>
        </pc:spChg>
        <pc:graphicFrameChg chg="add mod modGraphic">
          <ac:chgData name="Eric Lepelaar" userId="f360994d-910c-4ef2-a4fa-17765628cb7f" providerId="ADAL" clId="{A4842283-5DB8-464C-A25A-8E0D1C774716}" dt="2021-12-11T13:19:52.726" v="9190" actId="1076"/>
          <ac:graphicFrameMkLst>
            <pc:docMk/>
            <pc:sldMk cId="0" sldId="681"/>
            <ac:graphicFrameMk id="2" creationId="{0B854FDF-C67D-4104-80AD-BBC4EA4B77A3}"/>
          </ac:graphicFrameMkLst>
        </pc:graphicFrameChg>
      </pc:sldChg>
      <pc:sldChg chg="modSp mod ord">
        <pc:chgData name="Eric Lepelaar" userId="f360994d-910c-4ef2-a4fa-17765628cb7f" providerId="ADAL" clId="{A4842283-5DB8-464C-A25A-8E0D1C774716}" dt="2021-12-03T14:19:36.659" v="8999" actId="20577"/>
        <pc:sldMkLst>
          <pc:docMk/>
          <pc:sldMk cId="0" sldId="682"/>
        </pc:sldMkLst>
        <pc:spChg chg="mod">
          <ac:chgData name="Eric Lepelaar" userId="f360994d-910c-4ef2-a4fa-17765628cb7f" providerId="ADAL" clId="{A4842283-5DB8-464C-A25A-8E0D1C774716}" dt="2021-12-03T14:19:19.883" v="8959" actId="20577"/>
          <ac:spMkLst>
            <pc:docMk/>
            <pc:sldMk cId="0" sldId="682"/>
            <ac:spMk id="41986" creationId="{F91D2973-9173-49CD-B9C9-C1B2C165A940}"/>
          </ac:spMkLst>
        </pc:spChg>
        <pc:spChg chg="mod">
          <ac:chgData name="Eric Lepelaar" userId="f360994d-910c-4ef2-a4fa-17765628cb7f" providerId="ADAL" clId="{A4842283-5DB8-464C-A25A-8E0D1C774716}" dt="2021-12-03T14:19:36.659" v="8999" actId="20577"/>
          <ac:spMkLst>
            <pc:docMk/>
            <pc:sldMk cId="0" sldId="682"/>
            <ac:spMk id="41987" creationId="{DF261EB3-EB4E-4738-B4A9-FD0439C43861}"/>
          </ac:spMkLst>
        </pc:spChg>
      </pc:sldChg>
      <pc:sldChg chg="modSp mod">
        <pc:chgData name="Eric Lepelaar" userId="f360994d-910c-4ef2-a4fa-17765628cb7f" providerId="ADAL" clId="{A4842283-5DB8-464C-A25A-8E0D1C774716}" dt="2021-12-03T14:25:36.836" v="9154" actId="6549"/>
        <pc:sldMkLst>
          <pc:docMk/>
          <pc:sldMk cId="0" sldId="684"/>
        </pc:sldMkLst>
        <pc:spChg chg="mod">
          <ac:chgData name="Eric Lepelaar" userId="f360994d-910c-4ef2-a4fa-17765628cb7f" providerId="ADAL" clId="{A4842283-5DB8-464C-A25A-8E0D1C774716}" dt="2021-12-03T14:25:36.836" v="9154" actId="6549"/>
          <ac:spMkLst>
            <pc:docMk/>
            <pc:sldMk cId="0" sldId="684"/>
            <ac:spMk id="43011" creationId="{EA0FCB77-5878-4853-8766-4AAE131600C1}"/>
          </ac:spMkLst>
        </pc:spChg>
      </pc:sldChg>
      <pc:sldChg chg="del">
        <pc:chgData name="Eric Lepelaar" userId="f360994d-910c-4ef2-a4fa-17765628cb7f" providerId="ADAL" clId="{A4842283-5DB8-464C-A25A-8E0D1C774716}" dt="2021-12-03T14:07:16.162" v="8480" actId="47"/>
        <pc:sldMkLst>
          <pc:docMk/>
          <pc:sldMk cId="0" sldId="710"/>
        </pc:sldMkLst>
      </pc:sldChg>
      <pc:sldChg chg="del">
        <pc:chgData name="Eric Lepelaar" userId="f360994d-910c-4ef2-a4fa-17765628cb7f" providerId="ADAL" clId="{A4842283-5DB8-464C-A25A-8E0D1C774716}" dt="2021-12-03T14:07:21.444" v="8483" actId="47"/>
        <pc:sldMkLst>
          <pc:docMk/>
          <pc:sldMk cId="0" sldId="711"/>
        </pc:sldMkLst>
      </pc:sldChg>
      <pc:sldChg chg="modSp mod">
        <pc:chgData name="Eric Lepelaar" userId="f360994d-910c-4ef2-a4fa-17765628cb7f" providerId="ADAL" clId="{A4842283-5DB8-464C-A25A-8E0D1C774716}" dt="2021-12-03T13:49:28.650" v="7467" actId="255"/>
        <pc:sldMkLst>
          <pc:docMk/>
          <pc:sldMk cId="0" sldId="713"/>
        </pc:sldMkLst>
        <pc:spChg chg="mod">
          <ac:chgData name="Eric Lepelaar" userId="f360994d-910c-4ef2-a4fa-17765628cb7f" providerId="ADAL" clId="{A4842283-5DB8-464C-A25A-8E0D1C774716}" dt="2021-12-03T13:49:28.650" v="7467" actId="255"/>
          <ac:spMkLst>
            <pc:docMk/>
            <pc:sldMk cId="0" sldId="713"/>
            <ac:spMk id="3" creationId="{ED835F93-778D-44CA-8DAC-1B389AEF88C5}"/>
          </ac:spMkLst>
        </pc:spChg>
        <pc:spChg chg="mod">
          <ac:chgData name="Eric Lepelaar" userId="f360994d-910c-4ef2-a4fa-17765628cb7f" providerId="ADAL" clId="{A4842283-5DB8-464C-A25A-8E0D1C774716}" dt="2021-12-03T11:11:51.248" v="331" actId="20577"/>
          <ac:spMkLst>
            <pc:docMk/>
            <pc:sldMk cId="0" sldId="713"/>
            <ac:spMk id="11266" creationId="{E7F608AE-7E75-4D4A-A0A5-C82C87334BCA}"/>
          </ac:spMkLst>
        </pc:spChg>
      </pc:sldChg>
      <pc:sldChg chg="modSp mod">
        <pc:chgData name="Eric Lepelaar" userId="f360994d-910c-4ef2-a4fa-17765628cb7f" providerId="ADAL" clId="{A4842283-5DB8-464C-A25A-8E0D1C774716}" dt="2021-12-03T13:49:50.303" v="7469" actId="255"/>
        <pc:sldMkLst>
          <pc:docMk/>
          <pc:sldMk cId="0" sldId="714"/>
        </pc:sldMkLst>
        <pc:spChg chg="mod">
          <ac:chgData name="Eric Lepelaar" userId="f360994d-910c-4ef2-a4fa-17765628cb7f" providerId="ADAL" clId="{A4842283-5DB8-464C-A25A-8E0D1C774716}" dt="2021-12-03T11:19:50.336" v="592" actId="20577"/>
          <ac:spMkLst>
            <pc:docMk/>
            <pc:sldMk cId="0" sldId="714"/>
            <ac:spMk id="14338" creationId="{306BD644-10A0-463D-A61B-D3DAA24C56A6}"/>
          </ac:spMkLst>
        </pc:spChg>
        <pc:spChg chg="mod">
          <ac:chgData name="Eric Lepelaar" userId="f360994d-910c-4ef2-a4fa-17765628cb7f" providerId="ADAL" clId="{A4842283-5DB8-464C-A25A-8E0D1C774716}" dt="2021-12-03T13:49:50.303" v="7469" actId="255"/>
          <ac:spMkLst>
            <pc:docMk/>
            <pc:sldMk cId="0" sldId="714"/>
            <ac:spMk id="14339" creationId="{0DD4150D-AD2B-465B-B483-5E6DC5A62984}"/>
          </ac:spMkLst>
        </pc:spChg>
      </pc:sldChg>
      <pc:sldChg chg="del">
        <pc:chgData name="Eric Lepelaar" userId="f360994d-910c-4ef2-a4fa-17765628cb7f" providerId="ADAL" clId="{A4842283-5DB8-464C-A25A-8E0D1C774716}" dt="2021-12-03T11:55:07.661" v="858" actId="47"/>
        <pc:sldMkLst>
          <pc:docMk/>
          <pc:sldMk cId="0" sldId="715"/>
        </pc:sldMkLst>
      </pc:sldChg>
      <pc:sldChg chg="del">
        <pc:chgData name="Eric Lepelaar" userId="f360994d-910c-4ef2-a4fa-17765628cb7f" providerId="ADAL" clId="{A4842283-5DB8-464C-A25A-8E0D1C774716}" dt="2021-12-03T14:04:38.917" v="8181" actId="47"/>
        <pc:sldMkLst>
          <pc:docMk/>
          <pc:sldMk cId="0" sldId="716"/>
        </pc:sldMkLst>
      </pc:sldChg>
      <pc:sldChg chg="del">
        <pc:chgData name="Eric Lepelaar" userId="f360994d-910c-4ef2-a4fa-17765628cb7f" providerId="ADAL" clId="{A4842283-5DB8-464C-A25A-8E0D1C774716}" dt="2021-12-03T14:04:40.368" v="8182" actId="47"/>
        <pc:sldMkLst>
          <pc:docMk/>
          <pc:sldMk cId="0" sldId="717"/>
        </pc:sldMkLst>
      </pc:sldChg>
      <pc:sldChg chg="del">
        <pc:chgData name="Eric Lepelaar" userId="f360994d-910c-4ef2-a4fa-17765628cb7f" providerId="ADAL" clId="{A4842283-5DB8-464C-A25A-8E0D1C774716}" dt="2021-12-03T14:07:20.006" v="8482" actId="47"/>
        <pc:sldMkLst>
          <pc:docMk/>
          <pc:sldMk cId="0" sldId="718"/>
        </pc:sldMkLst>
      </pc:sldChg>
      <pc:sldChg chg="del">
        <pc:chgData name="Eric Lepelaar" userId="f360994d-910c-4ef2-a4fa-17765628cb7f" providerId="ADAL" clId="{A4842283-5DB8-464C-A25A-8E0D1C774716}" dt="2021-12-03T14:07:22.855" v="8484" actId="47"/>
        <pc:sldMkLst>
          <pc:docMk/>
          <pc:sldMk cId="0" sldId="719"/>
        </pc:sldMkLst>
      </pc:sldChg>
      <pc:sldChg chg="del">
        <pc:chgData name="Eric Lepelaar" userId="f360994d-910c-4ef2-a4fa-17765628cb7f" providerId="ADAL" clId="{A4842283-5DB8-464C-A25A-8E0D1C774716}" dt="2021-12-03T14:07:25.341" v="8485" actId="47"/>
        <pc:sldMkLst>
          <pc:docMk/>
          <pc:sldMk cId="0" sldId="720"/>
        </pc:sldMkLst>
      </pc:sldChg>
      <pc:sldChg chg="del">
        <pc:chgData name="Eric Lepelaar" userId="f360994d-910c-4ef2-a4fa-17765628cb7f" providerId="ADAL" clId="{A4842283-5DB8-464C-A25A-8E0D1C774716}" dt="2021-12-03T14:07:26.244" v="8486" actId="47"/>
        <pc:sldMkLst>
          <pc:docMk/>
          <pc:sldMk cId="0" sldId="721"/>
        </pc:sldMkLst>
      </pc:sldChg>
      <pc:sldChg chg="modSp mod">
        <pc:chgData name="Eric Lepelaar" userId="f360994d-910c-4ef2-a4fa-17765628cb7f" providerId="ADAL" clId="{A4842283-5DB8-464C-A25A-8E0D1C774716}" dt="2021-12-03T13:56:26.318" v="7591" actId="255"/>
        <pc:sldMkLst>
          <pc:docMk/>
          <pc:sldMk cId="0" sldId="722"/>
        </pc:sldMkLst>
        <pc:spChg chg="mod">
          <ac:chgData name="Eric Lepelaar" userId="f360994d-910c-4ef2-a4fa-17765628cb7f" providerId="ADAL" clId="{A4842283-5DB8-464C-A25A-8E0D1C774716}" dt="2021-12-03T13:23:36.551" v="4646" actId="6549"/>
          <ac:spMkLst>
            <pc:docMk/>
            <pc:sldMk cId="0" sldId="722"/>
            <ac:spMk id="27650" creationId="{74186660-6C9F-40A8-9D80-9B0132D3373C}"/>
          </ac:spMkLst>
        </pc:spChg>
        <pc:spChg chg="mod">
          <ac:chgData name="Eric Lepelaar" userId="f360994d-910c-4ef2-a4fa-17765628cb7f" providerId="ADAL" clId="{A4842283-5DB8-464C-A25A-8E0D1C774716}" dt="2021-12-03T13:56:26.318" v="7591" actId="255"/>
          <ac:spMkLst>
            <pc:docMk/>
            <pc:sldMk cId="0" sldId="722"/>
            <ac:spMk id="27651" creationId="{83C08D64-2B92-419B-A144-22A4D748AFE3}"/>
          </ac:spMkLst>
        </pc:spChg>
      </pc:sldChg>
      <pc:sldChg chg="modSp mod">
        <pc:chgData name="Eric Lepelaar" userId="f360994d-910c-4ef2-a4fa-17765628cb7f" providerId="ADAL" clId="{A4842283-5DB8-464C-A25A-8E0D1C774716}" dt="2021-12-03T13:51:10.686" v="7492" actId="20577"/>
        <pc:sldMkLst>
          <pc:docMk/>
          <pc:sldMk cId="3802109275" sldId="723"/>
        </pc:sldMkLst>
        <pc:spChg chg="mod">
          <ac:chgData name="Eric Lepelaar" userId="f360994d-910c-4ef2-a4fa-17765628cb7f" providerId="ADAL" clId="{A4842283-5DB8-464C-A25A-8E0D1C774716}" dt="2021-12-03T13:51:10.686" v="7492" actId="20577"/>
          <ac:spMkLst>
            <pc:docMk/>
            <pc:sldMk cId="3802109275" sldId="723"/>
            <ac:spMk id="19459" creationId="{9C1F3751-0FBC-4C12-8A2D-858F7873D577}"/>
          </ac:spMkLst>
        </pc:spChg>
      </pc:sldChg>
      <pc:sldChg chg="addSp delSp modSp add mod">
        <pc:chgData name="Eric Lepelaar" userId="f360994d-910c-4ef2-a4fa-17765628cb7f" providerId="ADAL" clId="{A4842283-5DB8-464C-A25A-8E0D1C774716}" dt="2021-12-03T13:51:45.814" v="7496" actId="255"/>
        <pc:sldMkLst>
          <pc:docMk/>
          <pc:sldMk cId="3262827850" sldId="724"/>
        </pc:sldMkLst>
        <pc:spChg chg="mod">
          <ac:chgData name="Eric Lepelaar" userId="f360994d-910c-4ef2-a4fa-17765628cb7f" providerId="ADAL" clId="{A4842283-5DB8-464C-A25A-8E0D1C774716}" dt="2021-12-03T12:06:12.763" v="1449" actId="20577"/>
          <ac:spMkLst>
            <pc:docMk/>
            <pc:sldMk cId="3262827850" sldId="724"/>
            <ac:spMk id="23554" creationId="{9F931C35-C26F-4028-8FC6-1E21BEC4239C}"/>
          </ac:spMkLst>
        </pc:spChg>
        <pc:spChg chg="mod">
          <ac:chgData name="Eric Lepelaar" userId="f360994d-910c-4ef2-a4fa-17765628cb7f" providerId="ADAL" clId="{A4842283-5DB8-464C-A25A-8E0D1C774716}" dt="2021-12-03T13:51:45.814" v="7496" actId="255"/>
          <ac:spMkLst>
            <pc:docMk/>
            <pc:sldMk cId="3262827850" sldId="724"/>
            <ac:spMk id="23555" creationId="{9D970547-D783-4FFB-BC81-204CFA1A0DF8}"/>
          </ac:spMkLst>
        </pc:spChg>
        <pc:picChg chg="del">
          <ac:chgData name="Eric Lepelaar" userId="f360994d-910c-4ef2-a4fa-17765628cb7f" providerId="ADAL" clId="{A4842283-5DB8-464C-A25A-8E0D1C774716}" dt="2021-12-03T12:03:51.249" v="1322" actId="478"/>
          <ac:picMkLst>
            <pc:docMk/>
            <pc:sldMk cId="3262827850" sldId="724"/>
            <ac:picMk id="5" creationId="{58AE7A91-477D-4592-8E90-CFF90213C1D5}"/>
          </ac:picMkLst>
        </pc:picChg>
        <pc:picChg chg="add mod">
          <ac:chgData name="Eric Lepelaar" userId="f360994d-910c-4ef2-a4fa-17765628cb7f" providerId="ADAL" clId="{A4842283-5DB8-464C-A25A-8E0D1C774716}" dt="2021-12-03T12:04:20.285" v="1326" actId="14100"/>
          <ac:picMkLst>
            <pc:docMk/>
            <pc:sldMk cId="3262827850" sldId="724"/>
            <ac:picMk id="6" creationId="{3FE627B0-A903-4AF4-8F81-85DEE4FEE5C5}"/>
          </ac:picMkLst>
        </pc:picChg>
      </pc:sldChg>
      <pc:sldChg chg="addSp delSp modSp add mod">
        <pc:chgData name="Eric Lepelaar" userId="f360994d-910c-4ef2-a4fa-17765628cb7f" providerId="ADAL" clId="{A4842283-5DB8-464C-A25A-8E0D1C774716}" dt="2021-12-03T13:51:53.768" v="7497" actId="255"/>
        <pc:sldMkLst>
          <pc:docMk/>
          <pc:sldMk cId="582312922" sldId="725"/>
        </pc:sldMkLst>
        <pc:spChg chg="mod">
          <ac:chgData name="Eric Lepelaar" userId="f360994d-910c-4ef2-a4fa-17765628cb7f" providerId="ADAL" clId="{A4842283-5DB8-464C-A25A-8E0D1C774716}" dt="2021-12-03T12:06:37.527" v="1483" actId="20577"/>
          <ac:spMkLst>
            <pc:docMk/>
            <pc:sldMk cId="582312922" sldId="725"/>
            <ac:spMk id="23554" creationId="{9F931C35-C26F-4028-8FC6-1E21BEC4239C}"/>
          </ac:spMkLst>
        </pc:spChg>
        <pc:spChg chg="mod">
          <ac:chgData name="Eric Lepelaar" userId="f360994d-910c-4ef2-a4fa-17765628cb7f" providerId="ADAL" clId="{A4842283-5DB8-464C-A25A-8E0D1C774716}" dt="2021-12-03T13:51:53.768" v="7497" actId="255"/>
          <ac:spMkLst>
            <pc:docMk/>
            <pc:sldMk cId="582312922" sldId="725"/>
            <ac:spMk id="23555" creationId="{9D970547-D783-4FFB-BC81-204CFA1A0DF8}"/>
          </ac:spMkLst>
        </pc:spChg>
        <pc:picChg chg="add mod">
          <ac:chgData name="Eric Lepelaar" userId="f360994d-910c-4ef2-a4fa-17765628cb7f" providerId="ADAL" clId="{A4842283-5DB8-464C-A25A-8E0D1C774716}" dt="2021-12-03T12:05:08.228" v="1373" actId="1076"/>
          <ac:picMkLst>
            <pc:docMk/>
            <pc:sldMk cId="582312922" sldId="725"/>
            <ac:picMk id="5" creationId="{FDFF5AAA-9F4B-4A13-9385-5ABA85A238CD}"/>
          </ac:picMkLst>
        </pc:picChg>
        <pc:picChg chg="del">
          <ac:chgData name="Eric Lepelaar" userId="f360994d-910c-4ef2-a4fa-17765628cb7f" providerId="ADAL" clId="{A4842283-5DB8-464C-A25A-8E0D1C774716}" dt="2021-12-03T12:04:30.717" v="1328" actId="478"/>
          <ac:picMkLst>
            <pc:docMk/>
            <pc:sldMk cId="582312922" sldId="725"/>
            <ac:picMk id="6" creationId="{3FE627B0-A903-4AF4-8F81-85DEE4FEE5C5}"/>
          </ac:picMkLst>
        </pc:picChg>
      </pc:sldChg>
      <pc:sldChg chg="modSp new mod">
        <pc:chgData name="Eric Lepelaar" userId="f360994d-910c-4ef2-a4fa-17765628cb7f" providerId="ADAL" clId="{A4842283-5DB8-464C-A25A-8E0D1C774716}" dt="2021-12-03T12:28:17.545" v="1732" actId="255"/>
        <pc:sldMkLst>
          <pc:docMk/>
          <pc:sldMk cId="2270937861" sldId="726"/>
        </pc:sldMkLst>
        <pc:spChg chg="mod">
          <ac:chgData name="Eric Lepelaar" userId="f360994d-910c-4ef2-a4fa-17765628cb7f" providerId="ADAL" clId="{A4842283-5DB8-464C-A25A-8E0D1C774716}" dt="2021-12-03T12:15:12.365" v="1557" actId="6549"/>
          <ac:spMkLst>
            <pc:docMk/>
            <pc:sldMk cId="2270937861" sldId="726"/>
            <ac:spMk id="2" creationId="{FF73D86C-9357-47C3-9754-34202BC428F9}"/>
          </ac:spMkLst>
        </pc:spChg>
        <pc:spChg chg="mod">
          <ac:chgData name="Eric Lepelaar" userId="f360994d-910c-4ef2-a4fa-17765628cb7f" providerId="ADAL" clId="{A4842283-5DB8-464C-A25A-8E0D1C774716}" dt="2021-12-03T12:28:17.545" v="1732" actId="255"/>
          <ac:spMkLst>
            <pc:docMk/>
            <pc:sldMk cId="2270937861" sldId="726"/>
            <ac:spMk id="3" creationId="{BB6F60FE-5459-41A6-854D-6106BB89F40A}"/>
          </ac:spMkLst>
        </pc:spChg>
      </pc:sldChg>
      <pc:sldChg chg="modSp add mod ord">
        <pc:chgData name="Eric Lepelaar" userId="f360994d-910c-4ef2-a4fa-17765628cb7f" providerId="ADAL" clId="{A4842283-5DB8-464C-A25A-8E0D1C774716}" dt="2021-12-03T12:38:24.618" v="1895" actId="20577"/>
        <pc:sldMkLst>
          <pc:docMk/>
          <pc:sldMk cId="3917687456" sldId="727"/>
        </pc:sldMkLst>
        <pc:spChg chg="mod">
          <ac:chgData name="Eric Lepelaar" userId="f360994d-910c-4ef2-a4fa-17765628cb7f" providerId="ADAL" clId="{A4842283-5DB8-464C-A25A-8E0D1C774716}" dt="2021-12-03T12:38:24.618" v="1895" actId="20577"/>
          <ac:spMkLst>
            <pc:docMk/>
            <pc:sldMk cId="3917687456" sldId="727"/>
            <ac:spMk id="5" creationId="{3478D2B3-06B8-45F3-9CA7-588541E3284F}"/>
          </ac:spMkLst>
        </pc:spChg>
        <pc:spChg chg="mod">
          <ac:chgData name="Eric Lepelaar" userId="f360994d-910c-4ef2-a4fa-17765628cb7f" providerId="ADAL" clId="{A4842283-5DB8-464C-A25A-8E0D1C774716}" dt="2021-12-03T12:38:14.602" v="1864" actId="20577"/>
          <ac:spMkLst>
            <pc:docMk/>
            <pc:sldMk cId="3917687456" sldId="727"/>
            <ac:spMk id="22530" creationId="{73551B98-B596-4210-B11D-2C39FB86B7F2}"/>
          </ac:spMkLst>
        </pc:spChg>
      </pc:sldChg>
      <pc:sldChg chg="modSp mod ord">
        <pc:chgData name="Eric Lepelaar" userId="f360994d-910c-4ef2-a4fa-17765628cb7f" providerId="ADAL" clId="{A4842283-5DB8-464C-A25A-8E0D1C774716}" dt="2021-12-03T13:52:33.857" v="7501" actId="255"/>
        <pc:sldMkLst>
          <pc:docMk/>
          <pc:sldMk cId="1836177724" sldId="728"/>
        </pc:sldMkLst>
        <pc:spChg chg="mod">
          <ac:chgData name="Eric Lepelaar" userId="f360994d-910c-4ef2-a4fa-17765628cb7f" providerId="ADAL" clId="{A4842283-5DB8-464C-A25A-8E0D1C774716}" dt="2021-12-03T12:42:35.586" v="2038" actId="6549"/>
          <ac:spMkLst>
            <pc:docMk/>
            <pc:sldMk cId="1836177724" sldId="728"/>
            <ac:spMk id="21506" creationId="{6EA0EFF3-89BA-4FC6-9F06-D4CABDE7B3AE}"/>
          </ac:spMkLst>
        </pc:spChg>
        <pc:spChg chg="mod">
          <ac:chgData name="Eric Lepelaar" userId="f360994d-910c-4ef2-a4fa-17765628cb7f" providerId="ADAL" clId="{A4842283-5DB8-464C-A25A-8E0D1C774716}" dt="2021-12-03T13:52:33.857" v="7501" actId="255"/>
          <ac:spMkLst>
            <pc:docMk/>
            <pc:sldMk cId="1836177724" sldId="728"/>
            <ac:spMk id="25603" creationId="{6751F600-4E4B-4298-90A3-F5FC5C7171E6}"/>
          </ac:spMkLst>
        </pc:spChg>
      </pc:sldChg>
      <pc:sldChg chg="modSp add mod">
        <pc:chgData name="Eric Lepelaar" userId="f360994d-910c-4ef2-a4fa-17765628cb7f" providerId="ADAL" clId="{A4842283-5DB8-464C-A25A-8E0D1C774716}" dt="2021-12-03T13:53:07.158" v="7518" actId="6549"/>
        <pc:sldMkLst>
          <pc:docMk/>
          <pc:sldMk cId="3788310334" sldId="729"/>
        </pc:sldMkLst>
        <pc:spChg chg="mod">
          <ac:chgData name="Eric Lepelaar" userId="f360994d-910c-4ef2-a4fa-17765628cb7f" providerId="ADAL" clId="{A4842283-5DB8-464C-A25A-8E0D1C774716}" dt="2021-12-03T13:53:07.158" v="7518" actId="6549"/>
          <ac:spMkLst>
            <pc:docMk/>
            <pc:sldMk cId="3788310334" sldId="729"/>
            <ac:spMk id="25603" creationId="{6751F600-4E4B-4298-90A3-F5FC5C7171E6}"/>
          </ac:spMkLst>
        </pc:spChg>
      </pc:sldChg>
      <pc:sldChg chg="modSp add mod ord">
        <pc:chgData name="Eric Lepelaar" userId="f360994d-910c-4ef2-a4fa-17765628cb7f" providerId="ADAL" clId="{A4842283-5DB8-464C-A25A-8E0D1C774716}" dt="2021-12-03T12:46:11.050" v="2553" actId="20577"/>
        <pc:sldMkLst>
          <pc:docMk/>
          <pc:sldMk cId="397961013" sldId="730"/>
        </pc:sldMkLst>
        <pc:spChg chg="mod">
          <ac:chgData name="Eric Lepelaar" userId="f360994d-910c-4ef2-a4fa-17765628cb7f" providerId="ADAL" clId="{A4842283-5DB8-464C-A25A-8E0D1C774716}" dt="2021-12-03T12:46:11.050" v="2553" actId="20577"/>
          <ac:spMkLst>
            <pc:docMk/>
            <pc:sldMk cId="397961013" sldId="730"/>
            <ac:spMk id="5" creationId="{3478D2B3-06B8-45F3-9CA7-588541E3284F}"/>
          </ac:spMkLst>
        </pc:spChg>
        <pc:spChg chg="mod">
          <ac:chgData name="Eric Lepelaar" userId="f360994d-910c-4ef2-a4fa-17765628cb7f" providerId="ADAL" clId="{A4842283-5DB8-464C-A25A-8E0D1C774716}" dt="2021-12-03T12:45:32.250" v="2439" actId="20577"/>
          <ac:spMkLst>
            <pc:docMk/>
            <pc:sldMk cId="397961013" sldId="730"/>
            <ac:spMk id="22530" creationId="{73551B98-B596-4210-B11D-2C39FB86B7F2}"/>
          </ac:spMkLst>
        </pc:spChg>
      </pc:sldChg>
      <pc:sldChg chg="add del ord">
        <pc:chgData name="Eric Lepelaar" userId="f360994d-910c-4ef2-a4fa-17765628cb7f" providerId="ADAL" clId="{A4842283-5DB8-464C-A25A-8E0D1C774716}" dt="2021-12-03T13:53:27.888" v="7520" actId="47"/>
        <pc:sldMkLst>
          <pc:docMk/>
          <pc:sldMk cId="3875434258" sldId="731"/>
        </pc:sldMkLst>
      </pc:sldChg>
      <pc:sldChg chg="modSp mod">
        <pc:chgData name="Eric Lepelaar" userId="f360994d-910c-4ef2-a4fa-17765628cb7f" providerId="ADAL" clId="{A4842283-5DB8-464C-A25A-8E0D1C774716}" dt="2021-12-03T12:56:11.187" v="3211" actId="20577"/>
        <pc:sldMkLst>
          <pc:docMk/>
          <pc:sldMk cId="2436751699" sldId="732"/>
        </pc:sldMkLst>
        <pc:spChg chg="mod">
          <ac:chgData name="Eric Lepelaar" userId="f360994d-910c-4ef2-a4fa-17765628cb7f" providerId="ADAL" clId="{A4842283-5DB8-464C-A25A-8E0D1C774716}" dt="2021-12-03T12:56:11.187" v="3211" actId="20577"/>
          <ac:spMkLst>
            <pc:docMk/>
            <pc:sldMk cId="2436751699" sldId="732"/>
            <ac:spMk id="5" creationId="{3478D2B3-06B8-45F3-9CA7-588541E3284F}"/>
          </ac:spMkLst>
        </pc:spChg>
        <pc:spChg chg="mod">
          <ac:chgData name="Eric Lepelaar" userId="f360994d-910c-4ef2-a4fa-17765628cb7f" providerId="ADAL" clId="{A4842283-5DB8-464C-A25A-8E0D1C774716}" dt="2021-12-03T12:55:30.105" v="3157" actId="20577"/>
          <ac:spMkLst>
            <pc:docMk/>
            <pc:sldMk cId="2436751699" sldId="732"/>
            <ac:spMk id="22530" creationId="{73551B98-B596-4210-B11D-2C39FB86B7F2}"/>
          </ac:spMkLst>
        </pc:spChg>
      </pc:sldChg>
      <pc:sldChg chg="modSp add mod">
        <pc:chgData name="Eric Lepelaar" userId="f360994d-910c-4ef2-a4fa-17765628cb7f" providerId="ADAL" clId="{A4842283-5DB8-464C-A25A-8E0D1C774716}" dt="2021-12-03T12:56:57.337" v="3356" actId="20577"/>
        <pc:sldMkLst>
          <pc:docMk/>
          <pc:sldMk cId="2433130858" sldId="733"/>
        </pc:sldMkLst>
        <pc:spChg chg="mod">
          <ac:chgData name="Eric Lepelaar" userId="f360994d-910c-4ef2-a4fa-17765628cb7f" providerId="ADAL" clId="{A4842283-5DB8-464C-A25A-8E0D1C774716}" dt="2021-12-03T12:56:57.337" v="3356" actId="20577"/>
          <ac:spMkLst>
            <pc:docMk/>
            <pc:sldMk cId="2433130858" sldId="733"/>
            <ac:spMk id="5" creationId="{3478D2B3-06B8-45F3-9CA7-588541E3284F}"/>
          </ac:spMkLst>
        </pc:spChg>
        <pc:spChg chg="mod">
          <ac:chgData name="Eric Lepelaar" userId="f360994d-910c-4ef2-a4fa-17765628cb7f" providerId="ADAL" clId="{A4842283-5DB8-464C-A25A-8E0D1C774716}" dt="2021-12-03T12:56:43.097" v="3303" actId="20577"/>
          <ac:spMkLst>
            <pc:docMk/>
            <pc:sldMk cId="2433130858" sldId="733"/>
            <ac:spMk id="22530" creationId="{73551B98-B596-4210-B11D-2C39FB86B7F2}"/>
          </ac:spMkLst>
        </pc:spChg>
      </pc:sldChg>
      <pc:sldChg chg="modSp add mod">
        <pc:chgData name="Eric Lepelaar" userId="f360994d-910c-4ef2-a4fa-17765628cb7f" providerId="ADAL" clId="{A4842283-5DB8-464C-A25A-8E0D1C774716}" dt="2021-12-03T12:57:39.873" v="3478" actId="20577"/>
        <pc:sldMkLst>
          <pc:docMk/>
          <pc:sldMk cId="1775544669" sldId="734"/>
        </pc:sldMkLst>
        <pc:spChg chg="mod">
          <ac:chgData name="Eric Lepelaar" userId="f360994d-910c-4ef2-a4fa-17765628cb7f" providerId="ADAL" clId="{A4842283-5DB8-464C-A25A-8E0D1C774716}" dt="2021-12-03T12:57:39.873" v="3478" actId="20577"/>
          <ac:spMkLst>
            <pc:docMk/>
            <pc:sldMk cId="1775544669" sldId="734"/>
            <ac:spMk id="5" creationId="{3478D2B3-06B8-45F3-9CA7-588541E3284F}"/>
          </ac:spMkLst>
        </pc:spChg>
        <pc:spChg chg="mod">
          <ac:chgData name="Eric Lepelaar" userId="f360994d-910c-4ef2-a4fa-17765628cb7f" providerId="ADAL" clId="{A4842283-5DB8-464C-A25A-8E0D1C774716}" dt="2021-12-03T12:57:27.369" v="3439" actId="6549"/>
          <ac:spMkLst>
            <pc:docMk/>
            <pc:sldMk cId="1775544669" sldId="734"/>
            <ac:spMk id="22530" creationId="{73551B98-B596-4210-B11D-2C39FB86B7F2}"/>
          </ac:spMkLst>
        </pc:spChg>
      </pc:sldChg>
      <pc:sldChg chg="modSp add mod">
        <pc:chgData name="Eric Lepelaar" userId="f360994d-910c-4ef2-a4fa-17765628cb7f" providerId="ADAL" clId="{A4842283-5DB8-464C-A25A-8E0D1C774716}" dt="2021-12-03T12:58:52.689" v="3644" actId="20577"/>
        <pc:sldMkLst>
          <pc:docMk/>
          <pc:sldMk cId="1502548970" sldId="735"/>
        </pc:sldMkLst>
        <pc:spChg chg="mod">
          <ac:chgData name="Eric Lepelaar" userId="f360994d-910c-4ef2-a4fa-17765628cb7f" providerId="ADAL" clId="{A4842283-5DB8-464C-A25A-8E0D1C774716}" dt="2021-12-03T12:58:52.689" v="3644" actId="20577"/>
          <ac:spMkLst>
            <pc:docMk/>
            <pc:sldMk cId="1502548970" sldId="735"/>
            <ac:spMk id="5" creationId="{3478D2B3-06B8-45F3-9CA7-588541E3284F}"/>
          </ac:spMkLst>
        </pc:spChg>
        <pc:spChg chg="mod">
          <ac:chgData name="Eric Lepelaar" userId="f360994d-910c-4ef2-a4fa-17765628cb7f" providerId="ADAL" clId="{A4842283-5DB8-464C-A25A-8E0D1C774716}" dt="2021-12-03T12:58:25.490" v="3573" actId="6549"/>
          <ac:spMkLst>
            <pc:docMk/>
            <pc:sldMk cId="1502548970" sldId="735"/>
            <ac:spMk id="22530" creationId="{73551B98-B596-4210-B11D-2C39FB86B7F2}"/>
          </ac:spMkLst>
        </pc:spChg>
      </pc:sldChg>
      <pc:sldChg chg="modSp add mod ord">
        <pc:chgData name="Eric Lepelaar" userId="f360994d-910c-4ef2-a4fa-17765628cb7f" providerId="ADAL" clId="{A4842283-5DB8-464C-A25A-8E0D1C774716}" dt="2021-12-03T13:56:00.133" v="7590" actId="20577"/>
        <pc:sldMkLst>
          <pc:docMk/>
          <pc:sldMk cId="3260182705" sldId="736"/>
        </pc:sldMkLst>
        <pc:spChg chg="mod">
          <ac:chgData name="Eric Lepelaar" userId="f360994d-910c-4ef2-a4fa-17765628cb7f" providerId="ADAL" clId="{A4842283-5DB8-464C-A25A-8E0D1C774716}" dt="2021-12-03T13:56:00.133" v="7590" actId="20577"/>
          <ac:spMkLst>
            <pc:docMk/>
            <pc:sldMk cId="3260182705" sldId="736"/>
            <ac:spMk id="3" creationId="{C979D009-506C-4C97-BF25-7B75D9106B19}"/>
          </ac:spMkLst>
        </pc:spChg>
      </pc:sldChg>
      <pc:sldChg chg="modSp add mod">
        <pc:chgData name="Eric Lepelaar" userId="f360994d-910c-4ef2-a4fa-17765628cb7f" providerId="ADAL" clId="{A4842283-5DB8-464C-A25A-8E0D1C774716}" dt="2021-12-03T13:55:40.365" v="7577" actId="20577"/>
        <pc:sldMkLst>
          <pc:docMk/>
          <pc:sldMk cId="363263334" sldId="737"/>
        </pc:sldMkLst>
        <pc:spChg chg="mod">
          <ac:chgData name="Eric Lepelaar" userId="f360994d-910c-4ef2-a4fa-17765628cb7f" providerId="ADAL" clId="{A4842283-5DB8-464C-A25A-8E0D1C774716}" dt="2021-12-03T13:55:40.365" v="7577" actId="20577"/>
          <ac:spMkLst>
            <pc:docMk/>
            <pc:sldMk cId="363263334" sldId="737"/>
            <ac:spMk id="3" creationId="{C979D009-506C-4C97-BF25-7B75D9106B19}"/>
          </ac:spMkLst>
        </pc:spChg>
        <pc:spChg chg="mod">
          <ac:chgData name="Eric Lepelaar" userId="f360994d-910c-4ef2-a4fa-17765628cb7f" providerId="ADAL" clId="{A4842283-5DB8-464C-A25A-8E0D1C774716}" dt="2021-12-03T13:33:22.499" v="5319" actId="20577"/>
          <ac:spMkLst>
            <pc:docMk/>
            <pc:sldMk cId="363263334" sldId="737"/>
            <ac:spMk id="26626" creationId="{67A3AD62-2725-4EF2-B7F3-E25A5EC0CD20}"/>
          </ac:spMkLst>
        </pc:spChg>
      </pc:sldChg>
      <pc:sldChg chg="add del ord">
        <pc:chgData name="Eric Lepelaar" userId="f360994d-910c-4ef2-a4fa-17765628cb7f" providerId="ADAL" clId="{A4842283-5DB8-464C-A25A-8E0D1C774716}" dt="2021-12-03T13:04:15.941" v="3945" actId="47"/>
        <pc:sldMkLst>
          <pc:docMk/>
          <pc:sldMk cId="1154394021" sldId="737"/>
        </pc:sldMkLst>
      </pc:sldChg>
      <pc:sldChg chg="modSp add del mod">
        <pc:chgData name="Eric Lepelaar" userId="f360994d-910c-4ef2-a4fa-17765628cb7f" providerId="ADAL" clId="{A4842283-5DB8-464C-A25A-8E0D1C774716}" dt="2021-12-03T13:06:38.161" v="3969" actId="47"/>
        <pc:sldMkLst>
          <pc:docMk/>
          <pc:sldMk cId="1723921488" sldId="738"/>
        </pc:sldMkLst>
        <pc:spChg chg="mod">
          <ac:chgData name="Eric Lepelaar" userId="f360994d-910c-4ef2-a4fa-17765628cb7f" providerId="ADAL" clId="{A4842283-5DB8-464C-A25A-8E0D1C774716}" dt="2021-12-03T13:05:53.749" v="3954" actId="6549"/>
          <ac:spMkLst>
            <pc:docMk/>
            <pc:sldMk cId="1723921488" sldId="738"/>
            <ac:spMk id="3" creationId="{C979D009-506C-4C97-BF25-7B75D9106B19}"/>
          </ac:spMkLst>
        </pc:spChg>
        <pc:spChg chg="mod">
          <ac:chgData name="Eric Lepelaar" userId="f360994d-910c-4ef2-a4fa-17765628cb7f" providerId="ADAL" clId="{A4842283-5DB8-464C-A25A-8E0D1C774716}" dt="2021-12-03T13:06:02.770" v="3968" actId="20577"/>
          <ac:spMkLst>
            <pc:docMk/>
            <pc:sldMk cId="1723921488" sldId="738"/>
            <ac:spMk id="26626" creationId="{67A3AD62-2725-4EF2-B7F3-E25A5EC0CD20}"/>
          </ac:spMkLst>
        </pc:spChg>
      </pc:sldChg>
      <pc:sldChg chg="modSp mod">
        <pc:chgData name="Eric Lepelaar" userId="f360994d-910c-4ef2-a4fa-17765628cb7f" providerId="ADAL" clId="{A4842283-5DB8-464C-A25A-8E0D1C774716}" dt="2021-12-03T13:54:40.118" v="7541" actId="20577"/>
        <pc:sldMkLst>
          <pc:docMk/>
          <pc:sldMk cId="3476010418" sldId="739"/>
        </pc:sldMkLst>
        <pc:spChg chg="mod">
          <ac:chgData name="Eric Lepelaar" userId="f360994d-910c-4ef2-a4fa-17765628cb7f" providerId="ADAL" clId="{A4842283-5DB8-464C-A25A-8E0D1C774716}" dt="2021-12-03T13:07:15.320" v="4094" actId="6549"/>
          <ac:spMkLst>
            <pc:docMk/>
            <pc:sldMk cId="3476010418" sldId="739"/>
            <ac:spMk id="21506" creationId="{6EA0EFF3-89BA-4FC6-9F06-D4CABDE7B3AE}"/>
          </ac:spMkLst>
        </pc:spChg>
        <pc:spChg chg="mod">
          <ac:chgData name="Eric Lepelaar" userId="f360994d-910c-4ef2-a4fa-17765628cb7f" providerId="ADAL" clId="{A4842283-5DB8-464C-A25A-8E0D1C774716}" dt="2021-12-03T13:54:40.118" v="7541" actId="20577"/>
          <ac:spMkLst>
            <pc:docMk/>
            <pc:sldMk cId="3476010418" sldId="739"/>
            <ac:spMk id="25603" creationId="{6751F600-4E4B-4298-90A3-F5FC5C7171E6}"/>
          </ac:spMkLst>
        </pc:spChg>
      </pc:sldChg>
      <pc:sldChg chg="modSp mod">
        <pc:chgData name="Eric Lepelaar" userId="f360994d-910c-4ef2-a4fa-17765628cb7f" providerId="ADAL" clId="{A4842283-5DB8-464C-A25A-8E0D1C774716}" dt="2021-12-03T13:55:19.318" v="7556" actId="255"/>
        <pc:sldMkLst>
          <pc:docMk/>
          <pc:sldMk cId="666988084" sldId="740"/>
        </pc:sldMkLst>
        <pc:spChg chg="mod">
          <ac:chgData name="Eric Lepelaar" userId="f360994d-910c-4ef2-a4fa-17765628cb7f" providerId="ADAL" clId="{A4842283-5DB8-464C-A25A-8E0D1C774716}" dt="2021-12-03T13:19:05.008" v="4540" actId="20577"/>
          <ac:spMkLst>
            <pc:docMk/>
            <pc:sldMk cId="666988084" sldId="740"/>
            <ac:spMk id="21506" creationId="{6EA0EFF3-89BA-4FC6-9F06-D4CABDE7B3AE}"/>
          </ac:spMkLst>
        </pc:spChg>
        <pc:spChg chg="mod">
          <ac:chgData name="Eric Lepelaar" userId="f360994d-910c-4ef2-a4fa-17765628cb7f" providerId="ADAL" clId="{A4842283-5DB8-464C-A25A-8E0D1C774716}" dt="2021-12-03T13:55:19.318" v="7556" actId="255"/>
          <ac:spMkLst>
            <pc:docMk/>
            <pc:sldMk cId="666988084" sldId="740"/>
            <ac:spMk id="25603" creationId="{6751F600-4E4B-4298-90A3-F5FC5C7171E6}"/>
          </ac:spMkLst>
        </pc:spChg>
      </pc:sldChg>
      <pc:sldChg chg="modSp mod">
        <pc:chgData name="Eric Lepelaar" userId="f360994d-910c-4ef2-a4fa-17765628cb7f" providerId="ADAL" clId="{A4842283-5DB8-464C-A25A-8E0D1C774716}" dt="2021-12-03T13:27:20.895" v="5049" actId="20577"/>
        <pc:sldMkLst>
          <pc:docMk/>
          <pc:sldMk cId="1514408484" sldId="741"/>
        </pc:sldMkLst>
        <pc:spChg chg="mod">
          <ac:chgData name="Eric Lepelaar" userId="f360994d-910c-4ef2-a4fa-17765628cb7f" providerId="ADAL" clId="{A4842283-5DB8-464C-A25A-8E0D1C774716}" dt="2021-12-03T13:26:51.143" v="4985" actId="6549"/>
          <ac:spMkLst>
            <pc:docMk/>
            <pc:sldMk cId="1514408484" sldId="741"/>
            <ac:spMk id="5" creationId="{3478D2B3-06B8-45F3-9CA7-588541E3284F}"/>
          </ac:spMkLst>
        </pc:spChg>
        <pc:spChg chg="mod">
          <ac:chgData name="Eric Lepelaar" userId="f360994d-910c-4ef2-a4fa-17765628cb7f" providerId="ADAL" clId="{A4842283-5DB8-464C-A25A-8E0D1C774716}" dt="2021-12-03T13:27:20.895" v="5049" actId="20577"/>
          <ac:spMkLst>
            <pc:docMk/>
            <pc:sldMk cId="1514408484" sldId="741"/>
            <ac:spMk id="22530" creationId="{73551B98-B596-4210-B11D-2C39FB86B7F2}"/>
          </ac:spMkLst>
        </pc:spChg>
      </pc:sldChg>
      <pc:sldChg chg="modSp add mod">
        <pc:chgData name="Eric Lepelaar" userId="f360994d-910c-4ef2-a4fa-17765628cb7f" providerId="ADAL" clId="{A4842283-5DB8-464C-A25A-8E0D1C774716}" dt="2021-12-03T13:28:16.656" v="5176" actId="6549"/>
        <pc:sldMkLst>
          <pc:docMk/>
          <pc:sldMk cId="3981727500" sldId="742"/>
        </pc:sldMkLst>
        <pc:spChg chg="mod">
          <ac:chgData name="Eric Lepelaar" userId="f360994d-910c-4ef2-a4fa-17765628cb7f" providerId="ADAL" clId="{A4842283-5DB8-464C-A25A-8E0D1C774716}" dt="2021-12-03T13:28:16.656" v="5176" actId="6549"/>
          <ac:spMkLst>
            <pc:docMk/>
            <pc:sldMk cId="3981727500" sldId="742"/>
            <ac:spMk id="5" creationId="{3478D2B3-06B8-45F3-9CA7-588541E3284F}"/>
          </ac:spMkLst>
        </pc:spChg>
        <pc:spChg chg="mod">
          <ac:chgData name="Eric Lepelaar" userId="f360994d-910c-4ef2-a4fa-17765628cb7f" providerId="ADAL" clId="{A4842283-5DB8-464C-A25A-8E0D1C774716}" dt="2021-12-03T13:27:36.751" v="5094" actId="6549"/>
          <ac:spMkLst>
            <pc:docMk/>
            <pc:sldMk cId="3981727500" sldId="742"/>
            <ac:spMk id="22530" creationId="{73551B98-B596-4210-B11D-2C39FB86B7F2}"/>
          </ac:spMkLst>
        </pc:spChg>
      </pc:sldChg>
      <pc:sldChg chg="modSp add mod">
        <pc:chgData name="Eric Lepelaar" userId="f360994d-910c-4ef2-a4fa-17765628cb7f" providerId="ADAL" clId="{A4842283-5DB8-464C-A25A-8E0D1C774716}" dt="2021-12-03T13:30:04.799" v="5282" actId="20577"/>
        <pc:sldMkLst>
          <pc:docMk/>
          <pc:sldMk cId="474770377" sldId="743"/>
        </pc:sldMkLst>
        <pc:spChg chg="mod">
          <ac:chgData name="Eric Lepelaar" userId="f360994d-910c-4ef2-a4fa-17765628cb7f" providerId="ADAL" clId="{A4842283-5DB8-464C-A25A-8E0D1C774716}" dt="2021-12-03T13:30:04.799" v="5282" actId="20577"/>
          <ac:spMkLst>
            <pc:docMk/>
            <pc:sldMk cId="474770377" sldId="743"/>
            <ac:spMk id="5" creationId="{3478D2B3-06B8-45F3-9CA7-588541E3284F}"/>
          </ac:spMkLst>
        </pc:spChg>
        <pc:spChg chg="mod">
          <ac:chgData name="Eric Lepelaar" userId="f360994d-910c-4ef2-a4fa-17765628cb7f" providerId="ADAL" clId="{A4842283-5DB8-464C-A25A-8E0D1C774716}" dt="2021-12-03T13:29:49.407" v="5242" actId="6549"/>
          <ac:spMkLst>
            <pc:docMk/>
            <pc:sldMk cId="474770377" sldId="743"/>
            <ac:spMk id="22530" creationId="{73551B98-B596-4210-B11D-2C39FB86B7F2}"/>
          </ac:spMkLst>
        </pc:spChg>
      </pc:sldChg>
      <pc:sldChg chg="add del">
        <pc:chgData name="Eric Lepelaar" userId="f360994d-910c-4ef2-a4fa-17765628cb7f" providerId="ADAL" clId="{A4842283-5DB8-464C-A25A-8E0D1C774716}" dt="2021-12-03T13:57:54.374" v="7739" actId="47"/>
        <pc:sldMkLst>
          <pc:docMk/>
          <pc:sldMk cId="2964295234" sldId="744"/>
        </pc:sldMkLst>
      </pc:sldChg>
      <pc:sldChg chg="modSp add mod">
        <pc:chgData name="Eric Lepelaar" userId="f360994d-910c-4ef2-a4fa-17765628cb7f" providerId="ADAL" clId="{A4842283-5DB8-464C-A25A-8E0D1C774716}" dt="2021-12-03T13:37:36.193" v="5894" actId="6549"/>
        <pc:sldMkLst>
          <pc:docMk/>
          <pc:sldMk cId="781266712" sldId="745"/>
        </pc:sldMkLst>
        <pc:spChg chg="mod">
          <ac:chgData name="Eric Lepelaar" userId="f360994d-910c-4ef2-a4fa-17765628cb7f" providerId="ADAL" clId="{A4842283-5DB8-464C-A25A-8E0D1C774716}" dt="2021-12-03T13:35:53.208" v="5503" actId="20577"/>
          <ac:spMkLst>
            <pc:docMk/>
            <pc:sldMk cId="781266712" sldId="745"/>
            <ac:spMk id="27650" creationId="{74186660-6C9F-40A8-9D80-9B0132D3373C}"/>
          </ac:spMkLst>
        </pc:spChg>
        <pc:spChg chg="mod">
          <ac:chgData name="Eric Lepelaar" userId="f360994d-910c-4ef2-a4fa-17765628cb7f" providerId="ADAL" clId="{A4842283-5DB8-464C-A25A-8E0D1C774716}" dt="2021-12-03T13:37:36.193" v="5894" actId="6549"/>
          <ac:spMkLst>
            <pc:docMk/>
            <pc:sldMk cId="781266712" sldId="745"/>
            <ac:spMk id="27651" creationId="{83C08D64-2B92-419B-A144-22A4D748AFE3}"/>
          </ac:spMkLst>
        </pc:spChg>
      </pc:sldChg>
      <pc:sldChg chg="modSp add mod">
        <pc:chgData name="Eric Lepelaar" userId="f360994d-910c-4ef2-a4fa-17765628cb7f" providerId="ADAL" clId="{A4842283-5DB8-464C-A25A-8E0D1C774716}" dt="2021-12-03T13:42:54.473" v="7021" actId="255"/>
        <pc:sldMkLst>
          <pc:docMk/>
          <pc:sldMk cId="2937874722" sldId="746"/>
        </pc:sldMkLst>
        <pc:spChg chg="mod">
          <ac:chgData name="Eric Lepelaar" userId="f360994d-910c-4ef2-a4fa-17765628cb7f" providerId="ADAL" clId="{A4842283-5DB8-464C-A25A-8E0D1C774716}" dt="2021-12-03T13:38:14.823" v="5970" actId="6549"/>
          <ac:spMkLst>
            <pc:docMk/>
            <pc:sldMk cId="2937874722" sldId="746"/>
            <ac:spMk id="27650" creationId="{74186660-6C9F-40A8-9D80-9B0132D3373C}"/>
          </ac:spMkLst>
        </pc:spChg>
        <pc:spChg chg="mod">
          <ac:chgData name="Eric Lepelaar" userId="f360994d-910c-4ef2-a4fa-17765628cb7f" providerId="ADAL" clId="{A4842283-5DB8-464C-A25A-8E0D1C774716}" dt="2021-12-03T13:42:54.473" v="7021" actId="255"/>
          <ac:spMkLst>
            <pc:docMk/>
            <pc:sldMk cId="2937874722" sldId="746"/>
            <ac:spMk id="27651" creationId="{83C08D64-2B92-419B-A144-22A4D748AFE3}"/>
          </ac:spMkLst>
        </pc:spChg>
      </pc:sldChg>
      <pc:sldChg chg="modSp add mod">
        <pc:chgData name="Eric Lepelaar" userId="f360994d-910c-4ef2-a4fa-17765628cb7f" providerId="ADAL" clId="{A4842283-5DB8-464C-A25A-8E0D1C774716}" dt="2021-12-03T13:42:09.029" v="7015" actId="20577"/>
        <pc:sldMkLst>
          <pc:docMk/>
          <pc:sldMk cId="358177244" sldId="747"/>
        </pc:sldMkLst>
        <pc:spChg chg="mod">
          <ac:chgData name="Eric Lepelaar" userId="f360994d-910c-4ef2-a4fa-17765628cb7f" providerId="ADAL" clId="{A4842283-5DB8-464C-A25A-8E0D1C774716}" dt="2021-12-03T13:42:09.029" v="7015" actId="20577"/>
          <ac:spMkLst>
            <pc:docMk/>
            <pc:sldMk cId="358177244" sldId="747"/>
            <ac:spMk id="27650" creationId="{74186660-6C9F-40A8-9D80-9B0132D3373C}"/>
          </ac:spMkLst>
        </pc:spChg>
        <pc:spChg chg="mod">
          <ac:chgData name="Eric Lepelaar" userId="f360994d-910c-4ef2-a4fa-17765628cb7f" providerId="ADAL" clId="{A4842283-5DB8-464C-A25A-8E0D1C774716}" dt="2021-12-03T13:42:02.832" v="7012" actId="20577"/>
          <ac:spMkLst>
            <pc:docMk/>
            <pc:sldMk cId="358177244" sldId="747"/>
            <ac:spMk id="27651" creationId="{83C08D64-2B92-419B-A144-22A4D748AFE3}"/>
          </ac:spMkLst>
        </pc:spChg>
      </pc:sldChg>
      <pc:sldChg chg="modSp add mod">
        <pc:chgData name="Eric Lepelaar" userId="f360994d-910c-4ef2-a4fa-17765628cb7f" providerId="ADAL" clId="{A4842283-5DB8-464C-A25A-8E0D1C774716}" dt="2021-12-03T13:44:17.982" v="7393" actId="20577"/>
        <pc:sldMkLst>
          <pc:docMk/>
          <pc:sldMk cId="3138413315" sldId="748"/>
        </pc:sldMkLst>
        <pc:spChg chg="mod">
          <ac:chgData name="Eric Lepelaar" userId="f360994d-910c-4ef2-a4fa-17765628cb7f" providerId="ADAL" clId="{A4842283-5DB8-464C-A25A-8E0D1C774716}" dt="2021-12-03T13:43:03.110" v="7023" actId="20577"/>
          <ac:spMkLst>
            <pc:docMk/>
            <pc:sldMk cId="3138413315" sldId="748"/>
            <ac:spMk id="27650" creationId="{74186660-6C9F-40A8-9D80-9B0132D3373C}"/>
          </ac:spMkLst>
        </pc:spChg>
        <pc:spChg chg="mod">
          <ac:chgData name="Eric Lepelaar" userId="f360994d-910c-4ef2-a4fa-17765628cb7f" providerId="ADAL" clId="{A4842283-5DB8-464C-A25A-8E0D1C774716}" dt="2021-12-03T13:44:17.982" v="7393" actId="20577"/>
          <ac:spMkLst>
            <pc:docMk/>
            <pc:sldMk cId="3138413315" sldId="748"/>
            <ac:spMk id="27651" creationId="{83C08D64-2B92-419B-A144-22A4D748AFE3}"/>
          </ac:spMkLst>
        </pc:spChg>
      </pc:sldChg>
      <pc:sldChg chg="modSp mod">
        <pc:chgData name="Eric Lepelaar" userId="f360994d-910c-4ef2-a4fa-17765628cb7f" providerId="ADAL" clId="{A4842283-5DB8-464C-A25A-8E0D1C774716}" dt="2021-12-03T13:57:20.606" v="7738" actId="20577"/>
        <pc:sldMkLst>
          <pc:docMk/>
          <pc:sldMk cId="3372215313" sldId="749"/>
        </pc:sldMkLst>
        <pc:spChg chg="mod">
          <ac:chgData name="Eric Lepelaar" userId="f360994d-910c-4ef2-a4fa-17765628cb7f" providerId="ADAL" clId="{A4842283-5DB8-464C-A25A-8E0D1C774716}" dt="2021-12-03T13:57:20.606" v="7738" actId="20577"/>
          <ac:spMkLst>
            <pc:docMk/>
            <pc:sldMk cId="3372215313" sldId="749"/>
            <ac:spMk id="27651" creationId="{83C08D64-2B92-419B-A144-22A4D748AFE3}"/>
          </ac:spMkLst>
        </pc:spChg>
      </pc:sldChg>
      <pc:sldChg chg="add">
        <pc:chgData name="Eric Lepelaar" userId="f360994d-910c-4ef2-a4fa-17765628cb7f" providerId="ADAL" clId="{A4842283-5DB8-464C-A25A-8E0D1C774716}" dt="2021-12-03T13:53:24.852" v="7519"/>
        <pc:sldMkLst>
          <pc:docMk/>
          <pc:sldMk cId="1121183655" sldId="750"/>
        </pc:sldMkLst>
      </pc:sldChg>
      <pc:sldChg chg="modSp mod ord">
        <pc:chgData name="Eric Lepelaar" userId="f360994d-910c-4ef2-a4fa-17765628cb7f" providerId="ADAL" clId="{A4842283-5DB8-464C-A25A-8E0D1C774716}" dt="2021-12-03T14:06:15.143" v="8478"/>
        <pc:sldMkLst>
          <pc:docMk/>
          <pc:sldMk cId="1134040343" sldId="751"/>
        </pc:sldMkLst>
        <pc:spChg chg="mod">
          <ac:chgData name="Eric Lepelaar" userId="f360994d-910c-4ef2-a4fa-17765628cb7f" providerId="ADAL" clId="{A4842283-5DB8-464C-A25A-8E0D1C774716}" dt="2021-12-03T14:05:03.589" v="8270" actId="6549"/>
          <ac:spMkLst>
            <pc:docMk/>
            <pc:sldMk cId="1134040343" sldId="751"/>
            <ac:spMk id="21506" creationId="{6EA0EFF3-89BA-4FC6-9F06-D4CABDE7B3AE}"/>
          </ac:spMkLst>
        </pc:spChg>
        <pc:spChg chg="mod">
          <ac:chgData name="Eric Lepelaar" userId="f360994d-910c-4ef2-a4fa-17765628cb7f" providerId="ADAL" clId="{A4842283-5DB8-464C-A25A-8E0D1C774716}" dt="2021-12-03T14:05:23.741" v="8333" actId="20577"/>
          <ac:spMkLst>
            <pc:docMk/>
            <pc:sldMk cId="1134040343" sldId="751"/>
            <ac:spMk id="25603" creationId="{6751F600-4E4B-4298-90A3-F5FC5C7171E6}"/>
          </ac:spMkLst>
        </pc:spChg>
      </pc:sldChg>
      <pc:sldChg chg="modSp mod ord">
        <pc:chgData name="Eric Lepelaar" userId="f360994d-910c-4ef2-a4fa-17765628cb7f" providerId="ADAL" clId="{A4842283-5DB8-464C-A25A-8E0D1C774716}" dt="2021-12-03T14:06:01.893" v="8473" actId="20577"/>
        <pc:sldMkLst>
          <pc:docMk/>
          <pc:sldMk cId="860170383" sldId="752"/>
        </pc:sldMkLst>
        <pc:spChg chg="mod">
          <ac:chgData name="Eric Lepelaar" userId="f360994d-910c-4ef2-a4fa-17765628cb7f" providerId="ADAL" clId="{A4842283-5DB8-464C-A25A-8E0D1C774716}" dt="2021-12-03T14:06:01.893" v="8473" actId="20577"/>
          <ac:spMkLst>
            <pc:docMk/>
            <pc:sldMk cId="860170383" sldId="752"/>
            <ac:spMk id="5" creationId="{3478D2B3-06B8-45F3-9CA7-588541E3284F}"/>
          </ac:spMkLst>
        </pc:spChg>
        <pc:spChg chg="mod">
          <ac:chgData name="Eric Lepelaar" userId="f360994d-910c-4ef2-a4fa-17765628cb7f" providerId="ADAL" clId="{A4842283-5DB8-464C-A25A-8E0D1C774716}" dt="2021-12-03T14:05:49.949" v="8428" actId="20577"/>
          <ac:spMkLst>
            <pc:docMk/>
            <pc:sldMk cId="860170383" sldId="752"/>
            <ac:spMk id="22530" creationId="{73551B98-B596-4210-B11D-2C39FB86B7F2}"/>
          </ac:spMkLst>
        </pc:spChg>
      </pc:sldChg>
      <pc:sldChg chg="add ord">
        <pc:chgData name="Eric Lepelaar" userId="f360994d-910c-4ef2-a4fa-17765628cb7f" providerId="ADAL" clId="{A4842283-5DB8-464C-A25A-8E0D1C774716}" dt="2021-12-03T14:04:08.697" v="8174"/>
        <pc:sldMkLst>
          <pc:docMk/>
          <pc:sldMk cId="3326680549" sldId="753"/>
        </pc:sldMkLst>
      </pc:sldChg>
      <pc:sldChg chg="add">
        <pc:chgData name="Eric Lepelaar" userId="f360994d-910c-4ef2-a4fa-17765628cb7f" providerId="ADAL" clId="{A4842283-5DB8-464C-A25A-8E0D1C774716}" dt="2021-12-03T14:04:23.167" v="8175" actId="2890"/>
        <pc:sldMkLst>
          <pc:docMk/>
          <pc:sldMk cId="3216948658" sldId="754"/>
        </pc:sldMkLst>
      </pc:sldChg>
      <pc:sldChg chg="add">
        <pc:chgData name="Eric Lepelaar" userId="f360994d-910c-4ef2-a4fa-17765628cb7f" providerId="ADAL" clId="{A4842283-5DB8-464C-A25A-8E0D1C774716}" dt="2021-12-03T14:05:28.593" v="8334" actId="2890"/>
        <pc:sldMkLst>
          <pc:docMk/>
          <pc:sldMk cId="1249567370" sldId="755"/>
        </pc:sldMkLst>
      </pc:sldChg>
      <pc:sldChg chg="add">
        <pc:chgData name="Eric Lepelaar" userId="f360994d-910c-4ef2-a4fa-17765628cb7f" providerId="ADAL" clId="{A4842283-5DB8-464C-A25A-8E0D1C774716}" dt="2021-12-03T14:06:10.329" v="8474" actId="2890"/>
        <pc:sldMkLst>
          <pc:docMk/>
          <pc:sldMk cId="3413648317" sldId="756"/>
        </pc:sldMkLst>
      </pc:sldChg>
      <pc:sldChg chg="modSp mod">
        <pc:chgData name="Eric Lepelaar" userId="f360994d-910c-4ef2-a4fa-17765628cb7f" providerId="ADAL" clId="{A4842283-5DB8-464C-A25A-8E0D1C774716}" dt="2021-12-03T14:15:52.324" v="8930" actId="20577"/>
        <pc:sldMkLst>
          <pc:docMk/>
          <pc:sldMk cId="0" sldId="757"/>
        </pc:sldMkLst>
        <pc:spChg chg="mod">
          <ac:chgData name="Eric Lepelaar" userId="f360994d-910c-4ef2-a4fa-17765628cb7f" providerId="ADAL" clId="{A4842283-5DB8-464C-A25A-8E0D1C774716}" dt="2021-12-03T14:15:52.324" v="8930" actId="20577"/>
          <ac:spMkLst>
            <pc:docMk/>
            <pc:sldMk cId="0" sldId="757"/>
            <ac:spMk id="3" creationId="{0AB609AF-4146-4DB6-9F4B-E6968EB72AE2}"/>
          </ac:spMkLst>
        </pc:spChg>
        <pc:spChg chg="mod">
          <ac:chgData name="Eric Lepelaar" userId="f360994d-910c-4ef2-a4fa-17765628cb7f" providerId="ADAL" clId="{A4842283-5DB8-464C-A25A-8E0D1C774716}" dt="2021-12-03T14:10:30.156" v="8667" actId="1076"/>
          <ac:spMkLst>
            <pc:docMk/>
            <pc:sldMk cId="0" sldId="757"/>
            <ac:spMk id="75778" creationId="{FFA98A23-5DF3-4627-A496-BFAD9FAD316E}"/>
          </ac:spMkLst>
        </pc:spChg>
      </pc:sldChg>
      <pc:sldChg chg="modSp add mod">
        <pc:chgData name="Eric Lepelaar" userId="f360994d-910c-4ef2-a4fa-17765628cb7f" providerId="ADAL" clId="{A4842283-5DB8-464C-A25A-8E0D1C774716}" dt="2021-12-03T14:25:12.531" v="9132" actId="20577"/>
        <pc:sldMkLst>
          <pc:docMk/>
          <pc:sldMk cId="3048307109" sldId="758"/>
        </pc:sldMkLst>
        <pc:spChg chg="mod">
          <ac:chgData name="Eric Lepelaar" userId="f360994d-910c-4ef2-a4fa-17765628cb7f" providerId="ADAL" clId="{A4842283-5DB8-464C-A25A-8E0D1C774716}" dt="2021-12-03T14:25:12.531" v="9132" actId="20577"/>
          <ac:spMkLst>
            <pc:docMk/>
            <pc:sldMk cId="3048307109" sldId="758"/>
            <ac:spMk id="41986" creationId="{F91D2973-9173-49CD-B9C9-C1B2C165A940}"/>
          </ac:spMkLst>
        </pc:spChg>
      </pc:sldChg>
      <pc:sldChg chg="modSp add mod ord">
        <pc:chgData name="Eric Lepelaar" userId="f360994d-910c-4ef2-a4fa-17765628cb7f" providerId="ADAL" clId="{A4842283-5DB8-464C-A25A-8E0D1C774716}" dt="2021-12-03T14:16:20.052" v="8947" actId="20577"/>
        <pc:sldMkLst>
          <pc:docMk/>
          <pc:sldMk cId="94902815" sldId="759"/>
        </pc:sldMkLst>
        <pc:spChg chg="mod">
          <ac:chgData name="Eric Lepelaar" userId="f360994d-910c-4ef2-a4fa-17765628cb7f" providerId="ADAL" clId="{A4842283-5DB8-464C-A25A-8E0D1C774716}" dt="2021-12-03T14:16:20.052" v="8947" actId="20577"/>
          <ac:spMkLst>
            <pc:docMk/>
            <pc:sldMk cId="94902815" sldId="759"/>
            <ac:spMk id="3" creationId="{0AB609AF-4146-4DB6-9F4B-E6968EB72AE2}"/>
          </ac:spMkLst>
        </pc:spChg>
      </pc:sldChg>
      <pc:sldChg chg="modSp add mod">
        <pc:chgData name="Eric Lepelaar" userId="f360994d-910c-4ef2-a4fa-17765628cb7f" providerId="ADAL" clId="{A4842283-5DB8-464C-A25A-8E0D1C774716}" dt="2021-12-03T14:23:03.883" v="9089" actId="20577"/>
        <pc:sldMkLst>
          <pc:docMk/>
          <pc:sldMk cId="2886071956" sldId="760"/>
        </pc:sldMkLst>
        <pc:spChg chg="mod">
          <ac:chgData name="Eric Lepelaar" userId="f360994d-910c-4ef2-a4fa-17765628cb7f" providerId="ADAL" clId="{A4842283-5DB8-464C-A25A-8E0D1C774716}" dt="2021-12-03T14:23:03.883" v="9089" actId="20577"/>
          <ac:spMkLst>
            <pc:docMk/>
            <pc:sldMk cId="2886071956" sldId="760"/>
            <ac:spMk id="41986" creationId="{F91D2973-9173-49CD-B9C9-C1B2C165A940}"/>
          </ac:spMkLst>
        </pc:spChg>
      </pc:sldChg>
      <pc:sldChg chg="modSp add mod">
        <pc:chgData name="Eric Lepelaar" userId="f360994d-910c-4ef2-a4fa-17765628cb7f" providerId="ADAL" clId="{A4842283-5DB8-464C-A25A-8E0D1C774716}" dt="2021-12-03T14:20:11.149" v="9074" actId="5793"/>
        <pc:sldMkLst>
          <pc:docMk/>
          <pc:sldMk cId="1933911946" sldId="761"/>
        </pc:sldMkLst>
        <pc:spChg chg="mod">
          <ac:chgData name="Eric Lepelaar" userId="f360994d-910c-4ef2-a4fa-17765628cb7f" providerId="ADAL" clId="{A4842283-5DB8-464C-A25A-8E0D1C774716}" dt="2021-12-03T14:19:45.043" v="9002" actId="20577"/>
          <ac:spMkLst>
            <pc:docMk/>
            <pc:sldMk cId="1933911946" sldId="761"/>
            <ac:spMk id="41986" creationId="{F91D2973-9173-49CD-B9C9-C1B2C165A940}"/>
          </ac:spMkLst>
        </pc:spChg>
        <pc:spChg chg="mod">
          <ac:chgData name="Eric Lepelaar" userId="f360994d-910c-4ef2-a4fa-17765628cb7f" providerId="ADAL" clId="{A4842283-5DB8-464C-A25A-8E0D1C774716}" dt="2021-12-03T14:20:11.149" v="9074" actId="5793"/>
          <ac:spMkLst>
            <pc:docMk/>
            <pc:sldMk cId="1933911946" sldId="761"/>
            <ac:spMk id="41987" creationId="{DF261EB3-EB4E-4738-B4A9-FD0439C43861}"/>
          </ac:spMkLst>
        </pc:spChg>
      </pc:sldChg>
      <pc:sldChg chg="modSp mod">
        <pc:chgData name="Eric Lepelaar" userId="f360994d-910c-4ef2-a4fa-17765628cb7f" providerId="ADAL" clId="{A4842283-5DB8-464C-A25A-8E0D1C774716}" dt="2021-12-03T14:23:40.203" v="9125" actId="1076"/>
        <pc:sldMkLst>
          <pc:docMk/>
          <pc:sldMk cId="2309674645" sldId="762"/>
        </pc:sldMkLst>
        <pc:spChg chg="mod">
          <ac:chgData name="Eric Lepelaar" userId="f360994d-910c-4ef2-a4fa-17765628cb7f" providerId="ADAL" clId="{A4842283-5DB8-464C-A25A-8E0D1C774716}" dt="2021-12-03T14:23:40.203" v="9125" actId="1076"/>
          <ac:spMkLst>
            <pc:docMk/>
            <pc:sldMk cId="2309674645" sldId="762"/>
            <ac:spMk id="3" creationId="{0AB609AF-4146-4DB6-9F4B-E6968EB72AE2}"/>
          </ac:spMkLst>
        </pc:spChg>
        <pc:spChg chg="mod">
          <ac:chgData name="Eric Lepelaar" userId="f360994d-910c-4ef2-a4fa-17765628cb7f" providerId="ADAL" clId="{A4842283-5DB8-464C-A25A-8E0D1C774716}" dt="2021-12-03T14:22:56.708" v="9084" actId="6549"/>
          <ac:spMkLst>
            <pc:docMk/>
            <pc:sldMk cId="2309674645" sldId="762"/>
            <ac:spMk id="75778" creationId="{FFA98A23-5DF3-4627-A496-BFAD9FAD316E}"/>
          </ac:spMkLst>
        </pc:spChg>
      </pc:sldChg>
    </pc:docChg>
  </pc:docChgLst>
  <pc:docChgLst>
    <pc:chgData name="Eric Lepelaar" userId="f360994d-910c-4ef2-a4fa-17765628cb7f" providerId="ADAL" clId="{A2A3492D-3151-4C66-B7AD-6A9B4165A9B0}"/>
    <pc:docChg chg="undo custSel addSld delSld modSld sldOrd">
      <pc:chgData name="Eric Lepelaar" userId="f360994d-910c-4ef2-a4fa-17765628cb7f" providerId="ADAL" clId="{A2A3492D-3151-4C66-B7AD-6A9B4165A9B0}" dt="2023-04-25T13:27:08.192" v="5505" actId="20577"/>
      <pc:docMkLst>
        <pc:docMk/>
      </pc:docMkLst>
      <pc:sldChg chg="delSp modSp mod">
        <pc:chgData name="Eric Lepelaar" userId="f360994d-910c-4ef2-a4fa-17765628cb7f" providerId="ADAL" clId="{A2A3492D-3151-4C66-B7AD-6A9B4165A9B0}" dt="2023-04-25T13:17:36.196" v="5396" actId="790"/>
        <pc:sldMkLst>
          <pc:docMk/>
          <pc:sldMk cId="0" sldId="256"/>
        </pc:sldMkLst>
        <pc:spChg chg="mod">
          <ac:chgData name="Eric Lepelaar" userId="f360994d-910c-4ef2-a4fa-17765628cb7f" providerId="ADAL" clId="{A2A3492D-3151-4C66-B7AD-6A9B4165A9B0}" dt="2023-04-25T10:53:27.148" v="25" actId="20577"/>
          <ac:spMkLst>
            <pc:docMk/>
            <pc:sldMk cId="0" sldId="256"/>
            <ac:spMk id="3074" creationId="{27849E6C-8295-48C1-9E09-2CB337710086}"/>
          </ac:spMkLst>
        </pc:spChg>
        <pc:spChg chg="mod">
          <ac:chgData name="Eric Lepelaar" userId="f360994d-910c-4ef2-a4fa-17765628cb7f" providerId="ADAL" clId="{A2A3492D-3151-4C66-B7AD-6A9B4165A9B0}" dt="2023-04-25T13:17:36.196" v="5396" actId="790"/>
          <ac:spMkLst>
            <pc:docMk/>
            <pc:sldMk cId="0" sldId="256"/>
            <ac:spMk id="4099" creationId="{88130A47-D4EC-4BEB-8EE8-2F6DB95385D0}"/>
          </ac:spMkLst>
        </pc:spChg>
        <pc:picChg chg="del">
          <ac:chgData name="Eric Lepelaar" userId="f360994d-910c-4ef2-a4fa-17765628cb7f" providerId="ADAL" clId="{A2A3492D-3151-4C66-B7AD-6A9B4165A9B0}" dt="2023-04-25T10:53:29.219" v="26" actId="478"/>
          <ac:picMkLst>
            <pc:docMk/>
            <pc:sldMk cId="0" sldId="256"/>
            <ac:picMk id="4" creationId="{444A94BC-7DED-CEDA-DEB4-A9812C3A26A9}"/>
          </ac:picMkLst>
        </pc:picChg>
      </pc:sldChg>
      <pc:sldChg chg="modSp mod">
        <pc:chgData name="Eric Lepelaar" userId="f360994d-910c-4ef2-a4fa-17765628cb7f" providerId="ADAL" clId="{A2A3492D-3151-4C66-B7AD-6A9B4165A9B0}" dt="2023-04-25T13:27:08.192" v="5505" actId="20577"/>
        <pc:sldMkLst>
          <pc:docMk/>
          <pc:sldMk cId="0" sldId="257"/>
        </pc:sldMkLst>
        <pc:spChg chg="mod">
          <ac:chgData name="Eric Lepelaar" userId="f360994d-910c-4ef2-a4fa-17765628cb7f" providerId="ADAL" clId="{A2A3492D-3151-4C66-B7AD-6A9B4165A9B0}" dt="2023-04-25T13:27:08.192" v="5505" actId="20577"/>
          <ac:spMkLst>
            <pc:docMk/>
            <pc:sldMk cId="0" sldId="257"/>
            <ac:spMk id="5122" creationId="{8328BBF5-F1C5-4A0E-92F5-2898A06645DD}"/>
          </ac:spMkLst>
        </pc:spChg>
      </pc:sldChg>
      <pc:sldChg chg="modSp mod ord">
        <pc:chgData name="Eric Lepelaar" userId="f360994d-910c-4ef2-a4fa-17765628cb7f" providerId="ADAL" clId="{A2A3492D-3151-4C66-B7AD-6A9B4165A9B0}" dt="2023-04-25T12:14:31.608" v="900" actId="1076"/>
        <pc:sldMkLst>
          <pc:docMk/>
          <pc:sldMk cId="0" sldId="258"/>
        </pc:sldMkLst>
        <pc:spChg chg="mod">
          <ac:chgData name="Eric Lepelaar" userId="f360994d-910c-4ef2-a4fa-17765628cb7f" providerId="ADAL" clId="{A2A3492D-3151-4C66-B7AD-6A9B4165A9B0}" dt="2023-04-25T12:14:31.608" v="900" actId="1076"/>
          <ac:spMkLst>
            <pc:docMk/>
            <pc:sldMk cId="0" sldId="258"/>
            <ac:spMk id="6147" creationId="{B1109AC9-2C15-02D8-FE22-8323056E190D}"/>
          </ac:spMkLst>
        </pc:spChg>
      </pc:sldChg>
      <pc:sldChg chg="modSp mod">
        <pc:chgData name="Eric Lepelaar" userId="f360994d-910c-4ef2-a4fa-17765628cb7f" providerId="ADAL" clId="{A2A3492D-3151-4C66-B7AD-6A9B4165A9B0}" dt="2023-04-25T13:26:24.184" v="5501" actId="1076"/>
        <pc:sldMkLst>
          <pc:docMk/>
          <pc:sldMk cId="0" sldId="277"/>
        </pc:sldMkLst>
        <pc:spChg chg="mod">
          <ac:chgData name="Eric Lepelaar" userId="f360994d-910c-4ef2-a4fa-17765628cb7f" providerId="ADAL" clId="{A2A3492D-3151-4C66-B7AD-6A9B4165A9B0}" dt="2023-04-25T13:26:24.184" v="5501" actId="1076"/>
          <ac:spMkLst>
            <pc:docMk/>
            <pc:sldMk cId="0" sldId="277"/>
            <ac:spMk id="9218" creationId="{0A76D907-CF79-0416-D056-C41102F2A844}"/>
          </ac:spMkLst>
        </pc:spChg>
      </pc:sldChg>
      <pc:sldChg chg="modSp mod">
        <pc:chgData name="Eric Lepelaar" userId="f360994d-910c-4ef2-a4fa-17765628cb7f" providerId="ADAL" clId="{A2A3492D-3151-4C66-B7AD-6A9B4165A9B0}" dt="2023-04-25T12:01:31.466" v="408" actId="6549"/>
        <pc:sldMkLst>
          <pc:docMk/>
          <pc:sldMk cId="0" sldId="291"/>
        </pc:sldMkLst>
        <pc:spChg chg="mod">
          <ac:chgData name="Eric Lepelaar" userId="f360994d-910c-4ef2-a4fa-17765628cb7f" providerId="ADAL" clId="{A2A3492D-3151-4C66-B7AD-6A9B4165A9B0}" dt="2023-04-25T12:01:31.466" v="408" actId="6549"/>
          <ac:spMkLst>
            <pc:docMk/>
            <pc:sldMk cId="0" sldId="291"/>
            <ac:spMk id="8194" creationId="{78957312-6312-4298-A08A-F031A8162B3E}"/>
          </ac:spMkLst>
        </pc:spChg>
        <pc:spChg chg="mod">
          <ac:chgData name="Eric Lepelaar" userId="f360994d-910c-4ef2-a4fa-17765628cb7f" providerId="ADAL" clId="{A2A3492D-3151-4C66-B7AD-6A9B4165A9B0}" dt="2023-04-25T11:58:02.012" v="386" actId="255"/>
          <ac:spMkLst>
            <pc:docMk/>
            <pc:sldMk cId="0" sldId="291"/>
            <ac:spMk id="8195" creationId="{62075F40-AAED-4818-9D8C-71CB6EF8C61C}"/>
          </ac:spMkLst>
        </pc:spChg>
      </pc:sldChg>
      <pc:sldChg chg="modSp mod">
        <pc:chgData name="Eric Lepelaar" userId="f360994d-910c-4ef2-a4fa-17765628cb7f" providerId="ADAL" clId="{A2A3492D-3151-4C66-B7AD-6A9B4165A9B0}" dt="2023-04-25T12:45:16.367" v="3792" actId="255"/>
        <pc:sldMkLst>
          <pc:docMk/>
          <pc:sldMk cId="0" sldId="303"/>
        </pc:sldMkLst>
        <pc:spChg chg="mod">
          <ac:chgData name="Eric Lepelaar" userId="f360994d-910c-4ef2-a4fa-17765628cb7f" providerId="ADAL" clId="{A2A3492D-3151-4C66-B7AD-6A9B4165A9B0}" dt="2023-04-25T12:40:53.977" v="3366" actId="20577"/>
          <ac:spMkLst>
            <pc:docMk/>
            <pc:sldMk cId="0" sldId="303"/>
            <ac:spMk id="12290" creationId="{63FE09A8-8B75-4680-AB62-EB2B4EA39DB6}"/>
          </ac:spMkLst>
        </pc:spChg>
        <pc:spChg chg="mod">
          <ac:chgData name="Eric Lepelaar" userId="f360994d-910c-4ef2-a4fa-17765628cb7f" providerId="ADAL" clId="{A2A3492D-3151-4C66-B7AD-6A9B4165A9B0}" dt="2023-04-25T12:45:16.367" v="3792" actId="255"/>
          <ac:spMkLst>
            <pc:docMk/>
            <pc:sldMk cId="0" sldId="303"/>
            <ac:spMk id="12291" creationId="{42CB71ED-1160-45C8-8008-90B77257C79A}"/>
          </ac:spMkLst>
        </pc:spChg>
      </pc:sldChg>
      <pc:sldChg chg="del">
        <pc:chgData name="Eric Lepelaar" userId="f360994d-910c-4ef2-a4fa-17765628cb7f" providerId="ADAL" clId="{A2A3492D-3151-4C66-B7AD-6A9B4165A9B0}" dt="2023-04-25T11:33:51.196" v="27" actId="47"/>
        <pc:sldMkLst>
          <pc:docMk/>
          <pc:sldMk cId="0" sldId="308"/>
        </pc:sldMkLst>
      </pc:sldChg>
      <pc:sldChg chg="addSp modSp mod">
        <pc:chgData name="Eric Lepelaar" userId="f360994d-910c-4ef2-a4fa-17765628cb7f" providerId="ADAL" clId="{A2A3492D-3151-4C66-B7AD-6A9B4165A9B0}" dt="2023-04-25T12:18:01.648" v="1121" actId="1076"/>
        <pc:sldMkLst>
          <pc:docMk/>
          <pc:sldMk cId="0" sldId="405"/>
        </pc:sldMkLst>
        <pc:spChg chg="mod">
          <ac:chgData name="Eric Lepelaar" userId="f360994d-910c-4ef2-a4fa-17765628cb7f" providerId="ADAL" clId="{A2A3492D-3151-4C66-B7AD-6A9B4165A9B0}" dt="2023-04-25T12:17:32.698" v="1116" actId="6549"/>
          <ac:spMkLst>
            <pc:docMk/>
            <pc:sldMk cId="0" sldId="405"/>
            <ac:spMk id="3" creationId="{E61E74CE-A5FB-454C-95D3-BA7B55B86C6E}"/>
          </ac:spMkLst>
        </pc:spChg>
        <pc:spChg chg="mod">
          <ac:chgData name="Eric Lepelaar" userId="f360994d-910c-4ef2-a4fa-17765628cb7f" providerId="ADAL" clId="{A2A3492D-3151-4C66-B7AD-6A9B4165A9B0}" dt="2023-04-25T12:14:42.457" v="914" actId="6549"/>
          <ac:spMkLst>
            <pc:docMk/>
            <pc:sldMk cId="0" sldId="405"/>
            <ac:spMk id="29698" creationId="{7ECD1E94-C58D-4300-BB10-47A0F74EC3F3}"/>
          </ac:spMkLst>
        </pc:spChg>
        <pc:picChg chg="add mod">
          <ac:chgData name="Eric Lepelaar" userId="f360994d-910c-4ef2-a4fa-17765628cb7f" providerId="ADAL" clId="{A2A3492D-3151-4C66-B7AD-6A9B4165A9B0}" dt="2023-04-25T12:17:31.168" v="1115" actId="14100"/>
          <ac:picMkLst>
            <pc:docMk/>
            <pc:sldMk cId="0" sldId="405"/>
            <ac:picMk id="2" creationId="{70C57023-0DB3-61C6-E575-B10F9D6B5572}"/>
          </ac:picMkLst>
        </pc:picChg>
        <pc:picChg chg="add mod">
          <ac:chgData name="Eric Lepelaar" userId="f360994d-910c-4ef2-a4fa-17765628cb7f" providerId="ADAL" clId="{A2A3492D-3151-4C66-B7AD-6A9B4165A9B0}" dt="2023-04-25T12:17:38.048" v="1117" actId="1076"/>
          <ac:picMkLst>
            <pc:docMk/>
            <pc:sldMk cId="0" sldId="405"/>
            <ac:picMk id="4" creationId="{189721CC-DF00-1DA6-E927-98D08163342B}"/>
          </ac:picMkLst>
        </pc:picChg>
        <pc:picChg chg="add mod">
          <ac:chgData name="Eric Lepelaar" userId="f360994d-910c-4ef2-a4fa-17765628cb7f" providerId="ADAL" clId="{A2A3492D-3151-4C66-B7AD-6A9B4165A9B0}" dt="2023-04-25T12:18:01.648" v="1121" actId="1076"/>
          <ac:picMkLst>
            <pc:docMk/>
            <pc:sldMk cId="0" sldId="405"/>
            <ac:picMk id="5" creationId="{950CA930-09AC-A2A4-0CBB-AB9312A21298}"/>
          </ac:picMkLst>
        </pc:picChg>
      </pc:sldChg>
      <pc:sldChg chg="addSp delSp modSp mod">
        <pc:chgData name="Eric Lepelaar" userId="f360994d-910c-4ef2-a4fa-17765628cb7f" providerId="ADAL" clId="{A2A3492D-3151-4C66-B7AD-6A9B4165A9B0}" dt="2023-04-25T13:26:10.959" v="5500" actId="478"/>
        <pc:sldMkLst>
          <pc:docMk/>
          <pc:sldMk cId="0" sldId="684"/>
        </pc:sldMkLst>
        <pc:spChg chg="add del mod">
          <ac:chgData name="Eric Lepelaar" userId="f360994d-910c-4ef2-a4fa-17765628cb7f" providerId="ADAL" clId="{A2A3492D-3151-4C66-B7AD-6A9B4165A9B0}" dt="2023-04-25T13:26:10.959" v="5500" actId="478"/>
          <ac:spMkLst>
            <pc:docMk/>
            <pc:sldMk cId="0" sldId="684"/>
            <ac:spMk id="2" creationId="{C3CBABD1-FA1D-08D2-47C3-3688D577D9F0}"/>
          </ac:spMkLst>
        </pc:spChg>
        <pc:spChg chg="del mod">
          <ac:chgData name="Eric Lepelaar" userId="f360994d-910c-4ef2-a4fa-17765628cb7f" providerId="ADAL" clId="{A2A3492D-3151-4C66-B7AD-6A9B4165A9B0}" dt="2023-04-25T13:26:08.738" v="5499" actId="478"/>
          <ac:spMkLst>
            <pc:docMk/>
            <pc:sldMk cId="0" sldId="684"/>
            <ac:spMk id="43011" creationId="{EA0FCB77-5878-4853-8766-4AAE131600C1}"/>
          </ac:spMkLst>
        </pc:spChg>
      </pc:sldChg>
      <pc:sldChg chg="del">
        <pc:chgData name="Eric Lepelaar" userId="f360994d-910c-4ef2-a4fa-17765628cb7f" providerId="ADAL" clId="{A2A3492D-3151-4C66-B7AD-6A9B4165A9B0}" dt="2023-04-25T12:02:02.710" v="411" actId="47"/>
        <pc:sldMkLst>
          <pc:docMk/>
          <pc:sldMk cId="2765067079" sldId="763"/>
        </pc:sldMkLst>
      </pc:sldChg>
      <pc:sldChg chg="modSp mod">
        <pc:chgData name="Eric Lepelaar" userId="f360994d-910c-4ef2-a4fa-17765628cb7f" providerId="ADAL" clId="{A2A3492D-3151-4C66-B7AD-6A9B4165A9B0}" dt="2023-04-25T12:22:18.329" v="1530" actId="20577"/>
        <pc:sldMkLst>
          <pc:docMk/>
          <pc:sldMk cId="3207490825" sldId="765"/>
        </pc:sldMkLst>
        <pc:spChg chg="mod">
          <ac:chgData name="Eric Lepelaar" userId="f360994d-910c-4ef2-a4fa-17765628cb7f" providerId="ADAL" clId="{A2A3492D-3151-4C66-B7AD-6A9B4165A9B0}" dt="2023-04-25T12:18:42.208" v="1171" actId="20577"/>
          <ac:spMkLst>
            <pc:docMk/>
            <pc:sldMk cId="3207490825" sldId="765"/>
            <ac:spMk id="12290" creationId="{63FE09A8-8B75-4680-AB62-EB2B4EA39DB6}"/>
          </ac:spMkLst>
        </pc:spChg>
        <pc:spChg chg="mod">
          <ac:chgData name="Eric Lepelaar" userId="f360994d-910c-4ef2-a4fa-17765628cb7f" providerId="ADAL" clId="{A2A3492D-3151-4C66-B7AD-6A9B4165A9B0}" dt="2023-04-25T12:22:18.329" v="1530" actId="20577"/>
          <ac:spMkLst>
            <pc:docMk/>
            <pc:sldMk cId="3207490825" sldId="765"/>
            <ac:spMk id="12291" creationId="{42CB71ED-1160-45C8-8008-90B77257C79A}"/>
          </ac:spMkLst>
        </pc:spChg>
      </pc:sldChg>
      <pc:sldChg chg="del">
        <pc:chgData name="Eric Lepelaar" userId="f360994d-910c-4ef2-a4fa-17765628cb7f" providerId="ADAL" clId="{A2A3492D-3151-4C66-B7AD-6A9B4165A9B0}" dt="2023-04-25T12:36:36.295" v="2645" actId="47"/>
        <pc:sldMkLst>
          <pc:docMk/>
          <pc:sldMk cId="1156539525" sldId="766"/>
        </pc:sldMkLst>
      </pc:sldChg>
      <pc:sldChg chg="modSp mod">
        <pc:chgData name="Eric Lepelaar" userId="f360994d-910c-4ef2-a4fa-17765628cb7f" providerId="ADAL" clId="{A2A3492D-3151-4C66-B7AD-6A9B4165A9B0}" dt="2023-04-25T13:00:18.218" v="5390" actId="6549"/>
        <pc:sldMkLst>
          <pc:docMk/>
          <pc:sldMk cId="3700661898" sldId="767"/>
        </pc:sldMkLst>
        <pc:spChg chg="mod">
          <ac:chgData name="Eric Lepelaar" userId="f360994d-910c-4ef2-a4fa-17765628cb7f" providerId="ADAL" clId="{A2A3492D-3151-4C66-B7AD-6A9B4165A9B0}" dt="2023-04-25T12:50:09.641" v="4504" actId="20577"/>
          <ac:spMkLst>
            <pc:docMk/>
            <pc:sldMk cId="3700661898" sldId="767"/>
            <ac:spMk id="12290" creationId="{63FE09A8-8B75-4680-AB62-EB2B4EA39DB6}"/>
          </ac:spMkLst>
        </pc:spChg>
        <pc:spChg chg="mod">
          <ac:chgData name="Eric Lepelaar" userId="f360994d-910c-4ef2-a4fa-17765628cb7f" providerId="ADAL" clId="{A2A3492D-3151-4C66-B7AD-6A9B4165A9B0}" dt="2023-04-25T13:00:18.218" v="5390" actId="6549"/>
          <ac:spMkLst>
            <pc:docMk/>
            <pc:sldMk cId="3700661898" sldId="767"/>
            <ac:spMk id="12291" creationId="{42CB71ED-1160-45C8-8008-90B77257C79A}"/>
          </ac:spMkLst>
        </pc:spChg>
      </pc:sldChg>
      <pc:sldChg chg="modSp del mod">
        <pc:chgData name="Eric Lepelaar" userId="f360994d-910c-4ef2-a4fa-17765628cb7f" providerId="ADAL" clId="{A2A3492D-3151-4C66-B7AD-6A9B4165A9B0}" dt="2023-04-25T13:21:26.723" v="5399" actId="47"/>
        <pc:sldMkLst>
          <pc:docMk/>
          <pc:sldMk cId="2507398931" sldId="768"/>
        </pc:sldMkLst>
        <pc:spChg chg="mod">
          <ac:chgData name="Eric Lepelaar" userId="f360994d-910c-4ef2-a4fa-17765628cb7f" providerId="ADAL" clId="{A2A3492D-3151-4C66-B7AD-6A9B4165A9B0}" dt="2023-04-25T13:12:48.312" v="5395" actId="6549"/>
          <ac:spMkLst>
            <pc:docMk/>
            <pc:sldMk cId="2507398931" sldId="768"/>
            <ac:spMk id="12290" creationId="{63FE09A8-8B75-4680-AB62-EB2B4EA39DB6}"/>
          </ac:spMkLst>
        </pc:spChg>
      </pc:sldChg>
      <pc:sldChg chg="del">
        <pc:chgData name="Eric Lepelaar" userId="f360994d-910c-4ef2-a4fa-17765628cb7f" providerId="ADAL" clId="{A2A3492D-3151-4C66-B7AD-6A9B4165A9B0}" dt="2023-04-25T13:25:17.448" v="5464" actId="47"/>
        <pc:sldMkLst>
          <pc:docMk/>
          <pc:sldMk cId="1756139077" sldId="769"/>
        </pc:sldMkLst>
      </pc:sldChg>
      <pc:sldChg chg="modSp mod">
        <pc:chgData name="Eric Lepelaar" userId="f360994d-910c-4ef2-a4fa-17765628cb7f" providerId="ADAL" clId="{A2A3492D-3151-4C66-B7AD-6A9B4165A9B0}" dt="2023-04-25T13:25:35.624" v="5479" actId="6549"/>
        <pc:sldMkLst>
          <pc:docMk/>
          <pc:sldMk cId="2763496599" sldId="770"/>
        </pc:sldMkLst>
        <pc:spChg chg="mod">
          <ac:chgData name="Eric Lepelaar" userId="f360994d-910c-4ef2-a4fa-17765628cb7f" providerId="ADAL" clId="{A2A3492D-3151-4C66-B7AD-6A9B4165A9B0}" dt="2023-04-25T13:25:35.624" v="5479" actId="6549"/>
          <ac:spMkLst>
            <pc:docMk/>
            <pc:sldMk cId="2763496599" sldId="770"/>
            <ac:spMk id="12291" creationId="{42CB71ED-1160-45C8-8008-90B77257C79A}"/>
          </ac:spMkLst>
        </pc:spChg>
      </pc:sldChg>
      <pc:sldChg chg="modSp new mod ord">
        <pc:chgData name="Eric Lepelaar" userId="f360994d-910c-4ef2-a4fa-17765628cb7f" providerId="ADAL" clId="{A2A3492D-3151-4C66-B7AD-6A9B4165A9B0}" dt="2023-04-25T12:31:11.769" v="2245" actId="20577"/>
        <pc:sldMkLst>
          <pc:docMk/>
          <pc:sldMk cId="1732990679" sldId="771"/>
        </pc:sldMkLst>
        <pc:spChg chg="mod">
          <ac:chgData name="Eric Lepelaar" userId="f360994d-910c-4ef2-a4fa-17765628cb7f" providerId="ADAL" clId="{A2A3492D-3151-4C66-B7AD-6A9B4165A9B0}" dt="2023-04-25T12:23:31.641" v="1569" actId="20577"/>
          <ac:spMkLst>
            <pc:docMk/>
            <pc:sldMk cId="1732990679" sldId="771"/>
            <ac:spMk id="2" creationId="{B93F36BF-529B-B7ED-7367-5ED41C199EFC}"/>
          </ac:spMkLst>
        </pc:spChg>
        <pc:spChg chg="mod">
          <ac:chgData name="Eric Lepelaar" userId="f360994d-910c-4ef2-a4fa-17765628cb7f" providerId="ADAL" clId="{A2A3492D-3151-4C66-B7AD-6A9B4165A9B0}" dt="2023-04-25T12:31:11.769" v="2245" actId="20577"/>
          <ac:spMkLst>
            <pc:docMk/>
            <pc:sldMk cId="1732990679" sldId="771"/>
            <ac:spMk id="3" creationId="{D758F517-9C9C-827F-3DF6-81D875D2B644}"/>
          </ac:spMkLst>
        </pc:spChg>
      </pc:sldChg>
      <pc:sldChg chg="modSp new mod">
        <pc:chgData name="Eric Lepelaar" userId="f360994d-910c-4ef2-a4fa-17765628cb7f" providerId="ADAL" clId="{A2A3492D-3151-4C66-B7AD-6A9B4165A9B0}" dt="2023-04-25T12:36:15.258" v="2644" actId="20577"/>
        <pc:sldMkLst>
          <pc:docMk/>
          <pc:sldMk cId="2107263262" sldId="772"/>
        </pc:sldMkLst>
        <pc:spChg chg="mod">
          <ac:chgData name="Eric Lepelaar" userId="f360994d-910c-4ef2-a4fa-17765628cb7f" providerId="ADAL" clId="{A2A3492D-3151-4C66-B7AD-6A9B4165A9B0}" dt="2023-04-25T12:31:45.489" v="2285" actId="20577"/>
          <ac:spMkLst>
            <pc:docMk/>
            <pc:sldMk cId="2107263262" sldId="772"/>
            <ac:spMk id="2" creationId="{EE1D5E55-BD41-AE65-0249-446DF78660EC}"/>
          </ac:spMkLst>
        </pc:spChg>
        <pc:spChg chg="mod">
          <ac:chgData name="Eric Lepelaar" userId="f360994d-910c-4ef2-a4fa-17765628cb7f" providerId="ADAL" clId="{A2A3492D-3151-4C66-B7AD-6A9B4165A9B0}" dt="2023-04-25T12:36:15.258" v="2644" actId="20577"/>
          <ac:spMkLst>
            <pc:docMk/>
            <pc:sldMk cId="2107263262" sldId="772"/>
            <ac:spMk id="3" creationId="{497E900D-5054-FB94-69EA-2B24D18C483F}"/>
          </ac:spMkLst>
        </pc:spChg>
      </pc:sldChg>
      <pc:sldChg chg="modSp new mod">
        <pc:chgData name="Eric Lepelaar" userId="f360994d-910c-4ef2-a4fa-17765628cb7f" providerId="ADAL" clId="{A2A3492D-3151-4C66-B7AD-6A9B4165A9B0}" dt="2023-04-25T12:40:30.065" v="3350" actId="20577"/>
        <pc:sldMkLst>
          <pc:docMk/>
          <pc:sldMk cId="931863481" sldId="773"/>
        </pc:sldMkLst>
        <pc:spChg chg="mod">
          <ac:chgData name="Eric Lepelaar" userId="f360994d-910c-4ef2-a4fa-17765628cb7f" providerId="ADAL" clId="{A2A3492D-3151-4C66-B7AD-6A9B4165A9B0}" dt="2023-04-25T12:36:58.793" v="2688" actId="20577"/>
          <ac:spMkLst>
            <pc:docMk/>
            <pc:sldMk cId="931863481" sldId="773"/>
            <ac:spMk id="2" creationId="{78FF39FD-25C0-7B48-FDB9-31164F0342BA}"/>
          </ac:spMkLst>
        </pc:spChg>
        <pc:spChg chg="mod">
          <ac:chgData name="Eric Lepelaar" userId="f360994d-910c-4ef2-a4fa-17765628cb7f" providerId="ADAL" clId="{A2A3492D-3151-4C66-B7AD-6A9B4165A9B0}" dt="2023-04-25T12:40:30.065" v="3350" actId="20577"/>
          <ac:spMkLst>
            <pc:docMk/>
            <pc:sldMk cId="931863481" sldId="773"/>
            <ac:spMk id="3" creationId="{F8F41052-7D5E-AFDD-5334-9803F4E71291}"/>
          </ac:spMkLst>
        </pc:spChg>
      </pc:sldChg>
      <pc:sldChg chg="modSp new mod">
        <pc:chgData name="Eric Lepelaar" userId="f360994d-910c-4ef2-a4fa-17765628cb7f" providerId="ADAL" clId="{A2A3492D-3151-4C66-B7AD-6A9B4165A9B0}" dt="2023-04-25T12:49:53.242" v="4491" actId="20577"/>
        <pc:sldMkLst>
          <pc:docMk/>
          <pc:sldMk cId="1479528165" sldId="774"/>
        </pc:sldMkLst>
        <pc:spChg chg="mod">
          <ac:chgData name="Eric Lepelaar" userId="f360994d-910c-4ef2-a4fa-17765628cb7f" providerId="ADAL" clId="{A2A3492D-3151-4C66-B7AD-6A9B4165A9B0}" dt="2023-04-25T12:42:17.152" v="3447" actId="20577"/>
          <ac:spMkLst>
            <pc:docMk/>
            <pc:sldMk cId="1479528165" sldId="774"/>
            <ac:spMk id="2" creationId="{A45B43D1-5B8E-6BDD-4A7D-E9A645AB919E}"/>
          </ac:spMkLst>
        </pc:spChg>
        <pc:spChg chg="mod">
          <ac:chgData name="Eric Lepelaar" userId="f360994d-910c-4ef2-a4fa-17765628cb7f" providerId="ADAL" clId="{A2A3492D-3151-4C66-B7AD-6A9B4165A9B0}" dt="2023-04-25T12:49:53.242" v="4491" actId="20577"/>
          <ac:spMkLst>
            <pc:docMk/>
            <pc:sldMk cId="1479528165" sldId="774"/>
            <ac:spMk id="3" creationId="{A9D40946-EB84-93EA-9AD0-8FBFF421FECD}"/>
          </ac:spMkLst>
        </pc:spChg>
      </pc:sldChg>
    </pc:docChg>
  </pc:docChgLst>
  <pc:docChgLst>
    <pc:chgData name="Eric Lepelaar" userId="f360994d-910c-4ef2-a4fa-17765628cb7f" providerId="ADAL" clId="{E4A31B60-F8D2-4483-9A31-1DF320248D13}"/>
    <pc:docChg chg="addSld modSld">
      <pc:chgData name="Eric Lepelaar" userId="f360994d-910c-4ef2-a4fa-17765628cb7f" providerId="ADAL" clId="{E4A31B60-F8D2-4483-9A31-1DF320248D13}" dt="2023-04-25T13:42:09.809" v="405" actId="255"/>
      <pc:docMkLst>
        <pc:docMk/>
      </pc:docMkLst>
      <pc:sldChg chg="modSp mod">
        <pc:chgData name="Eric Lepelaar" userId="f360994d-910c-4ef2-a4fa-17765628cb7f" providerId="ADAL" clId="{E4A31B60-F8D2-4483-9A31-1DF320248D13}" dt="2023-04-25T13:41:27.495" v="360" actId="1076"/>
        <pc:sldMkLst>
          <pc:docMk/>
          <pc:sldMk cId="0" sldId="291"/>
        </pc:sldMkLst>
        <pc:spChg chg="mod">
          <ac:chgData name="Eric Lepelaar" userId="f360994d-910c-4ef2-a4fa-17765628cb7f" providerId="ADAL" clId="{E4A31B60-F8D2-4483-9A31-1DF320248D13}" dt="2023-04-25T13:41:27.495" v="360" actId="1076"/>
          <ac:spMkLst>
            <pc:docMk/>
            <pc:sldMk cId="0" sldId="291"/>
            <ac:spMk id="8195" creationId="{62075F40-AAED-4818-9D8C-71CB6EF8C61C}"/>
          </ac:spMkLst>
        </pc:spChg>
      </pc:sldChg>
      <pc:sldChg chg="modSp new mod">
        <pc:chgData name="Eric Lepelaar" userId="f360994d-910c-4ef2-a4fa-17765628cb7f" providerId="ADAL" clId="{E4A31B60-F8D2-4483-9A31-1DF320248D13}" dt="2023-04-25T13:39:49.794" v="327" actId="20577"/>
        <pc:sldMkLst>
          <pc:docMk/>
          <pc:sldMk cId="2200870060" sldId="775"/>
        </pc:sldMkLst>
        <pc:spChg chg="mod">
          <ac:chgData name="Eric Lepelaar" userId="f360994d-910c-4ef2-a4fa-17765628cb7f" providerId="ADAL" clId="{E4A31B60-F8D2-4483-9A31-1DF320248D13}" dt="2023-04-25T13:37:31.655" v="12" actId="20577"/>
          <ac:spMkLst>
            <pc:docMk/>
            <pc:sldMk cId="2200870060" sldId="775"/>
            <ac:spMk id="2" creationId="{542E9155-DFA9-7A19-9F64-8C6886BD2D32}"/>
          </ac:spMkLst>
        </pc:spChg>
        <pc:spChg chg="mod">
          <ac:chgData name="Eric Lepelaar" userId="f360994d-910c-4ef2-a4fa-17765628cb7f" providerId="ADAL" clId="{E4A31B60-F8D2-4483-9A31-1DF320248D13}" dt="2023-04-25T13:39:49.794" v="327" actId="20577"/>
          <ac:spMkLst>
            <pc:docMk/>
            <pc:sldMk cId="2200870060" sldId="775"/>
            <ac:spMk id="3" creationId="{495A5D1C-5FFD-50B1-DF7B-A7134CC8A148}"/>
          </ac:spMkLst>
        </pc:spChg>
      </pc:sldChg>
      <pc:sldChg chg="modSp new mod">
        <pc:chgData name="Eric Lepelaar" userId="f360994d-910c-4ef2-a4fa-17765628cb7f" providerId="ADAL" clId="{E4A31B60-F8D2-4483-9A31-1DF320248D13}" dt="2023-04-25T13:42:09.809" v="405" actId="255"/>
        <pc:sldMkLst>
          <pc:docMk/>
          <pc:sldMk cId="446543748" sldId="776"/>
        </pc:sldMkLst>
        <pc:spChg chg="mod">
          <ac:chgData name="Eric Lepelaar" userId="f360994d-910c-4ef2-a4fa-17765628cb7f" providerId="ADAL" clId="{E4A31B60-F8D2-4483-9A31-1DF320248D13}" dt="2023-04-25T13:41:43.737" v="369" actId="20577"/>
          <ac:spMkLst>
            <pc:docMk/>
            <pc:sldMk cId="446543748" sldId="776"/>
            <ac:spMk id="2" creationId="{78BAA654-2A2F-8438-A45C-00F341B6477E}"/>
          </ac:spMkLst>
        </pc:spChg>
        <pc:spChg chg="mod">
          <ac:chgData name="Eric Lepelaar" userId="f360994d-910c-4ef2-a4fa-17765628cb7f" providerId="ADAL" clId="{E4A31B60-F8D2-4483-9A31-1DF320248D13}" dt="2023-04-25T13:42:09.809" v="405" actId="255"/>
          <ac:spMkLst>
            <pc:docMk/>
            <pc:sldMk cId="446543748" sldId="776"/>
            <ac:spMk id="3" creationId="{7AE28AA0-77E5-DB82-9F74-80374511B534}"/>
          </ac:spMkLst>
        </pc:spChg>
      </pc:sldChg>
    </pc:docChg>
  </pc:docChgLst>
  <pc:docChgLst>
    <pc:chgData name="Eric Lepelaar" userId="f360994d-910c-4ef2-a4fa-17765628cb7f" providerId="ADAL" clId="{C8B0CAEE-A032-4578-B550-B1534191CC77}"/>
    <pc:docChg chg="custSel addSld delSld modSld">
      <pc:chgData name="Eric Lepelaar" userId="f360994d-910c-4ef2-a4fa-17765628cb7f" providerId="ADAL" clId="{C8B0CAEE-A032-4578-B550-B1534191CC77}" dt="2021-11-08T13:08:55.990" v="869" actId="6549"/>
      <pc:docMkLst>
        <pc:docMk/>
      </pc:docMkLst>
      <pc:sldChg chg="modSp mod">
        <pc:chgData name="Eric Lepelaar" userId="f360994d-910c-4ef2-a4fa-17765628cb7f" providerId="ADAL" clId="{C8B0CAEE-A032-4578-B550-B1534191CC77}" dt="2021-11-08T13:00:29.012" v="19" actId="20577"/>
        <pc:sldMkLst>
          <pc:docMk/>
          <pc:sldMk cId="0" sldId="381"/>
        </pc:sldMkLst>
        <pc:spChg chg="mod">
          <ac:chgData name="Eric Lepelaar" userId="f360994d-910c-4ef2-a4fa-17765628cb7f" providerId="ADAL" clId="{C8B0CAEE-A032-4578-B550-B1534191CC77}" dt="2021-11-08T13:00:29.012" v="19" actId="20577"/>
          <ac:spMkLst>
            <pc:docMk/>
            <pc:sldMk cId="0" sldId="381"/>
            <ac:spMk id="8195" creationId="{9B75574B-1B62-4E3D-9212-D9F194E74139}"/>
          </ac:spMkLst>
        </pc:spChg>
      </pc:sldChg>
      <pc:sldChg chg="modSp mod">
        <pc:chgData name="Eric Lepelaar" userId="f360994d-910c-4ef2-a4fa-17765628cb7f" providerId="ADAL" clId="{C8B0CAEE-A032-4578-B550-B1534191CC77}" dt="2021-11-08T13:04:27.180" v="478" actId="20577"/>
        <pc:sldMkLst>
          <pc:docMk/>
          <pc:sldMk cId="0" sldId="597"/>
        </pc:sldMkLst>
        <pc:spChg chg="mod">
          <ac:chgData name="Eric Lepelaar" userId="f360994d-910c-4ef2-a4fa-17765628cb7f" providerId="ADAL" clId="{C8B0CAEE-A032-4578-B550-B1534191CC77}" dt="2021-11-08T13:04:27.180" v="478" actId="20577"/>
          <ac:spMkLst>
            <pc:docMk/>
            <pc:sldMk cId="0" sldId="597"/>
            <ac:spMk id="17410" creationId="{D1AAD470-6D3C-49CD-81C5-5CCCF76A6252}"/>
          </ac:spMkLst>
        </pc:spChg>
        <pc:spChg chg="mod">
          <ac:chgData name="Eric Lepelaar" userId="f360994d-910c-4ef2-a4fa-17765628cb7f" providerId="ADAL" clId="{C8B0CAEE-A032-4578-B550-B1534191CC77}" dt="2021-11-08T13:04:23.084" v="474" actId="20577"/>
          <ac:spMkLst>
            <pc:docMk/>
            <pc:sldMk cId="0" sldId="597"/>
            <ac:spMk id="19459" creationId="{9C1F3751-0FBC-4C12-8A2D-858F7873D577}"/>
          </ac:spMkLst>
        </pc:spChg>
      </pc:sldChg>
      <pc:sldChg chg="modSp mod">
        <pc:chgData name="Eric Lepelaar" userId="f360994d-910c-4ef2-a4fa-17765628cb7f" providerId="ADAL" clId="{C8B0CAEE-A032-4578-B550-B1534191CC77}" dt="2021-11-08T13:08:55.990" v="869" actId="6549"/>
        <pc:sldMkLst>
          <pc:docMk/>
          <pc:sldMk cId="0" sldId="600"/>
        </pc:sldMkLst>
        <pc:spChg chg="mod">
          <ac:chgData name="Eric Lepelaar" userId="f360994d-910c-4ef2-a4fa-17765628cb7f" providerId="ADAL" clId="{C8B0CAEE-A032-4578-B550-B1534191CC77}" dt="2021-11-08T13:08:55.990" v="869" actId="6549"/>
          <ac:spMkLst>
            <pc:docMk/>
            <pc:sldMk cId="0" sldId="600"/>
            <ac:spMk id="25603" creationId="{6751F600-4E4B-4298-90A3-F5FC5C7171E6}"/>
          </ac:spMkLst>
        </pc:spChg>
      </pc:sldChg>
      <pc:sldChg chg="del">
        <pc:chgData name="Eric Lepelaar" userId="f360994d-910c-4ef2-a4fa-17765628cb7f" providerId="ADAL" clId="{C8B0CAEE-A032-4578-B550-B1534191CC77}" dt="2021-11-08T13:00:53.462" v="20" actId="47"/>
        <pc:sldMkLst>
          <pc:docMk/>
          <pc:sldMk cId="0" sldId="642"/>
        </pc:sldMkLst>
      </pc:sldChg>
      <pc:sldChg chg="del">
        <pc:chgData name="Eric Lepelaar" userId="f360994d-910c-4ef2-a4fa-17765628cb7f" providerId="ADAL" clId="{C8B0CAEE-A032-4578-B550-B1534191CC77}" dt="2021-11-08T13:01:01.380" v="22" actId="47"/>
        <pc:sldMkLst>
          <pc:docMk/>
          <pc:sldMk cId="0" sldId="643"/>
        </pc:sldMkLst>
      </pc:sldChg>
      <pc:sldChg chg="del">
        <pc:chgData name="Eric Lepelaar" userId="f360994d-910c-4ef2-a4fa-17765628cb7f" providerId="ADAL" clId="{C8B0CAEE-A032-4578-B550-B1534191CC77}" dt="2021-11-08T13:01:08.431" v="24" actId="47"/>
        <pc:sldMkLst>
          <pc:docMk/>
          <pc:sldMk cId="0" sldId="644"/>
        </pc:sldMkLst>
      </pc:sldChg>
      <pc:sldChg chg="del">
        <pc:chgData name="Eric Lepelaar" userId="f360994d-910c-4ef2-a4fa-17765628cb7f" providerId="ADAL" clId="{C8B0CAEE-A032-4578-B550-B1534191CC77}" dt="2021-11-08T13:00:59.066" v="21" actId="47"/>
        <pc:sldMkLst>
          <pc:docMk/>
          <pc:sldMk cId="0" sldId="713"/>
        </pc:sldMkLst>
      </pc:sldChg>
      <pc:sldChg chg="del">
        <pc:chgData name="Eric Lepelaar" userId="f360994d-910c-4ef2-a4fa-17765628cb7f" providerId="ADAL" clId="{C8B0CAEE-A032-4578-B550-B1534191CC77}" dt="2021-11-08T13:01:02.963" v="23" actId="47"/>
        <pc:sldMkLst>
          <pc:docMk/>
          <pc:sldMk cId="0" sldId="714"/>
        </pc:sldMkLst>
      </pc:sldChg>
      <pc:sldChg chg="modSp mod">
        <pc:chgData name="Eric Lepelaar" userId="f360994d-910c-4ef2-a4fa-17765628cb7f" providerId="ADAL" clId="{C8B0CAEE-A032-4578-B550-B1534191CC77}" dt="2021-11-08T13:08:20.460" v="868" actId="6549"/>
        <pc:sldMkLst>
          <pc:docMk/>
          <pc:sldMk cId="0" sldId="715"/>
        </pc:sldMkLst>
        <pc:spChg chg="mod">
          <ac:chgData name="Eric Lepelaar" userId="f360994d-910c-4ef2-a4fa-17765628cb7f" providerId="ADAL" clId="{C8B0CAEE-A032-4578-B550-B1534191CC77}" dt="2021-11-08T13:08:20.460" v="868" actId="6549"/>
          <ac:spMkLst>
            <pc:docMk/>
            <pc:sldMk cId="0" sldId="715"/>
            <ac:spMk id="19459" creationId="{1A4D4191-9079-4E0E-B0BD-B64378A976E7}"/>
          </ac:spMkLst>
        </pc:spChg>
      </pc:sldChg>
      <pc:sldChg chg="modSp add mod">
        <pc:chgData name="Eric Lepelaar" userId="f360994d-910c-4ef2-a4fa-17765628cb7f" providerId="ADAL" clId="{C8B0CAEE-A032-4578-B550-B1534191CC77}" dt="2021-11-08T13:06:56.835" v="801" actId="20577"/>
        <pc:sldMkLst>
          <pc:docMk/>
          <pc:sldMk cId="3802109275" sldId="723"/>
        </pc:sldMkLst>
        <pc:spChg chg="mod">
          <ac:chgData name="Eric Lepelaar" userId="f360994d-910c-4ef2-a4fa-17765628cb7f" providerId="ADAL" clId="{C8B0CAEE-A032-4578-B550-B1534191CC77}" dt="2021-11-08T13:04:34.764" v="481" actId="20577"/>
          <ac:spMkLst>
            <pc:docMk/>
            <pc:sldMk cId="3802109275" sldId="723"/>
            <ac:spMk id="17410" creationId="{D1AAD470-6D3C-49CD-81C5-5CCCF76A6252}"/>
          </ac:spMkLst>
        </pc:spChg>
        <pc:spChg chg="mod">
          <ac:chgData name="Eric Lepelaar" userId="f360994d-910c-4ef2-a4fa-17765628cb7f" providerId="ADAL" clId="{C8B0CAEE-A032-4578-B550-B1534191CC77}" dt="2021-11-08T13:06:56.835" v="801" actId="20577"/>
          <ac:spMkLst>
            <pc:docMk/>
            <pc:sldMk cId="3802109275" sldId="723"/>
            <ac:spMk id="19459" creationId="{9C1F3751-0FBC-4C12-8A2D-858F7873D57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F6873542-FD88-4BE4-9552-FD6A99C2C74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nl-NL"/>
          </a:p>
        </p:txBody>
      </p:sp>
      <p:sp>
        <p:nvSpPr>
          <p:cNvPr id="3" name="Tijdelijke aanduiding voor datum 2">
            <a:extLst>
              <a:ext uri="{FF2B5EF4-FFF2-40B4-BE49-F238E27FC236}">
                <a16:creationId xmlns:a16="http://schemas.microsoft.com/office/drawing/2014/main" id="{2CF5ABE5-2B1F-400E-B9DB-A6DEBB2C197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9D762A49-4CC7-4A5A-9D62-D63E932B9242}" type="datetimeFigureOut">
              <a:rPr lang="nl-NL"/>
              <a:pPr>
                <a:defRPr/>
              </a:pPr>
              <a:t>1-5-2023</a:t>
            </a:fld>
            <a:endParaRPr lang="nl-NL"/>
          </a:p>
        </p:txBody>
      </p:sp>
      <p:sp>
        <p:nvSpPr>
          <p:cNvPr id="4" name="Tijdelijke aanduiding voor dia-afbeelding 3">
            <a:extLst>
              <a:ext uri="{FF2B5EF4-FFF2-40B4-BE49-F238E27FC236}">
                <a16:creationId xmlns:a16="http://schemas.microsoft.com/office/drawing/2014/main" id="{35E720ED-82CE-43D7-8BC7-B8CBFAF49E52}"/>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a:extLst>
              <a:ext uri="{FF2B5EF4-FFF2-40B4-BE49-F238E27FC236}">
                <a16:creationId xmlns:a16="http://schemas.microsoft.com/office/drawing/2014/main" id="{87098322-50BB-4636-9B7A-EA49AE579172}"/>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a:extLst>
              <a:ext uri="{FF2B5EF4-FFF2-40B4-BE49-F238E27FC236}">
                <a16:creationId xmlns:a16="http://schemas.microsoft.com/office/drawing/2014/main" id="{55431108-C15E-4F52-8027-A6FE81222245}"/>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nl-NL"/>
          </a:p>
        </p:txBody>
      </p:sp>
      <p:sp>
        <p:nvSpPr>
          <p:cNvPr id="7" name="Tijdelijke aanduiding voor dianummer 6">
            <a:extLst>
              <a:ext uri="{FF2B5EF4-FFF2-40B4-BE49-F238E27FC236}">
                <a16:creationId xmlns:a16="http://schemas.microsoft.com/office/drawing/2014/main" id="{7F17367B-894C-46AE-B3FB-FEAFC35860B8}"/>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74BC10C8-5E50-4F4A-ACA2-DE59AE18440C}"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a:extLst>
              <a:ext uri="{FF2B5EF4-FFF2-40B4-BE49-F238E27FC236}">
                <a16:creationId xmlns:a16="http://schemas.microsoft.com/office/drawing/2014/main" id="{6F610E84-8416-47B8-BBAA-E2D0A270C1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Tijdelijke aanduiding voor notities 2">
            <a:extLst>
              <a:ext uri="{FF2B5EF4-FFF2-40B4-BE49-F238E27FC236}">
                <a16:creationId xmlns:a16="http://schemas.microsoft.com/office/drawing/2014/main" id="{3B9B0E41-4B1A-413F-B15E-90FC9319BD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220" name="Tijdelijke aanduiding voor dianummer 3">
            <a:extLst>
              <a:ext uri="{FF2B5EF4-FFF2-40B4-BE49-F238E27FC236}">
                <a16:creationId xmlns:a16="http://schemas.microsoft.com/office/drawing/2014/main" id="{66748AB5-1D7A-4F11-A888-5DDBBE5D63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B843FA1C-ADCD-4986-BCB8-E2406436BC14}"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12" descr="Hout_header_ppt">
            <a:extLst>
              <a:ext uri="{FF2B5EF4-FFF2-40B4-BE49-F238E27FC236}">
                <a16:creationId xmlns:a16="http://schemas.microsoft.com/office/drawing/2014/main" id="{A1F54DBE-86FA-4E1D-82D0-625EADC041B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5" name="Rectangle 4">
            <a:extLst>
              <a:ext uri="{FF2B5EF4-FFF2-40B4-BE49-F238E27FC236}">
                <a16:creationId xmlns:a16="http://schemas.microsoft.com/office/drawing/2014/main" id="{9566A7EF-62DF-413B-9A49-19C86CAABE33}"/>
              </a:ext>
            </a:extLst>
          </p:cNvPr>
          <p:cNvSpPr>
            <a:spLocks noGrp="1" noChangeArrowheads="1"/>
          </p:cNvSpPr>
          <p:nvPr>
            <p:ph type="dt" sz="half" idx="10"/>
          </p:nvPr>
        </p:nvSpPr>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A8391D67-CE77-483B-A075-573D4998E44F}"/>
              </a:ext>
            </a:extLst>
          </p:cNvPr>
          <p:cNvSpPr>
            <a:spLocks noGrp="1" noChangeArrowheads="1"/>
          </p:cNvSpPr>
          <p:nvPr>
            <p:ph type="ftr" sz="quarter" idx="11"/>
          </p:nvPr>
        </p:nvSpPr>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CE836E39-2B85-416C-9BA2-A457036C216D}"/>
              </a:ext>
            </a:extLst>
          </p:cNvPr>
          <p:cNvSpPr>
            <a:spLocks noGrp="1" noChangeArrowheads="1"/>
          </p:cNvSpPr>
          <p:nvPr>
            <p:ph type="sldNum" sz="quarter" idx="12"/>
          </p:nvPr>
        </p:nvSpPr>
        <p:spPr/>
        <p:txBody>
          <a:bodyPr/>
          <a:lstStyle>
            <a:lvl1pPr>
              <a:defRPr/>
            </a:lvl1pPr>
          </a:lstStyle>
          <a:p>
            <a:pPr>
              <a:defRPr/>
            </a:pPr>
            <a:fld id="{192260D4-2B40-4FDF-8F9C-6CD0F8C73715}" type="slidenum">
              <a:rPr lang="nl-NL" altLang="nl-NL"/>
              <a:pPr>
                <a:defRPr/>
              </a:pPr>
              <a:t>‹nr.›</a:t>
            </a:fld>
            <a:endParaRPr lang="nl-NL" altLang="nl-NL"/>
          </a:p>
        </p:txBody>
      </p:sp>
    </p:spTree>
    <p:extLst>
      <p:ext uri="{BB962C8B-B14F-4D97-AF65-F5344CB8AC3E}">
        <p14:creationId xmlns:p14="http://schemas.microsoft.com/office/powerpoint/2010/main" val="2614971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E75DED2A-B5E4-4177-91E5-1769AEF51DDC}"/>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E4638A5E-24AF-4D55-B2B8-0709A93CE32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E219BE97-F876-4971-BF5F-5BFEEBF0C980}"/>
              </a:ext>
            </a:extLst>
          </p:cNvPr>
          <p:cNvSpPr>
            <a:spLocks noGrp="1" noChangeArrowheads="1"/>
          </p:cNvSpPr>
          <p:nvPr>
            <p:ph type="sldNum" sz="quarter" idx="12"/>
          </p:nvPr>
        </p:nvSpPr>
        <p:spPr>
          <a:ln/>
        </p:spPr>
        <p:txBody>
          <a:bodyPr/>
          <a:lstStyle>
            <a:lvl1pPr>
              <a:defRPr/>
            </a:lvl1pPr>
          </a:lstStyle>
          <a:p>
            <a:pPr>
              <a:defRPr/>
            </a:pPr>
            <a:fld id="{AAEC665D-1428-4AFA-8AB9-67F4368A8F3A}" type="slidenum">
              <a:rPr lang="nl-NL" altLang="nl-NL"/>
              <a:pPr>
                <a:defRPr/>
              </a:pPr>
              <a:t>‹nr.›</a:t>
            </a:fld>
            <a:endParaRPr lang="nl-NL" altLang="nl-NL"/>
          </a:p>
        </p:txBody>
      </p:sp>
    </p:spTree>
    <p:extLst>
      <p:ext uri="{BB962C8B-B14F-4D97-AF65-F5344CB8AC3E}">
        <p14:creationId xmlns:p14="http://schemas.microsoft.com/office/powerpoint/2010/main" val="3919722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CB02BFF6-C799-44F0-A549-64CAE0F7C74A}"/>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FE6441C0-8DF2-49AC-B8C3-B580C03F2C77}"/>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1ECE017D-D90A-41D4-BFE7-A433511C2F9E}"/>
              </a:ext>
            </a:extLst>
          </p:cNvPr>
          <p:cNvSpPr>
            <a:spLocks noGrp="1" noChangeArrowheads="1"/>
          </p:cNvSpPr>
          <p:nvPr>
            <p:ph type="sldNum" sz="quarter" idx="12"/>
          </p:nvPr>
        </p:nvSpPr>
        <p:spPr>
          <a:ln/>
        </p:spPr>
        <p:txBody>
          <a:bodyPr/>
          <a:lstStyle>
            <a:lvl1pPr>
              <a:defRPr/>
            </a:lvl1pPr>
          </a:lstStyle>
          <a:p>
            <a:pPr>
              <a:defRPr/>
            </a:pPr>
            <a:fld id="{AFA570D8-48E1-46CA-8D10-836AB8C0D656}" type="slidenum">
              <a:rPr lang="nl-NL" altLang="nl-NL"/>
              <a:pPr>
                <a:defRPr/>
              </a:pPr>
              <a:t>‹nr.›</a:t>
            </a:fld>
            <a:endParaRPr lang="nl-NL" altLang="nl-NL"/>
          </a:p>
        </p:txBody>
      </p:sp>
    </p:spTree>
    <p:extLst>
      <p:ext uri="{BB962C8B-B14F-4D97-AF65-F5344CB8AC3E}">
        <p14:creationId xmlns:p14="http://schemas.microsoft.com/office/powerpoint/2010/main" val="2959509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12" descr="Hout_header_ppt">
            <a:extLst>
              <a:ext uri="{FF2B5EF4-FFF2-40B4-BE49-F238E27FC236}">
                <a16:creationId xmlns:a16="http://schemas.microsoft.com/office/drawing/2014/main" id="{209C069B-7632-4B33-B4C8-7EA5EA20124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5" name="Rectangle 4">
            <a:extLst>
              <a:ext uri="{FF2B5EF4-FFF2-40B4-BE49-F238E27FC236}">
                <a16:creationId xmlns:a16="http://schemas.microsoft.com/office/drawing/2014/main" id="{0A27E0AE-5573-48DE-9BA7-9E9CB68B6609}"/>
              </a:ext>
            </a:extLst>
          </p:cNvPr>
          <p:cNvSpPr>
            <a:spLocks noGrp="1" noChangeArrowheads="1"/>
          </p:cNvSpPr>
          <p:nvPr>
            <p:ph type="dt" sz="half" idx="10"/>
          </p:nvPr>
        </p:nvSpPr>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DE088E43-3825-4A00-B60B-1A1012F74F9F}"/>
              </a:ext>
            </a:extLst>
          </p:cNvPr>
          <p:cNvSpPr>
            <a:spLocks noGrp="1" noChangeArrowheads="1"/>
          </p:cNvSpPr>
          <p:nvPr>
            <p:ph type="ftr" sz="quarter" idx="11"/>
          </p:nvPr>
        </p:nvSpPr>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F0E221C4-C7C4-46EB-A4C6-8DFAA332F23C}"/>
              </a:ext>
            </a:extLst>
          </p:cNvPr>
          <p:cNvSpPr>
            <a:spLocks noGrp="1" noChangeArrowheads="1"/>
          </p:cNvSpPr>
          <p:nvPr>
            <p:ph type="sldNum" sz="quarter" idx="12"/>
          </p:nvPr>
        </p:nvSpPr>
        <p:spPr/>
        <p:txBody>
          <a:bodyPr/>
          <a:lstStyle>
            <a:lvl1pPr>
              <a:defRPr/>
            </a:lvl1pPr>
          </a:lstStyle>
          <a:p>
            <a:pPr>
              <a:defRPr/>
            </a:pPr>
            <a:fld id="{32021DEA-669E-4B7E-9163-C5207CA716E1}" type="slidenum">
              <a:rPr lang="nl-NL" altLang="nl-NL"/>
              <a:pPr>
                <a:defRPr/>
              </a:pPr>
              <a:t>‹nr.›</a:t>
            </a:fld>
            <a:endParaRPr lang="nl-NL" altLang="nl-NL"/>
          </a:p>
        </p:txBody>
      </p:sp>
    </p:spTree>
    <p:extLst>
      <p:ext uri="{BB962C8B-B14F-4D97-AF65-F5344CB8AC3E}">
        <p14:creationId xmlns:p14="http://schemas.microsoft.com/office/powerpoint/2010/main" val="1647808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D1325710-140B-47E9-8144-B6BF575EBA8F}"/>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E5970022-CD82-4CEB-A85B-834A704D5CE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B8DD1FAE-3094-4C4B-B144-C182905342B1}"/>
              </a:ext>
            </a:extLst>
          </p:cNvPr>
          <p:cNvSpPr>
            <a:spLocks noGrp="1" noChangeArrowheads="1"/>
          </p:cNvSpPr>
          <p:nvPr>
            <p:ph type="sldNum" sz="quarter" idx="12"/>
          </p:nvPr>
        </p:nvSpPr>
        <p:spPr>
          <a:ln/>
        </p:spPr>
        <p:txBody>
          <a:bodyPr/>
          <a:lstStyle>
            <a:lvl1pPr>
              <a:defRPr/>
            </a:lvl1pPr>
          </a:lstStyle>
          <a:p>
            <a:pPr>
              <a:defRPr/>
            </a:pPr>
            <a:fld id="{9A87F020-841B-4C25-A029-B665C85C86C7}" type="slidenum">
              <a:rPr lang="nl-NL" altLang="nl-NL"/>
              <a:pPr>
                <a:defRPr/>
              </a:pPr>
              <a:t>‹nr.›</a:t>
            </a:fld>
            <a:endParaRPr lang="nl-NL" altLang="nl-NL"/>
          </a:p>
        </p:txBody>
      </p:sp>
    </p:spTree>
    <p:extLst>
      <p:ext uri="{BB962C8B-B14F-4D97-AF65-F5344CB8AC3E}">
        <p14:creationId xmlns:p14="http://schemas.microsoft.com/office/powerpoint/2010/main" val="377809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69CAAE17-8056-41A5-A247-EB2F94C40FD4}"/>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8EA3D2E1-10FD-4E4C-A700-6DA6066F922E}"/>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C1302B1B-139E-42AE-88DB-3584AFF79197}"/>
              </a:ext>
            </a:extLst>
          </p:cNvPr>
          <p:cNvSpPr>
            <a:spLocks noGrp="1" noChangeArrowheads="1"/>
          </p:cNvSpPr>
          <p:nvPr>
            <p:ph type="sldNum" sz="quarter" idx="12"/>
          </p:nvPr>
        </p:nvSpPr>
        <p:spPr>
          <a:ln/>
        </p:spPr>
        <p:txBody>
          <a:bodyPr/>
          <a:lstStyle>
            <a:lvl1pPr>
              <a:defRPr/>
            </a:lvl1pPr>
          </a:lstStyle>
          <a:p>
            <a:pPr>
              <a:defRPr/>
            </a:pPr>
            <a:fld id="{D5DF1EE5-E3F1-452C-A612-C2281434D7F8}" type="slidenum">
              <a:rPr lang="nl-NL" altLang="nl-NL"/>
              <a:pPr>
                <a:defRPr/>
              </a:pPr>
              <a:t>‹nr.›</a:t>
            </a:fld>
            <a:endParaRPr lang="nl-NL" altLang="nl-NL"/>
          </a:p>
        </p:txBody>
      </p:sp>
    </p:spTree>
    <p:extLst>
      <p:ext uri="{BB962C8B-B14F-4D97-AF65-F5344CB8AC3E}">
        <p14:creationId xmlns:p14="http://schemas.microsoft.com/office/powerpoint/2010/main" val="317104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4FFEB7CF-20CB-4133-BC37-FFF0D18E473B}"/>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7DC91E6A-D8B2-4A23-BEC8-1CD671CA595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E1C1097C-2B05-4146-B500-FAB5134041C5}"/>
              </a:ext>
            </a:extLst>
          </p:cNvPr>
          <p:cNvSpPr>
            <a:spLocks noGrp="1" noChangeArrowheads="1"/>
          </p:cNvSpPr>
          <p:nvPr>
            <p:ph type="sldNum" sz="quarter" idx="12"/>
          </p:nvPr>
        </p:nvSpPr>
        <p:spPr>
          <a:ln/>
        </p:spPr>
        <p:txBody>
          <a:bodyPr/>
          <a:lstStyle>
            <a:lvl1pPr>
              <a:defRPr/>
            </a:lvl1pPr>
          </a:lstStyle>
          <a:p>
            <a:pPr>
              <a:defRPr/>
            </a:pPr>
            <a:fld id="{4A55B68D-9954-435D-A35A-175F3AE2ED43}" type="slidenum">
              <a:rPr lang="nl-NL" altLang="nl-NL"/>
              <a:pPr>
                <a:defRPr/>
              </a:pPr>
              <a:t>‹nr.›</a:t>
            </a:fld>
            <a:endParaRPr lang="nl-NL" altLang="nl-NL"/>
          </a:p>
        </p:txBody>
      </p:sp>
    </p:spTree>
    <p:extLst>
      <p:ext uri="{BB962C8B-B14F-4D97-AF65-F5344CB8AC3E}">
        <p14:creationId xmlns:p14="http://schemas.microsoft.com/office/powerpoint/2010/main" val="2882083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8263B602-F4F3-4D1F-9634-44032EE9B011}"/>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99195F63-6D47-4E3F-9BE9-FA13F21D2950}"/>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0A47C846-28D1-49D3-B996-5FD8E8D9591C}"/>
              </a:ext>
            </a:extLst>
          </p:cNvPr>
          <p:cNvSpPr>
            <a:spLocks noGrp="1" noChangeArrowheads="1"/>
          </p:cNvSpPr>
          <p:nvPr>
            <p:ph type="sldNum" sz="quarter" idx="12"/>
          </p:nvPr>
        </p:nvSpPr>
        <p:spPr>
          <a:ln/>
        </p:spPr>
        <p:txBody>
          <a:bodyPr/>
          <a:lstStyle>
            <a:lvl1pPr>
              <a:defRPr/>
            </a:lvl1pPr>
          </a:lstStyle>
          <a:p>
            <a:pPr>
              <a:defRPr/>
            </a:pPr>
            <a:fld id="{9BA4F312-10C1-40A4-8ABB-AC0A909161DB}" type="slidenum">
              <a:rPr lang="nl-NL" altLang="nl-NL"/>
              <a:pPr>
                <a:defRPr/>
              </a:pPr>
              <a:t>‹nr.›</a:t>
            </a:fld>
            <a:endParaRPr lang="nl-NL" altLang="nl-NL"/>
          </a:p>
        </p:txBody>
      </p:sp>
    </p:spTree>
    <p:extLst>
      <p:ext uri="{BB962C8B-B14F-4D97-AF65-F5344CB8AC3E}">
        <p14:creationId xmlns:p14="http://schemas.microsoft.com/office/powerpoint/2010/main" val="2900876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2C36570C-0D8A-42F1-A0E2-7901867EA96E}"/>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42D0E2EB-3CF4-45B0-AB22-F1EDF2423A8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C11AF661-3F4C-410E-B044-66E9798C6204}"/>
              </a:ext>
            </a:extLst>
          </p:cNvPr>
          <p:cNvSpPr>
            <a:spLocks noGrp="1" noChangeArrowheads="1"/>
          </p:cNvSpPr>
          <p:nvPr>
            <p:ph type="sldNum" sz="quarter" idx="12"/>
          </p:nvPr>
        </p:nvSpPr>
        <p:spPr>
          <a:ln/>
        </p:spPr>
        <p:txBody>
          <a:bodyPr/>
          <a:lstStyle>
            <a:lvl1pPr>
              <a:defRPr/>
            </a:lvl1pPr>
          </a:lstStyle>
          <a:p>
            <a:pPr>
              <a:defRPr/>
            </a:pPr>
            <a:fld id="{95BAAD34-F613-43E2-848F-52F1B1B6A952}" type="slidenum">
              <a:rPr lang="nl-NL" altLang="nl-NL"/>
              <a:pPr>
                <a:defRPr/>
              </a:pPr>
              <a:t>‹nr.›</a:t>
            </a:fld>
            <a:endParaRPr lang="nl-NL" altLang="nl-NL"/>
          </a:p>
        </p:txBody>
      </p:sp>
    </p:spTree>
    <p:extLst>
      <p:ext uri="{BB962C8B-B14F-4D97-AF65-F5344CB8AC3E}">
        <p14:creationId xmlns:p14="http://schemas.microsoft.com/office/powerpoint/2010/main" val="1449213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5CC545B-A987-4BEE-99AC-FE4BA5A01E5D}"/>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F6C89CD3-EAB6-4CDA-A52A-26BCC515264C}"/>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F00F8518-6FD3-4968-A13B-C7DBA0E077E5}"/>
              </a:ext>
            </a:extLst>
          </p:cNvPr>
          <p:cNvSpPr>
            <a:spLocks noGrp="1" noChangeArrowheads="1"/>
          </p:cNvSpPr>
          <p:nvPr>
            <p:ph type="sldNum" sz="quarter" idx="12"/>
          </p:nvPr>
        </p:nvSpPr>
        <p:spPr>
          <a:ln/>
        </p:spPr>
        <p:txBody>
          <a:bodyPr/>
          <a:lstStyle>
            <a:lvl1pPr>
              <a:defRPr/>
            </a:lvl1pPr>
          </a:lstStyle>
          <a:p>
            <a:pPr>
              <a:defRPr/>
            </a:pPr>
            <a:fld id="{3E23F08B-99C4-4302-A706-51B0140F7B4A}" type="slidenum">
              <a:rPr lang="nl-NL" altLang="nl-NL"/>
              <a:pPr>
                <a:defRPr/>
              </a:pPr>
              <a:t>‹nr.›</a:t>
            </a:fld>
            <a:endParaRPr lang="nl-NL" altLang="nl-NL"/>
          </a:p>
        </p:txBody>
      </p:sp>
    </p:spTree>
    <p:extLst>
      <p:ext uri="{BB962C8B-B14F-4D97-AF65-F5344CB8AC3E}">
        <p14:creationId xmlns:p14="http://schemas.microsoft.com/office/powerpoint/2010/main" val="15425477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EAF82E58-BD75-4798-BB97-FE31E6C0C813}"/>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C89DB874-3AC7-49C7-9FC6-27CDC0AE7C3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FD532DEC-EB51-48C6-A839-BB4ED1E6A862}"/>
              </a:ext>
            </a:extLst>
          </p:cNvPr>
          <p:cNvSpPr>
            <a:spLocks noGrp="1" noChangeArrowheads="1"/>
          </p:cNvSpPr>
          <p:nvPr>
            <p:ph type="sldNum" sz="quarter" idx="12"/>
          </p:nvPr>
        </p:nvSpPr>
        <p:spPr>
          <a:ln/>
        </p:spPr>
        <p:txBody>
          <a:bodyPr/>
          <a:lstStyle>
            <a:lvl1pPr>
              <a:defRPr/>
            </a:lvl1pPr>
          </a:lstStyle>
          <a:p>
            <a:pPr>
              <a:defRPr/>
            </a:pPr>
            <a:fld id="{C15F0A90-3E3B-4FCB-B048-AB87B5BCD2C9}" type="slidenum">
              <a:rPr lang="nl-NL" altLang="nl-NL"/>
              <a:pPr>
                <a:defRPr/>
              </a:pPr>
              <a:t>‹nr.›</a:t>
            </a:fld>
            <a:endParaRPr lang="nl-NL" altLang="nl-NL"/>
          </a:p>
        </p:txBody>
      </p:sp>
    </p:spTree>
    <p:extLst>
      <p:ext uri="{BB962C8B-B14F-4D97-AF65-F5344CB8AC3E}">
        <p14:creationId xmlns:p14="http://schemas.microsoft.com/office/powerpoint/2010/main" val="3357420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DA0570E2-DDD3-4630-BFED-617CBB2E6820}"/>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ACF8ED06-8D05-4502-B67D-7DB1C1491D57}"/>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00913286-2119-4877-B883-5DE9E9E92432}"/>
              </a:ext>
            </a:extLst>
          </p:cNvPr>
          <p:cNvSpPr>
            <a:spLocks noGrp="1" noChangeArrowheads="1"/>
          </p:cNvSpPr>
          <p:nvPr>
            <p:ph type="sldNum" sz="quarter" idx="12"/>
          </p:nvPr>
        </p:nvSpPr>
        <p:spPr>
          <a:ln/>
        </p:spPr>
        <p:txBody>
          <a:bodyPr/>
          <a:lstStyle>
            <a:lvl1pPr>
              <a:defRPr/>
            </a:lvl1pPr>
          </a:lstStyle>
          <a:p>
            <a:pPr>
              <a:defRPr/>
            </a:pPr>
            <a:fld id="{CF56352C-5D22-4926-A991-E67DF686247D}" type="slidenum">
              <a:rPr lang="nl-NL" altLang="nl-NL"/>
              <a:pPr>
                <a:defRPr/>
              </a:pPr>
              <a:t>‹nr.›</a:t>
            </a:fld>
            <a:endParaRPr lang="nl-NL" altLang="nl-NL"/>
          </a:p>
        </p:txBody>
      </p:sp>
    </p:spTree>
    <p:extLst>
      <p:ext uri="{BB962C8B-B14F-4D97-AF65-F5344CB8AC3E}">
        <p14:creationId xmlns:p14="http://schemas.microsoft.com/office/powerpoint/2010/main" val="27013696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A712538A-FDDE-477F-9717-9FD7EF7681BB}"/>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C3D3C97C-7774-4F11-9B83-A18DCB9BD53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070D23C1-5D99-4D62-A5CA-F0E272586C04}"/>
              </a:ext>
            </a:extLst>
          </p:cNvPr>
          <p:cNvSpPr>
            <a:spLocks noGrp="1" noChangeArrowheads="1"/>
          </p:cNvSpPr>
          <p:nvPr>
            <p:ph type="sldNum" sz="quarter" idx="12"/>
          </p:nvPr>
        </p:nvSpPr>
        <p:spPr>
          <a:ln/>
        </p:spPr>
        <p:txBody>
          <a:bodyPr/>
          <a:lstStyle>
            <a:lvl1pPr>
              <a:defRPr/>
            </a:lvl1pPr>
          </a:lstStyle>
          <a:p>
            <a:pPr>
              <a:defRPr/>
            </a:pPr>
            <a:fld id="{26D886EF-4FDD-460B-977F-478C44D97D72}" type="slidenum">
              <a:rPr lang="nl-NL" altLang="nl-NL"/>
              <a:pPr>
                <a:defRPr/>
              </a:pPr>
              <a:t>‹nr.›</a:t>
            </a:fld>
            <a:endParaRPr lang="nl-NL" altLang="nl-NL"/>
          </a:p>
        </p:txBody>
      </p:sp>
    </p:spTree>
    <p:extLst>
      <p:ext uri="{BB962C8B-B14F-4D97-AF65-F5344CB8AC3E}">
        <p14:creationId xmlns:p14="http://schemas.microsoft.com/office/powerpoint/2010/main" val="18924830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525A023A-051C-49E4-B6FA-FCC692246C91}"/>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050E090F-9EE6-4BA5-AF08-013FC351FEB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9C2F640D-6D51-497C-87CB-B73B89C539B1}"/>
              </a:ext>
            </a:extLst>
          </p:cNvPr>
          <p:cNvSpPr>
            <a:spLocks noGrp="1" noChangeArrowheads="1"/>
          </p:cNvSpPr>
          <p:nvPr>
            <p:ph type="sldNum" sz="quarter" idx="12"/>
          </p:nvPr>
        </p:nvSpPr>
        <p:spPr>
          <a:ln/>
        </p:spPr>
        <p:txBody>
          <a:bodyPr/>
          <a:lstStyle>
            <a:lvl1pPr>
              <a:defRPr/>
            </a:lvl1pPr>
          </a:lstStyle>
          <a:p>
            <a:pPr>
              <a:defRPr/>
            </a:pPr>
            <a:fld id="{934F2241-8893-4040-A874-B95ABD094C74}" type="slidenum">
              <a:rPr lang="nl-NL" altLang="nl-NL"/>
              <a:pPr>
                <a:defRPr/>
              </a:pPr>
              <a:t>‹nr.›</a:t>
            </a:fld>
            <a:endParaRPr lang="nl-NL" altLang="nl-NL"/>
          </a:p>
        </p:txBody>
      </p:sp>
    </p:spTree>
    <p:extLst>
      <p:ext uri="{BB962C8B-B14F-4D97-AF65-F5344CB8AC3E}">
        <p14:creationId xmlns:p14="http://schemas.microsoft.com/office/powerpoint/2010/main" val="24144126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61827482-F1EE-4B9E-A424-2E43367F5FD7}"/>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A761FFCE-445C-4B85-9D29-2D34810A0C9F}"/>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4F478672-44C1-48BD-8DAA-BE78ACC36478}"/>
              </a:ext>
            </a:extLst>
          </p:cNvPr>
          <p:cNvSpPr>
            <a:spLocks noGrp="1" noChangeArrowheads="1"/>
          </p:cNvSpPr>
          <p:nvPr>
            <p:ph type="sldNum" sz="quarter" idx="12"/>
          </p:nvPr>
        </p:nvSpPr>
        <p:spPr>
          <a:ln/>
        </p:spPr>
        <p:txBody>
          <a:bodyPr/>
          <a:lstStyle>
            <a:lvl1pPr>
              <a:defRPr/>
            </a:lvl1pPr>
          </a:lstStyle>
          <a:p>
            <a:pPr>
              <a:defRPr/>
            </a:pPr>
            <a:fld id="{62BF50F7-25D2-4DB9-A9E6-F0CB0C22FA85}" type="slidenum">
              <a:rPr lang="nl-NL" altLang="nl-NL"/>
              <a:pPr>
                <a:defRPr/>
              </a:pPr>
              <a:t>‹nr.›</a:t>
            </a:fld>
            <a:endParaRPr lang="nl-NL" altLang="nl-NL"/>
          </a:p>
        </p:txBody>
      </p:sp>
    </p:spTree>
    <p:extLst>
      <p:ext uri="{BB962C8B-B14F-4D97-AF65-F5344CB8AC3E}">
        <p14:creationId xmlns:p14="http://schemas.microsoft.com/office/powerpoint/2010/main" val="37557735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4" name="Picture 12" descr="Hout_header_ppt">
            <a:extLst>
              <a:ext uri="{FF2B5EF4-FFF2-40B4-BE49-F238E27FC236}">
                <a16:creationId xmlns:a16="http://schemas.microsoft.com/office/drawing/2014/main" id="{E53674CD-AFE7-493E-8328-DD364651FD2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5" name="Rectangle 4">
            <a:extLst>
              <a:ext uri="{FF2B5EF4-FFF2-40B4-BE49-F238E27FC236}">
                <a16:creationId xmlns:a16="http://schemas.microsoft.com/office/drawing/2014/main" id="{340994E6-A4EF-4878-BCA1-565C4EC0EC68}"/>
              </a:ext>
            </a:extLst>
          </p:cNvPr>
          <p:cNvSpPr>
            <a:spLocks noGrp="1" noChangeArrowheads="1"/>
          </p:cNvSpPr>
          <p:nvPr>
            <p:ph type="dt" sz="half" idx="10"/>
          </p:nvPr>
        </p:nvSpPr>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FE83B189-6ED9-47F8-94E0-485F00A86675}"/>
              </a:ext>
            </a:extLst>
          </p:cNvPr>
          <p:cNvSpPr>
            <a:spLocks noGrp="1" noChangeArrowheads="1"/>
          </p:cNvSpPr>
          <p:nvPr>
            <p:ph type="ftr" sz="quarter" idx="11"/>
          </p:nvPr>
        </p:nvSpPr>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5FCF4A0B-3889-425A-86B7-D023AC840CD8}"/>
              </a:ext>
            </a:extLst>
          </p:cNvPr>
          <p:cNvSpPr>
            <a:spLocks noGrp="1" noChangeArrowheads="1"/>
          </p:cNvSpPr>
          <p:nvPr>
            <p:ph type="sldNum" sz="quarter" idx="12"/>
          </p:nvPr>
        </p:nvSpPr>
        <p:spPr/>
        <p:txBody>
          <a:bodyPr/>
          <a:lstStyle>
            <a:lvl1pPr>
              <a:defRPr/>
            </a:lvl1pPr>
          </a:lstStyle>
          <a:p>
            <a:pPr>
              <a:defRPr/>
            </a:pPr>
            <a:fld id="{C907A2A4-EA13-465A-9B32-7A4F7E810906}" type="slidenum">
              <a:rPr lang="nl-NL" altLang="nl-NL"/>
              <a:pPr>
                <a:defRPr/>
              </a:pPr>
              <a:t>‹nr.›</a:t>
            </a:fld>
            <a:endParaRPr lang="nl-NL" altLang="nl-NL"/>
          </a:p>
        </p:txBody>
      </p:sp>
    </p:spTree>
    <p:extLst>
      <p:ext uri="{BB962C8B-B14F-4D97-AF65-F5344CB8AC3E}">
        <p14:creationId xmlns:p14="http://schemas.microsoft.com/office/powerpoint/2010/main" val="13026346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75AF3D61-B728-4BC3-AA7A-E121FDDBE4C1}"/>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A4DB3126-8316-47A1-B713-B60BE8C87C5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7C3BBD08-8330-4FAE-8956-C9164B04D6D1}"/>
              </a:ext>
            </a:extLst>
          </p:cNvPr>
          <p:cNvSpPr>
            <a:spLocks noGrp="1" noChangeArrowheads="1"/>
          </p:cNvSpPr>
          <p:nvPr>
            <p:ph type="sldNum" sz="quarter" idx="12"/>
          </p:nvPr>
        </p:nvSpPr>
        <p:spPr>
          <a:ln/>
        </p:spPr>
        <p:txBody>
          <a:bodyPr/>
          <a:lstStyle>
            <a:lvl1pPr>
              <a:defRPr/>
            </a:lvl1pPr>
          </a:lstStyle>
          <a:p>
            <a:pPr>
              <a:defRPr/>
            </a:pPr>
            <a:fld id="{71B8E6BC-2D36-4EC1-8A54-720C7963FF28}" type="slidenum">
              <a:rPr lang="nl-NL" altLang="nl-NL"/>
              <a:pPr>
                <a:defRPr/>
              </a:pPr>
              <a:t>‹nr.›</a:t>
            </a:fld>
            <a:endParaRPr lang="nl-NL" altLang="nl-NL"/>
          </a:p>
        </p:txBody>
      </p:sp>
    </p:spTree>
    <p:extLst>
      <p:ext uri="{BB962C8B-B14F-4D97-AF65-F5344CB8AC3E}">
        <p14:creationId xmlns:p14="http://schemas.microsoft.com/office/powerpoint/2010/main" val="21460702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63256F54-DFFC-4803-8991-6DD54A44D2B2}"/>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1F45D787-8640-48DB-A340-608F0ED1D4B2}"/>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C67C2814-F478-4227-A41B-6EA4FFD79D66}"/>
              </a:ext>
            </a:extLst>
          </p:cNvPr>
          <p:cNvSpPr>
            <a:spLocks noGrp="1" noChangeArrowheads="1"/>
          </p:cNvSpPr>
          <p:nvPr>
            <p:ph type="sldNum" sz="quarter" idx="12"/>
          </p:nvPr>
        </p:nvSpPr>
        <p:spPr>
          <a:ln/>
        </p:spPr>
        <p:txBody>
          <a:bodyPr/>
          <a:lstStyle>
            <a:lvl1pPr>
              <a:defRPr/>
            </a:lvl1pPr>
          </a:lstStyle>
          <a:p>
            <a:pPr>
              <a:defRPr/>
            </a:pPr>
            <a:fld id="{25FD3B6D-93A8-4CF1-B1C6-EEFC93527D91}" type="slidenum">
              <a:rPr lang="nl-NL" altLang="nl-NL"/>
              <a:pPr>
                <a:defRPr/>
              </a:pPr>
              <a:t>‹nr.›</a:t>
            </a:fld>
            <a:endParaRPr lang="nl-NL" altLang="nl-NL"/>
          </a:p>
        </p:txBody>
      </p:sp>
    </p:spTree>
    <p:extLst>
      <p:ext uri="{BB962C8B-B14F-4D97-AF65-F5344CB8AC3E}">
        <p14:creationId xmlns:p14="http://schemas.microsoft.com/office/powerpoint/2010/main" val="25553791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37EC7931-A752-4271-929C-44C98D623C10}"/>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0D2755D3-A9BB-4ED8-83F9-AC025ECA5DDC}"/>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8A8A95C8-0E4F-4977-9D55-50F05C21CC6E}"/>
              </a:ext>
            </a:extLst>
          </p:cNvPr>
          <p:cNvSpPr>
            <a:spLocks noGrp="1" noChangeArrowheads="1"/>
          </p:cNvSpPr>
          <p:nvPr>
            <p:ph type="sldNum" sz="quarter" idx="12"/>
          </p:nvPr>
        </p:nvSpPr>
        <p:spPr>
          <a:ln/>
        </p:spPr>
        <p:txBody>
          <a:bodyPr/>
          <a:lstStyle>
            <a:lvl1pPr>
              <a:defRPr/>
            </a:lvl1pPr>
          </a:lstStyle>
          <a:p>
            <a:pPr>
              <a:defRPr/>
            </a:pPr>
            <a:fld id="{B69FF0A3-234F-4B58-8F85-4FB6EC1CBA29}" type="slidenum">
              <a:rPr lang="nl-NL" altLang="nl-NL"/>
              <a:pPr>
                <a:defRPr/>
              </a:pPr>
              <a:t>‹nr.›</a:t>
            </a:fld>
            <a:endParaRPr lang="nl-NL" altLang="nl-NL"/>
          </a:p>
        </p:txBody>
      </p:sp>
    </p:spTree>
    <p:extLst>
      <p:ext uri="{BB962C8B-B14F-4D97-AF65-F5344CB8AC3E}">
        <p14:creationId xmlns:p14="http://schemas.microsoft.com/office/powerpoint/2010/main" val="20068429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3B3D2025-8342-4145-BAA8-1EBD7DC63C3C}"/>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6296692C-3333-41AA-A554-5006DDCB2444}"/>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BFF934D0-D5F0-4A1B-B9CA-6FAC53785ADD}"/>
              </a:ext>
            </a:extLst>
          </p:cNvPr>
          <p:cNvSpPr>
            <a:spLocks noGrp="1" noChangeArrowheads="1"/>
          </p:cNvSpPr>
          <p:nvPr>
            <p:ph type="sldNum" sz="quarter" idx="12"/>
          </p:nvPr>
        </p:nvSpPr>
        <p:spPr>
          <a:ln/>
        </p:spPr>
        <p:txBody>
          <a:bodyPr/>
          <a:lstStyle>
            <a:lvl1pPr>
              <a:defRPr/>
            </a:lvl1pPr>
          </a:lstStyle>
          <a:p>
            <a:pPr>
              <a:defRPr/>
            </a:pPr>
            <a:fld id="{B2782CDD-B90E-4CD8-A314-F10CF6E1F631}" type="slidenum">
              <a:rPr lang="nl-NL" altLang="nl-NL"/>
              <a:pPr>
                <a:defRPr/>
              </a:pPr>
              <a:t>‹nr.›</a:t>
            </a:fld>
            <a:endParaRPr lang="nl-NL" altLang="nl-NL"/>
          </a:p>
        </p:txBody>
      </p:sp>
    </p:spTree>
    <p:extLst>
      <p:ext uri="{BB962C8B-B14F-4D97-AF65-F5344CB8AC3E}">
        <p14:creationId xmlns:p14="http://schemas.microsoft.com/office/powerpoint/2010/main" val="24693500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0C3CAD49-C087-4F90-BFDA-A5D9A3B795DC}"/>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50724560-445A-4B70-B298-319E33FB7863}"/>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24897EA7-1BF8-4438-BB7D-840E4D3EE7AF}"/>
              </a:ext>
            </a:extLst>
          </p:cNvPr>
          <p:cNvSpPr>
            <a:spLocks noGrp="1" noChangeArrowheads="1"/>
          </p:cNvSpPr>
          <p:nvPr>
            <p:ph type="sldNum" sz="quarter" idx="12"/>
          </p:nvPr>
        </p:nvSpPr>
        <p:spPr>
          <a:ln/>
        </p:spPr>
        <p:txBody>
          <a:bodyPr/>
          <a:lstStyle>
            <a:lvl1pPr>
              <a:defRPr/>
            </a:lvl1pPr>
          </a:lstStyle>
          <a:p>
            <a:pPr>
              <a:defRPr/>
            </a:pPr>
            <a:fld id="{A611CCA6-F283-49BC-99AF-665D83E30896}" type="slidenum">
              <a:rPr lang="nl-NL" altLang="nl-NL"/>
              <a:pPr>
                <a:defRPr/>
              </a:pPr>
              <a:t>‹nr.›</a:t>
            </a:fld>
            <a:endParaRPr lang="nl-NL" altLang="nl-NL"/>
          </a:p>
        </p:txBody>
      </p:sp>
    </p:spTree>
    <p:extLst>
      <p:ext uri="{BB962C8B-B14F-4D97-AF65-F5344CB8AC3E}">
        <p14:creationId xmlns:p14="http://schemas.microsoft.com/office/powerpoint/2010/main" val="5526773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2BEA0FF-BB33-4BA5-9156-AEFB931ACEC6}"/>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0C467099-8E33-4E54-BC4F-E4AB0EDFD1D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AC0787C8-9E98-453E-896D-E14CE2D01786}"/>
              </a:ext>
            </a:extLst>
          </p:cNvPr>
          <p:cNvSpPr>
            <a:spLocks noGrp="1" noChangeArrowheads="1"/>
          </p:cNvSpPr>
          <p:nvPr>
            <p:ph type="sldNum" sz="quarter" idx="12"/>
          </p:nvPr>
        </p:nvSpPr>
        <p:spPr>
          <a:ln/>
        </p:spPr>
        <p:txBody>
          <a:bodyPr/>
          <a:lstStyle>
            <a:lvl1pPr>
              <a:defRPr/>
            </a:lvl1pPr>
          </a:lstStyle>
          <a:p>
            <a:pPr>
              <a:defRPr/>
            </a:pPr>
            <a:fld id="{C62C5290-7B5D-4290-8472-1F73A65EC31E}" type="slidenum">
              <a:rPr lang="nl-NL" altLang="nl-NL"/>
              <a:pPr>
                <a:defRPr/>
              </a:pPr>
              <a:t>‹nr.›</a:t>
            </a:fld>
            <a:endParaRPr lang="nl-NL" altLang="nl-NL"/>
          </a:p>
        </p:txBody>
      </p:sp>
    </p:spTree>
    <p:extLst>
      <p:ext uri="{BB962C8B-B14F-4D97-AF65-F5344CB8AC3E}">
        <p14:creationId xmlns:p14="http://schemas.microsoft.com/office/powerpoint/2010/main" val="920365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ABE0A4D4-68CB-4001-8A9F-A962CFF15E8E}"/>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F90C4B06-B012-41EA-BCB9-268A4FB877F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EFEA85EC-E2EE-4FC0-A0CE-E0E79FB62FA3}"/>
              </a:ext>
            </a:extLst>
          </p:cNvPr>
          <p:cNvSpPr>
            <a:spLocks noGrp="1" noChangeArrowheads="1"/>
          </p:cNvSpPr>
          <p:nvPr>
            <p:ph type="sldNum" sz="quarter" idx="12"/>
          </p:nvPr>
        </p:nvSpPr>
        <p:spPr>
          <a:ln/>
        </p:spPr>
        <p:txBody>
          <a:bodyPr/>
          <a:lstStyle>
            <a:lvl1pPr>
              <a:defRPr/>
            </a:lvl1pPr>
          </a:lstStyle>
          <a:p>
            <a:pPr>
              <a:defRPr/>
            </a:pPr>
            <a:fld id="{E5980591-059D-4088-B1D4-4E8B9B524AE8}" type="slidenum">
              <a:rPr lang="nl-NL" altLang="nl-NL"/>
              <a:pPr>
                <a:defRPr/>
              </a:pPr>
              <a:t>‹nr.›</a:t>
            </a:fld>
            <a:endParaRPr lang="nl-NL" altLang="nl-NL"/>
          </a:p>
        </p:txBody>
      </p:sp>
    </p:spTree>
    <p:extLst>
      <p:ext uri="{BB962C8B-B14F-4D97-AF65-F5344CB8AC3E}">
        <p14:creationId xmlns:p14="http://schemas.microsoft.com/office/powerpoint/2010/main" val="38983817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03C4809C-ABB7-4780-AE9B-AC2A46DB36DD}"/>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3F21A6DE-D65E-402F-AE6E-B497942930E8}"/>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B0A0B33B-91EE-4E21-88C7-7EE1650D9458}"/>
              </a:ext>
            </a:extLst>
          </p:cNvPr>
          <p:cNvSpPr>
            <a:spLocks noGrp="1" noChangeArrowheads="1"/>
          </p:cNvSpPr>
          <p:nvPr>
            <p:ph type="sldNum" sz="quarter" idx="12"/>
          </p:nvPr>
        </p:nvSpPr>
        <p:spPr>
          <a:ln/>
        </p:spPr>
        <p:txBody>
          <a:bodyPr/>
          <a:lstStyle>
            <a:lvl1pPr>
              <a:defRPr/>
            </a:lvl1pPr>
          </a:lstStyle>
          <a:p>
            <a:pPr>
              <a:defRPr/>
            </a:pPr>
            <a:fld id="{465E4A5F-361F-42AA-92F4-4108403DE848}" type="slidenum">
              <a:rPr lang="nl-NL" altLang="nl-NL"/>
              <a:pPr>
                <a:defRPr/>
              </a:pPr>
              <a:t>‹nr.›</a:t>
            </a:fld>
            <a:endParaRPr lang="nl-NL" altLang="nl-NL"/>
          </a:p>
        </p:txBody>
      </p:sp>
    </p:spTree>
    <p:extLst>
      <p:ext uri="{BB962C8B-B14F-4D97-AF65-F5344CB8AC3E}">
        <p14:creationId xmlns:p14="http://schemas.microsoft.com/office/powerpoint/2010/main" val="31714886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889BD41B-D43D-4C75-9DC7-AA53759B0C88}"/>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21335684-B32C-4848-9FF2-4D61DDCBB200}"/>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C3CE3A5C-67F1-4198-B33E-C8C6B842D50E}"/>
              </a:ext>
            </a:extLst>
          </p:cNvPr>
          <p:cNvSpPr>
            <a:spLocks noGrp="1" noChangeArrowheads="1"/>
          </p:cNvSpPr>
          <p:nvPr>
            <p:ph type="sldNum" sz="quarter" idx="12"/>
          </p:nvPr>
        </p:nvSpPr>
        <p:spPr>
          <a:ln/>
        </p:spPr>
        <p:txBody>
          <a:bodyPr/>
          <a:lstStyle>
            <a:lvl1pPr>
              <a:defRPr/>
            </a:lvl1pPr>
          </a:lstStyle>
          <a:p>
            <a:pPr>
              <a:defRPr/>
            </a:pPr>
            <a:fld id="{664B7D38-82EA-4035-92EF-F0E2AE47849B}" type="slidenum">
              <a:rPr lang="nl-NL" altLang="nl-NL"/>
              <a:pPr>
                <a:defRPr/>
              </a:pPr>
              <a:t>‹nr.›</a:t>
            </a:fld>
            <a:endParaRPr lang="nl-NL" altLang="nl-NL"/>
          </a:p>
        </p:txBody>
      </p:sp>
    </p:spTree>
    <p:extLst>
      <p:ext uri="{BB962C8B-B14F-4D97-AF65-F5344CB8AC3E}">
        <p14:creationId xmlns:p14="http://schemas.microsoft.com/office/powerpoint/2010/main" val="6355917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3393AC26-23F0-47AF-9B4B-5ED1F235AF6C}"/>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74DB02B0-AF5A-4900-88DD-94FC96048C5D}"/>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3FB50C05-988E-478E-BD4E-6E9ED92E2CD1}"/>
              </a:ext>
            </a:extLst>
          </p:cNvPr>
          <p:cNvSpPr>
            <a:spLocks noGrp="1" noChangeArrowheads="1"/>
          </p:cNvSpPr>
          <p:nvPr>
            <p:ph type="sldNum" sz="quarter" idx="12"/>
          </p:nvPr>
        </p:nvSpPr>
        <p:spPr>
          <a:ln/>
        </p:spPr>
        <p:txBody>
          <a:bodyPr/>
          <a:lstStyle>
            <a:lvl1pPr>
              <a:defRPr/>
            </a:lvl1pPr>
          </a:lstStyle>
          <a:p>
            <a:pPr>
              <a:defRPr/>
            </a:pPr>
            <a:fld id="{F15B0773-5407-47A6-B0CC-1F520D42D898}" type="slidenum">
              <a:rPr lang="nl-NL" altLang="nl-NL"/>
              <a:pPr>
                <a:defRPr/>
              </a:pPr>
              <a:t>‹nr.›</a:t>
            </a:fld>
            <a:endParaRPr lang="nl-NL" altLang="nl-NL"/>
          </a:p>
        </p:txBody>
      </p:sp>
    </p:spTree>
    <p:extLst>
      <p:ext uri="{BB962C8B-B14F-4D97-AF65-F5344CB8AC3E}">
        <p14:creationId xmlns:p14="http://schemas.microsoft.com/office/powerpoint/2010/main" val="1612924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BD781A85-5D8B-4A3C-AC23-EA9134FC1895}"/>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C982845A-7BC0-4F48-8975-32C1BCC3ED83}"/>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87687DB7-B462-4466-963D-4FD9B42CA3F6}"/>
              </a:ext>
            </a:extLst>
          </p:cNvPr>
          <p:cNvSpPr>
            <a:spLocks noGrp="1" noChangeArrowheads="1"/>
          </p:cNvSpPr>
          <p:nvPr>
            <p:ph type="sldNum" sz="quarter" idx="12"/>
          </p:nvPr>
        </p:nvSpPr>
        <p:spPr>
          <a:ln/>
        </p:spPr>
        <p:txBody>
          <a:bodyPr/>
          <a:lstStyle>
            <a:lvl1pPr>
              <a:defRPr/>
            </a:lvl1pPr>
          </a:lstStyle>
          <a:p>
            <a:pPr>
              <a:defRPr/>
            </a:pPr>
            <a:fld id="{B28E12B9-579E-4858-ADE8-EA9E2ECA3906}" type="slidenum">
              <a:rPr lang="nl-NL" altLang="nl-NL"/>
              <a:pPr>
                <a:defRPr/>
              </a:pPr>
              <a:t>‹nr.›</a:t>
            </a:fld>
            <a:endParaRPr lang="nl-NL" altLang="nl-NL"/>
          </a:p>
        </p:txBody>
      </p:sp>
    </p:spTree>
    <p:extLst>
      <p:ext uri="{BB962C8B-B14F-4D97-AF65-F5344CB8AC3E}">
        <p14:creationId xmlns:p14="http://schemas.microsoft.com/office/powerpoint/2010/main" val="22080126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2" name="Picture 12" descr="Hout_header_ppt">
            <a:extLst>
              <a:ext uri="{FF2B5EF4-FFF2-40B4-BE49-F238E27FC236}">
                <a16:creationId xmlns:a16="http://schemas.microsoft.com/office/drawing/2014/main" id="{A9D6BA2A-7773-B791-F174-255656D8BF8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3" name="Rectangle 4">
            <a:extLst>
              <a:ext uri="{FF2B5EF4-FFF2-40B4-BE49-F238E27FC236}">
                <a16:creationId xmlns:a16="http://schemas.microsoft.com/office/drawing/2014/main" id="{6FB8DD96-5F9D-FBBD-11D5-A9F9C90F40D8}"/>
              </a:ext>
            </a:extLst>
          </p:cNvPr>
          <p:cNvSpPr>
            <a:spLocks noGrp="1" noChangeArrowheads="1"/>
          </p:cNvSpPr>
          <p:nvPr>
            <p:ph type="dt" sz="half" idx="10"/>
          </p:nvPr>
        </p:nvSpPr>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4E83B13A-85A4-96F9-F563-164644B7A75B}"/>
              </a:ext>
            </a:extLst>
          </p:cNvPr>
          <p:cNvSpPr>
            <a:spLocks noGrp="1" noChangeArrowheads="1"/>
          </p:cNvSpPr>
          <p:nvPr>
            <p:ph type="ftr" sz="quarter" idx="11"/>
          </p:nvPr>
        </p:nvSpPr>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2AEE50BC-3336-1C56-59B3-6FCB814E9EA7}"/>
              </a:ext>
            </a:extLst>
          </p:cNvPr>
          <p:cNvSpPr>
            <a:spLocks noGrp="1" noChangeArrowheads="1"/>
          </p:cNvSpPr>
          <p:nvPr>
            <p:ph type="sldNum" sz="quarter" idx="12"/>
          </p:nvPr>
        </p:nvSpPr>
        <p:spPr/>
        <p:txBody>
          <a:bodyPr/>
          <a:lstStyle>
            <a:lvl1pPr>
              <a:defRPr/>
            </a:lvl1pPr>
          </a:lstStyle>
          <a:p>
            <a:pPr>
              <a:defRPr/>
            </a:pPr>
            <a:fld id="{82EB142A-BF51-4331-A987-A97392B81144}" type="slidenum">
              <a:rPr lang="nl-NL" altLang="nl-NL"/>
              <a:pPr>
                <a:defRPr/>
              </a:pPr>
              <a:t>‹nr.›</a:t>
            </a:fld>
            <a:endParaRPr lang="nl-NL" altLang="nl-NL"/>
          </a:p>
        </p:txBody>
      </p:sp>
    </p:spTree>
    <p:extLst>
      <p:ext uri="{BB962C8B-B14F-4D97-AF65-F5344CB8AC3E}">
        <p14:creationId xmlns:p14="http://schemas.microsoft.com/office/powerpoint/2010/main" val="18161903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6E14BA1F-DC40-34B9-9C6E-C92B31E5492F}"/>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EA22A5E8-A6CA-A980-7C72-78AD3B8F9875}"/>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DE663391-7240-4836-9F84-DF03EE6AAD3E}"/>
              </a:ext>
            </a:extLst>
          </p:cNvPr>
          <p:cNvSpPr>
            <a:spLocks noGrp="1" noChangeArrowheads="1"/>
          </p:cNvSpPr>
          <p:nvPr>
            <p:ph type="sldNum" sz="quarter" idx="12"/>
          </p:nvPr>
        </p:nvSpPr>
        <p:spPr>
          <a:ln/>
        </p:spPr>
        <p:txBody>
          <a:bodyPr/>
          <a:lstStyle>
            <a:lvl1pPr>
              <a:defRPr/>
            </a:lvl1pPr>
          </a:lstStyle>
          <a:p>
            <a:pPr>
              <a:defRPr/>
            </a:pPr>
            <a:fld id="{66E23131-655A-4739-91F7-0FFBB909730D}" type="slidenum">
              <a:rPr lang="nl-NL" altLang="nl-NL"/>
              <a:pPr>
                <a:defRPr/>
              </a:pPr>
              <a:t>‹nr.›</a:t>
            </a:fld>
            <a:endParaRPr lang="nl-NL" altLang="nl-NL"/>
          </a:p>
        </p:txBody>
      </p:sp>
    </p:spTree>
    <p:extLst>
      <p:ext uri="{BB962C8B-B14F-4D97-AF65-F5344CB8AC3E}">
        <p14:creationId xmlns:p14="http://schemas.microsoft.com/office/powerpoint/2010/main" val="36767707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4ECC2B65-FB47-FF47-41DA-4426E0475E5D}"/>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1DB61F8B-DA4A-57F8-2B2E-21FCBCA9F5DB}"/>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58C82F85-1A44-98AB-CE65-B0129D7F8AFE}"/>
              </a:ext>
            </a:extLst>
          </p:cNvPr>
          <p:cNvSpPr>
            <a:spLocks noGrp="1" noChangeArrowheads="1"/>
          </p:cNvSpPr>
          <p:nvPr>
            <p:ph type="sldNum" sz="quarter" idx="12"/>
          </p:nvPr>
        </p:nvSpPr>
        <p:spPr>
          <a:ln/>
        </p:spPr>
        <p:txBody>
          <a:bodyPr/>
          <a:lstStyle>
            <a:lvl1pPr>
              <a:defRPr/>
            </a:lvl1pPr>
          </a:lstStyle>
          <a:p>
            <a:pPr>
              <a:defRPr/>
            </a:pPr>
            <a:fld id="{0F40AF8E-3B18-4D8A-B8DA-F0C368B3A2AD}" type="slidenum">
              <a:rPr lang="nl-NL" altLang="nl-NL"/>
              <a:pPr>
                <a:defRPr/>
              </a:pPr>
              <a:t>‹nr.›</a:t>
            </a:fld>
            <a:endParaRPr lang="nl-NL" altLang="nl-NL"/>
          </a:p>
        </p:txBody>
      </p:sp>
    </p:spTree>
    <p:extLst>
      <p:ext uri="{BB962C8B-B14F-4D97-AF65-F5344CB8AC3E}">
        <p14:creationId xmlns:p14="http://schemas.microsoft.com/office/powerpoint/2010/main" val="61331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9E797B7B-1993-655B-AACA-F18AB32B3683}"/>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AF480E03-867E-973C-7CD4-174E80E26D8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564F767E-B69E-AB6E-B041-D92560704FDA}"/>
              </a:ext>
            </a:extLst>
          </p:cNvPr>
          <p:cNvSpPr>
            <a:spLocks noGrp="1" noChangeArrowheads="1"/>
          </p:cNvSpPr>
          <p:nvPr>
            <p:ph type="sldNum" sz="quarter" idx="12"/>
          </p:nvPr>
        </p:nvSpPr>
        <p:spPr>
          <a:ln/>
        </p:spPr>
        <p:txBody>
          <a:bodyPr/>
          <a:lstStyle>
            <a:lvl1pPr>
              <a:defRPr/>
            </a:lvl1pPr>
          </a:lstStyle>
          <a:p>
            <a:pPr>
              <a:defRPr/>
            </a:pPr>
            <a:fld id="{BBAD7298-6B9E-4354-8572-6575B20A8F2C}" type="slidenum">
              <a:rPr lang="nl-NL" altLang="nl-NL"/>
              <a:pPr>
                <a:defRPr/>
              </a:pPr>
              <a:t>‹nr.›</a:t>
            </a:fld>
            <a:endParaRPr lang="nl-NL" altLang="nl-NL"/>
          </a:p>
        </p:txBody>
      </p:sp>
    </p:spTree>
    <p:extLst>
      <p:ext uri="{BB962C8B-B14F-4D97-AF65-F5344CB8AC3E}">
        <p14:creationId xmlns:p14="http://schemas.microsoft.com/office/powerpoint/2010/main" val="34601006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D78CDC1A-BFD2-3B72-DFFD-6EBF2C61DD95}"/>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6E8C5F1A-AA13-EED0-4DFC-F81656FB1040}"/>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2EBC3B05-83DE-EA5F-979B-E6960392A35D}"/>
              </a:ext>
            </a:extLst>
          </p:cNvPr>
          <p:cNvSpPr>
            <a:spLocks noGrp="1" noChangeArrowheads="1"/>
          </p:cNvSpPr>
          <p:nvPr>
            <p:ph type="sldNum" sz="quarter" idx="12"/>
          </p:nvPr>
        </p:nvSpPr>
        <p:spPr>
          <a:ln/>
        </p:spPr>
        <p:txBody>
          <a:bodyPr/>
          <a:lstStyle>
            <a:lvl1pPr>
              <a:defRPr/>
            </a:lvl1pPr>
          </a:lstStyle>
          <a:p>
            <a:pPr>
              <a:defRPr/>
            </a:pPr>
            <a:fld id="{0A4A5BF6-2F1D-4BA0-8F45-F0252DA404E8}" type="slidenum">
              <a:rPr lang="nl-NL" altLang="nl-NL"/>
              <a:pPr>
                <a:defRPr/>
              </a:pPr>
              <a:t>‹nr.›</a:t>
            </a:fld>
            <a:endParaRPr lang="nl-NL" altLang="nl-NL"/>
          </a:p>
        </p:txBody>
      </p:sp>
    </p:spTree>
    <p:extLst>
      <p:ext uri="{BB962C8B-B14F-4D97-AF65-F5344CB8AC3E}">
        <p14:creationId xmlns:p14="http://schemas.microsoft.com/office/powerpoint/2010/main" val="13532125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2A0B3D6F-F1A6-D457-CDFA-7538A6F0B7D6}"/>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CF17F2CB-3FFA-B8C4-A908-32CE0FA0E9CF}"/>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3E92802A-A098-2F23-048E-E2211679E15A}"/>
              </a:ext>
            </a:extLst>
          </p:cNvPr>
          <p:cNvSpPr>
            <a:spLocks noGrp="1" noChangeArrowheads="1"/>
          </p:cNvSpPr>
          <p:nvPr>
            <p:ph type="sldNum" sz="quarter" idx="12"/>
          </p:nvPr>
        </p:nvSpPr>
        <p:spPr>
          <a:ln/>
        </p:spPr>
        <p:txBody>
          <a:bodyPr/>
          <a:lstStyle>
            <a:lvl1pPr>
              <a:defRPr/>
            </a:lvl1pPr>
          </a:lstStyle>
          <a:p>
            <a:pPr>
              <a:defRPr/>
            </a:pPr>
            <a:fld id="{384D650D-CA94-4226-8F15-3AEC83BEBDC3}" type="slidenum">
              <a:rPr lang="nl-NL" altLang="nl-NL"/>
              <a:pPr>
                <a:defRPr/>
              </a:pPr>
              <a:t>‹nr.›</a:t>
            </a:fld>
            <a:endParaRPr lang="nl-NL" altLang="nl-NL"/>
          </a:p>
        </p:txBody>
      </p:sp>
    </p:spTree>
    <p:extLst>
      <p:ext uri="{BB962C8B-B14F-4D97-AF65-F5344CB8AC3E}">
        <p14:creationId xmlns:p14="http://schemas.microsoft.com/office/powerpoint/2010/main" val="3895936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95BEA7A6-98AD-4E72-BD3C-F773D381FACC}"/>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AF4EA231-B31D-407C-938F-62CA968FD8D7}"/>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E325E624-2EE5-41C5-ACFF-16C14BA994EE}"/>
              </a:ext>
            </a:extLst>
          </p:cNvPr>
          <p:cNvSpPr>
            <a:spLocks noGrp="1" noChangeArrowheads="1"/>
          </p:cNvSpPr>
          <p:nvPr>
            <p:ph type="sldNum" sz="quarter" idx="12"/>
          </p:nvPr>
        </p:nvSpPr>
        <p:spPr>
          <a:ln/>
        </p:spPr>
        <p:txBody>
          <a:bodyPr/>
          <a:lstStyle>
            <a:lvl1pPr>
              <a:defRPr/>
            </a:lvl1pPr>
          </a:lstStyle>
          <a:p>
            <a:pPr>
              <a:defRPr/>
            </a:pPr>
            <a:fld id="{7BDD085D-3B91-4A3C-B645-55DA611DABF9}" type="slidenum">
              <a:rPr lang="nl-NL" altLang="nl-NL"/>
              <a:pPr>
                <a:defRPr/>
              </a:pPr>
              <a:t>‹nr.›</a:t>
            </a:fld>
            <a:endParaRPr lang="nl-NL" altLang="nl-NL"/>
          </a:p>
        </p:txBody>
      </p:sp>
    </p:spTree>
    <p:extLst>
      <p:ext uri="{BB962C8B-B14F-4D97-AF65-F5344CB8AC3E}">
        <p14:creationId xmlns:p14="http://schemas.microsoft.com/office/powerpoint/2010/main" val="24537399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F4BC48E-897B-F3D0-CE7E-58D0AA0063F6}"/>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0323E248-44B1-9404-BE12-09ED4CA2ACC9}"/>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9B962964-A580-83FC-9308-8DCEF7DAFEC9}"/>
              </a:ext>
            </a:extLst>
          </p:cNvPr>
          <p:cNvSpPr>
            <a:spLocks noGrp="1" noChangeArrowheads="1"/>
          </p:cNvSpPr>
          <p:nvPr>
            <p:ph type="sldNum" sz="quarter" idx="12"/>
          </p:nvPr>
        </p:nvSpPr>
        <p:spPr>
          <a:ln/>
        </p:spPr>
        <p:txBody>
          <a:bodyPr/>
          <a:lstStyle>
            <a:lvl1pPr>
              <a:defRPr/>
            </a:lvl1pPr>
          </a:lstStyle>
          <a:p>
            <a:pPr>
              <a:defRPr/>
            </a:pPr>
            <a:fld id="{932FAA59-F1A1-48A3-8D24-D9764F9BCB22}" type="slidenum">
              <a:rPr lang="nl-NL" altLang="nl-NL"/>
              <a:pPr>
                <a:defRPr/>
              </a:pPr>
              <a:t>‹nr.›</a:t>
            </a:fld>
            <a:endParaRPr lang="nl-NL" altLang="nl-NL"/>
          </a:p>
        </p:txBody>
      </p:sp>
    </p:spTree>
    <p:extLst>
      <p:ext uri="{BB962C8B-B14F-4D97-AF65-F5344CB8AC3E}">
        <p14:creationId xmlns:p14="http://schemas.microsoft.com/office/powerpoint/2010/main" val="83605013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0C7A3F29-6AD8-C727-9BC6-2FA797AC836C}"/>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26E3D36B-CA5D-0AD1-736B-962B760887B9}"/>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C49A8249-D6CF-5D57-03AE-E632E890151B}"/>
              </a:ext>
            </a:extLst>
          </p:cNvPr>
          <p:cNvSpPr>
            <a:spLocks noGrp="1" noChangeArrowheads="1"/>
          </p:cNvSpPr>
          <p:nvPr>
            <p:ph type="sldNum" sz="quarter" idx="12"/>
          </p:nvPr>
        </p:nvSpPr>
        <p:spPr>
          <a:ln/>
        </p:spPr>
        <p:txBody>
          <a:bodyPr/>
          <a:lstStyle>
            <a:lvl1pPr>
              <a:defRPr/>
            </a:lvl1pPr>
          </a:lstStyle>
          <a:p>
            <a:pPr>
              <a:defRPr/>
            </a:pPr>
            <a:fld id="{40BB9A31-D305-452A-B5E7-457281114FFC}" type="slidenum">
              <a:rPr lang="nl-NL" altLang="nl-NL"/>
              <a:pPr>
                <a:defRPr/>
              </a:pPr>
              <a:t>‹nr.›</a:t>
            </a:fld>
            <a:endParaRPr lang="nl-NL" altLang="nl-NL"/>
          </a:p>
        </p:txBody>
      </p:sp>
    </p:spTree>
    <p:extLst>
      <p:ext uri="{BB962C8B-B14F-4D97-AF65-F5344CB8AC3E}">
        <p14:creationId xmlns:p14="http://schemas.microsoft.com/office/powerpoint/2010/main" val="119391565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3230E1B4-5D23-018E-B2DC-02449F22CD5C}"/>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2BEBA4A8-5B1F-76A6-3379-BD5656C24F15}"/>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BAEA453B-55F9-6F0C-43D9-27E7E2A25996}"/>
              </a:ext>
            </a:extLst>
          </p:cNvPr>
          <p:cNvSpPr>
            <a:spLocks noGrp="1" noChangeArrowheads="1"/>
          </p:cNvSpPr>
          <p:nvPr>
            <p:ph type="sldNum" sz="quarter" idx="12"/>
          </p:nvPr>
        </p:nvSpPr>
        <p:spPr>
          <a:ln/>
        </p:spPr>
        <p:txBody>
          <a:bodyPr/>
          <a:lstStyle>
            <a:lvl1pPr>
              <a:defRPr/>
            </a:lvl1pPr>
          </a:lstStyle>
          <a:p>
            <a:pPr>
              <a:defRPr/>
            </a:pPr>
            <a:fld id="{35874178-C478-43E6-AC75-E263C74FDD63}" type="slidenum">
              <a:rPr lang="nl-NL" altLang="nl-NL"/>
              <a:pPr>
                <a:defRPr/>
              </a:pPr>
              <a:t>‹nr.›</a:t>
            </a:fld>
            <a:endParaRPr lang="nl-NL" altLang="nl-NL"/>
          </a:p>
        </p:txBody>
      </p:sp>
    </p:spTree>
    <p:extLst>
      <p:ext uri="{BB962C8B-B14F-4D97-AF65-F5344CB8AC3E}">
        <p14:creationId xmlns:p14="http://schemas.microsoft.com/office/powerpoint/2010/main" val="8098018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D9876EDD-904C-8C0E-84C5-54AE20573612}"/>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C0A9CFEB-B4DD-5713-E068-96976529CF7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BA3FDE6E-D1D0-4447-F2D6-15F628406F46}"/>
              </a:ext>
            </a:extLst>
          </p:cNvPr>
          <p:cNvSpPr>
            <a:spLocks noGrp="1" noChangeArrowheads="1"/>
          </p:cNvSpPr>
          <p:nvPr>
            <p:ph type="sldNum" sz="quarter" idx="12"/>
          </p:nvPr>
        </p:nvSpPr>
        <p:spPr>
          <a:ln/>
        </p:spPr>
        <p:txBody>
          <a:bodyPr/>
          <a:lstStyle>
            <a:lvl1pPr>
              <a:defRPr/>
            </a:lvl1pPr>
          </a:lstStyle>
          <a:p>
            <a:pPr>
              <a:defRPr/>
            </a:pPr>
            <a:fld id="{7E504FDE-0C7C-4B96-BE55-0478B90A4A63}" type="slidenum">
              <a:rPr lang="nl-NL" altLang="nl-NL"/>
              <a:pPr>
                <a:defRPr/>
              </a:pPr>
              <a:t>‹nr.›</a:t>
            </a:fld>
            <a:endParaRPr lang="nl-NL" altLang="nl-NL"/>
          </a:p>
        </p:txBody>
      </p:sp>
    </p:spTree>
    <p:extLst>
      <p:ext uri="{BB962C8B-B14F-4D97-AF65-F5344CB8AC3E}">
        <p14:creationId xmlns:p14="http://schemas.microsoft.com/office/powerpoint/2010/main" val="9493094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E4E2F272-1061-7D84-3599-4FEECB0EBB52}"/>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DF81F650-904E-F64A-1839-8D00A71CB979}"/>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7C9FC526-FA55-B127-FBB8-4D44AF3346C9}"/>
              </a:ext>
            </a:extLst>
          </p:cNvPr>
          <p:cNvSpPr>
            <a:spLocks noGrp="1" noChangeArrowheads="1"/>
          </p:cNvSpPr>
          <p:nvPr>
            <p:ph type="sldNum" sz="quarter" idx="12"/>
          </p:nvPr>
        </p:nvSpPr>
        <p:spPr>
          <a:ln/>
        </p:spPr>
        <p:txBody>
          <a:bodyPr/>
          <a:lstStyle>
            <a:lvl1pPr>
              <a:defRPr/>
            </a:lvl1pPr>
          </a:lstStyle>
          <a:p>
            <a:pPr>
              <a:defRPr/>
            </a:pPr>
            <a:fld id="{FF90C1F1-BA0A-49F3-AA27-775AF20EC2F9}" type="slidenum">
              <a:rPr lang="nl-NL" altLang="nl-NL"/>
              <a:pPr>
                <a:defRPr/>
              </a:pPr>
              <a:t>‹nr.›</a:t>
            </a:fld>
            <a:endParaRPr lang="nl-NL" altLang="nl-NL"/>
          </a:p>
        </p:txBody>
      </p:sp>
    </p:spTree>
    <p:extLst>
      <p:ext uri="{BB962C8B-B14F-4D97-AF65-F5344CB8AC3E}">
        <p14:creationId xmlns:p14="http://schemas.microsoft.com/office/powerpoint/2010/main" val="33819681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2" name="Picture 12" descr="Hout_header_ppt">
            <a:extLst>
              <a:ext uri="{FF2B5EF4-FFF2-40B4-BE49-F238E27FC236}">
                <a16:creationId xmlns:a16="http://schemas.microsoft.com/office/drawing/2014/main" id="{3A51D84F-322F-D372-39BE-EA26DD493A8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74875"/>
            <a:ext cx="9147175"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41538"/>
            <a:ext cx="7772400" cy="1470025"/>
          </a:xfrm>
        </p:spPr>
        <p:txBody>
          <a:bodyPr/>
          <a:lstStyle>
            <a:lvl1pPr>
              <a:defRPr sz="4000"/>
            </a:lvl1pPr>
          </a:lstStyle>
          <a:p>
            <a:pPr lvl="0"/>
            <a:r>
              <a:rPr lang="nl-NL" noProof="0"/>
              <a:t>Klik om het opmaakprofiel te bewerken</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nl-NL" noProof="0"/>
              <a:t>Klik om het opmaakprofiel van de modelondertitel te bewerken</a:t>
            </a:r>
          </a:p>
        </p:txBody>
      </p:sp>
      <p:sp>
        <p:nvSpPr>
          <p:cNvPr id="3" name="Rectangle 4">
            <a:extLst>
              <a:ext uri="{FF2B5EF4-FFF2-40B4-BE49-F238E27FC236}">
                <a16:creationId xmlns:a16="http://schemas.microsoft.com/office/drawing/2014/main" id="{FACC84E1-6A28-F9BC-19F3-F3DAFEC78119}"/>
              </a:ext>
            </a:extLst>
          </p:cNvPr>
          <p:cNvSpPr>
            <a:spLocks noGrp="1" noChangeArrowheads="1"/>
          </p:cNvSpPr>
          <p:nvPr>
            <p:ph type="dt" sz="half" idx="10"/>
          </p:nvPr>
        </p:nvSpPr>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394DE596-5F22-516D-5E7D-4A160F872F33}"/>
              </a:ext>
            </a:extLst>
          </p:cNvPr>
          <p:cNvSpPr>
            <a:spLocks noGrp="1" noChangeArrowheads="1"/>
          </p:cNvSpPr>
          <p:nvPr>
            <p:ph type="ftr" sz="quarter" idx="11"/>
          </p:nvPr>
        </p:nvSpPr>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EB89FE06-6ED1-0E03-6C02-EE8BD309E7C3}"/>
              </a:ext>
            </a:extLst>
          </p:cNvPr>
          <p:cNvSpPr>
            <a:spLocks noGrp="1" noChangeArrowheads="1"/>
          </p:cNvSpPr>
          <p:nvPr>
            <p:ph type="sldNum" sz="quarter" idx="12"/>
          </p:nvPr>
        </p:nvSpPr>
        <p:spPr/>
        <p:txBody>
          <a:bodyPr/>
          <a:lstStyle>
            <a:lvl1pPr>
              <a:defRPr/>
            </a:lvl1pPr>
          </a:lstStyle>
          <a:p>
            <a:pPr>
              <a:defRPr/>
            </a:pPr>
            <a:fld id="{84E9D267-78FD-4961-922F-F44CEFDCF79D}" type="slidenum">
              <a:rPr lang="nl-NL" altLang="nl-NL"/>
              <a:pPr>
                <a:defRPr/>
              </a:pPr>
              <a:t>‹nr.›</a:t>
            </a:fld>
            <a:endParaRPr lang="nl-NL" altLang="nl-NL"/>
          </a:p>
        </p:txBody>
      </p:sp>
    </p:spTree>
    <p:extLst>
      <p:ext uri="{BB962C8B-B14F-4D97-AF65-F5344CB8AC3E}">
        <p14:creationId xmlns:p14="http://schemas.microsoft.com/office/powerpoint/2010/main" val="332553577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8245AA80-2FA3-4ABC-1967-8351D32E0EC7}"/>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9C696C5E-BE56-CFC2-8B28-E3F7ABE8186C}"/>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08C55728-2C6B-682E-9C72-0E19AE64D3D2}"/>
              </a:ext>
            </a:extLst>
          </p:cNvPr>
          <p:cNvSpPr>
            <a:spLocks noGrp="1" noChangeArrowheads="1"/>
          </p:cNvSpPr>
          <p:nvPr>
            <p:ph type="sldNum" sz="quarter" idx="12"/>
          </p:nvPr>
        </p:nvSpPr>
        <p:spPr>
          <a:ln/>
        </p:spPr>
        <p:txBody>
          <a:bodyPr/>
          <a:lstStyle>
            <a:lvl1pPr>
              <a:defRPr/>
            </a:lvl1pPr>
          </a:lstStyle>
          <a:p>
            <a:pPr>
              <a:defRPr/>
            </a:pPr>
            <a:fld id="{F995D944-526C-4076-8D9F-0FC3BC50D735}" type="slidenum">
              <a:rPr lang="nl-NL" altLang="nl-NL"/>
              <a:pPr>
                <a:defRPr/>
              </a:pPr>
              <a:t>‹nr.›</a:t>
            </a:fld>
            <a:endParaRPr lang="nl-NL" altLang="nl-NL"/>
          </a:p>
        </p:txBody>
      </p:sp>
    </p:spTree>
    <p:extLst>
      <p:ext uri="{BB962C8B-B14F-4D97-AF65-F5344CB8AC3E}">
        <p14:creationId xmlns:p14="http://schemas.microsoft.com/office/powerpoint/2010/main" val="187125450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78C89D94-AA8C-7767-E14D-1BB9520B7B77}"/>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2BD03C7F-2112-F960-3387-D0BC46D4CD18}"/>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7D0633B3-6CA8-ABBD-0443-A77C8C9CED1D}"/>
              </a:ext>
            </a:extLst>
          </p:cNvPr>
          <p:cNvSpPr>
            <a:spLocks noGrp="1" noChangeArrowheads="1"/>
          </p:cNvSpPr>
          <p:nvPr>
            <p:ph type="sldNum" sz="quarter" idx="12"/>
          </p:nvPr>
        </p:nvSpPr>
        <p:spPr>
          <a:ln/>
        </p:spPr>
        <p:txBody>
          <a:bodyPr/>
          <a:lstStyle>
            <a:lvl1pPr>
              <a:defRPr/>
            </a:lvl1pPr>
          </a:lstStyle>
          <a:p>
            <a:pPr>
              <a:defRPr/>
            </a:pPr>
            <a:fld id="{4A8E6E3B-E184-4EEB-A19D-39418A734A69}" type="slidenum">
              <a:rPr lang="nl-NL" altLang="nl-NL"/>
              <a:pPr>
                <a:defRPr/>
              </a:pPr>
              <a:t>‹nr.›</a:t>
            </a:fld>
            <a:endParaRPr lang="nl-NL" altLang="nl-NL"/>
          </a:p>
        </p:txBody>
      </p:sp>
    </p:spTree>
    <p:extLst>
      <p:ext uri="{BB962C8B-B14F-4D97-AF65-F5344CB8AC3E}">
        <p14:creationId xmlns:p14="http://schemas.microsoft.com/office/powerpoint/2010/main" val="16013481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1E09BD74-885C-511E-74FF-EC85264A8712}"/>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EF0A3B95-D6AC-210D-93CB-A10B436D0691}"/>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7F1360E0-4C77-F42F-8F27-32701D10E236}"/>
              </a:ext>
            </a:extLst>
          </p:cNvPr>
          <p:cNvSpPr>
            <a:spLocks noGrp="1" noChangeArrowheads="1"/>
          </p:cNvSpPr>
          <p:nvPr>
            <p:ph type="sldNum" sz="quarter" idx="12"/>
          </p:nvPr>
        </p:nvSpPr>
        <p:spPr>
          <a:ln/>
        </p:spPr>
        <p:txBody>
          <a:bodyPr/>
          <a:lstStyle>
            <a:lvl1pPr>
              <a:defRPr/>
            </a:lvl1pPr>
          </a:lstStyle>
          <a:p>
            <a:pPr>
              <a:defRPr/>
            </a:pPr>
            <a:fld id="{86B4C3E0-AE58-4355-B8B3-CCCEDAF2D05B}" type="slidenum">
              <a:rPr lang="nl-NL" altLang="nl-NL"/>
              <a:pPr>
                <a:defRPr/>
              </a:pPr>
              <a:t>‹nr.›</a:t>
            </a:fld>
            <a:endParaRPr lang="nl-NL" altLang="nl-NL"/>
          </a:p>
        </p:txBody>
      </p:sp>
    </p:spTree>
    <p:extLst>
      <p:ext uri="{BB962C8B-B14F-4D97-AF65-F5344CB8AC3E}">
        <p14:creationId xmlns:p14="http://schemas.microsoft.com/office/powerpoint/2010/main" val="25849025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A9371221-D342-A3E1-2D62-56160B92BC38}"/>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9CC48199-7DC7-BAB9-67B8-EDCECA087D7B}"/>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03B854C2-51FE-7E67-72FB-A3038258DC31}"/>
              </a:ext>
            </a:extLst>
          </p:cNvPr>
          <p:cNvSpPr>
            <a:spLocks noGrp="1" noChangeArrowheads="1"/>
          </p:cNvSpPr>
          <p:nvPr>
            <p:ph type="sldNum" sz="quarter" idx="12"/>
          </p:nvPr>
        </p:nvSpPr>
        <p:spPr>
          <a:ln/>
        </p:spPr>
        <p:txBody>
          <a:bodyPr/>
          <a:lstStyle>
            <a:lvl1pPr>
              <a:defRPr/>
            </a:lvl1pPr>
          </a:lstStyle>
          <a:p>
            <a:pPr>
              <a:defRPr/>
            </a:pPr>
            <a:fld id="{9AE81F86-75E2-4014-8EE2-97396FDEE020}" type="slidenum">
              <a:rPr lang="nl-NL" altLang="nl-NL"/>
              <a:pPr>
                <a:defRPr/>
              </a:pPr>
              <a:t>‹nr.›</a:t>
            </a:fld>
            <a:endParaRPr lang="nl-NL" altLang="nl-NL"/>
          </a:p>
        </p:txBody>
      </p:sp>
    </p:spTree>
    <p:extLst>
      <p:ext uri="{BB962C8B-B14F-4D97-AF65-F5344CB8AC3E}">
        <p14:creationId xmlns:p14="http://schemas.microsoft.com/office/powerpoint/2010/main" val="2797107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8BD0833F-CA7C-42FB-BC6F-5ACAE23AC1C3}"/>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5">
            <a:extLst>
              <a:ext uri="{FF2B5EF4-FFF2-40B4-BE49-F238E27FC236}">
                <a16:creationId xmlns:a16="http://schemas.microsoft.com/office/drawing/2014/main" id="{D9E689BA-6329-43D2-B4A3-591DA13EF2FA}"/>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
            <a:extLst>
              <a:ext uri="{FF2B5EF4-FFF2-40B4-BE49-F238E27FC236}">
                <a16:creationId xmlns:a16="http://schemas.microsoft.com/office/drawing/2014/main" id="{7AD0017A-397B-4AC4-88A6-EE01A59A0E2D}"/>
              </a:ext>
            </a:extLst>
          </p:cNvPr>
          <p:cNvSpPr>
            <a:spLocks noGrp="1" noChangeArrowheads="1"/>
          </p:cNvSpPr>
          <p:nvPr>
            <p:ph type="sldNum" sz="quarter" idx="12"/>
          </p:nvPr>
        </p:nvSpPr>
        <p:spPr>
          <a:ln/>
        </p:spPr>
        <p:txBody>
          <a:bodyPr/>
          <a:lstStyle>
            <a:lvl1pPr>
              <a:defRPr/>
            </a:lvl1pPr>
          </a:lstStyle>
          <a:p>
            <a:pPr>
              <a:defRPr/>
            </a:pPr>
            <a:fld id="{67C26B3E-9102-480F-A282-003E85E23F26}" type="slidenum">
              <a:rPr lang="nl-NL" altLang="nl-NL"/>
              <a:pPr>
                <a:defRPr/>
              </a:pPr>
              <a:t>‹nr.›</a:t>
            </a:fld>
            <a:endParaRPr lang="nl-NL" altLang="nl-NL"/>
          </a:p>
        </p:txBody>
      </p:sp>
    </p:spTree>
    <p:extLst>
      <p:ext uri="{BB962C8B-B14F-4D97-AF65-F5344CB8AC3E}">
        <p14:creationId xmlns:p14="http://schemas.microsoft.com/office/powerpoint/2010/main" val="24521876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2DE00CAC-3A55-DB91-73A4-5ADFB8E02618}"/>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0521024F-1287-BB78-CDDE-6B5D0091BDEF}"/>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D5E323CE-2592-D84E-3BA3-9822E6E1B7B4}"/>
              </a:ext>
            </a:extLst>
          </p:cNvPr>
          <p:cNvSpPr>
            <a:spLocks noGrp="1" noChangeArrowheads="1"/>
          </p:cNvSpPr>
          <p:nvPr>
            <p:ph type="sldNum" sz="quarter" idx="12"/>
          </p:nvPr>
        </p:nvSpPr>
        <p:spPr>
          <a:ln/>
        </p:spPr>
        <p:txBody>
          <a:bodyPr/>
          <a:lstStyle>
            <a:lvl1pPr>
              <a:defRPr/>
            </a:lvl1pPr>
          </a:lstStyle>
          <a:p>
            <a:pPr>
              <a:defRPr/>
            </a:pPr>
            <a:fld id="{F211357F-1CFA-42D1-8C08-32ACAAC2FEDB}" type="slidenum">
              <a:rPr lang="nl-NL" altLang="nl-NL"/>
              <a:pPr>
                <a:defRPr/>
              </a:pPr>
              <a:t>‹nr.›</a:t>
            </a:fld>
            <a:endParaRPr lang="nl-NL" altLang="nl-NL"/>
          </a:p>
        </p:txBody>
      </p:sp>
    </p:spTree>
    <p:extLst>
      <p:ext uri="{BB962C8B-B14F-4D97-AF65-F5344CB8AC3E}">
        <p14:creationId xmlns:p14="http://schemas.microsoft.com/office/powerpoint/2010/main" val="14127238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3EAC224-854C-0CBA-F2F4-EEC459399994}"/>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12F9B1F2-C42C-1184-E61F-E2281DC33519}"/>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5564472B-436C-5194-0551-C30F06F952C6}"/>
              </a:ext>
            </a:extLst>
          </p:cNvPr>
          <p:cNvSpPr>
            <a:spLocks noGrp="1" noChangeArrowheads="1"/>
          </p:cNvSpPr>
          <p:nvPr>
            <p:ph type="sldNum" sz="quarter" idx="12"/>
          </p:nvPr>
        </p:nvSpPr>
        <p:spPr>
          <a:ln/>
        </p:spPr>
        <p:txBody>
          <a:bodyPr/>
          <a:lstStyle>
            <a:lvl1pPr>
              <a:defRPr/>
            </a:lvl1pPr>
          </a:lstStyle>
          <a:p>
            <a:pPr>
              <a:defRPr/>
            </a:pPr>
            <a:fld id="{2C199942-C216-43BA-98BA-42ABA27A8E7A}" type="slidenum">
              <a:rPr lang="nl-NL" altLang="nl-NL"/>
              <a:pPr>
                <a:defRPr/>
              </a:pPr>
              <a:t>‹nr.›</a:t>
            </a:fld>
            <a:endParaRPr lang="nl-NL" altLang="nl-NL"/>
          </a:p>
        </p:txBody>
      </p:sp>
    </p:spTree>
    <p:extLst>
      <p:ext uri="{BB962C8B-B14F-4D97-AF65-F5344CB8AC3E}">
        <p14:creationId xmlns:p14="http://schemas.microsoft.com/office/powerpoint/2010/main" val="12042076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E2F562AC-ED53-F8AE-3F7D-A7A024970F71}"/>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264FAABA-0E2C-79F9-8A1F-CF7E959C5830}"/>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89569FA1-F3AE-C5BE-BEC3-508C61655BD5}"/>
              </a:ext>
            </a:extLst>
          </p:cNvPr>
          <p:cNvSpPr>
            <a:spLocks noGrp="1" noChangeArrowheads="1"/>
          </p:cNvSpPr>
          <p:nvPr>
            <p:ph type="sldNum" sz="quarter" idx="12"/>
          </p:nvPr>
        </p:nvSpPr>
        <p:spPr>
          <a:ln/>
        </p:spPr>
        <p:txBody>
          <a:bodyPr/>
          <a:lstStyle>
            <a:lvl1pPr>
              <a:defRPr/>
            </a:lvl1pPr>
          </a:lstStyle>
          <a:p>
            <a:pPr>
              <a:defRPr/>
            </a:pPr>
            <a:fld id="{DCAF50F4-1ECA-443A-BA35-F124CD37A2D2}" type="slidenum">
              <a:rPr lang="nl-NL" altLang="nl-NL"/>
              <a:pPr>
                <a:defRPr/>
              </a:pPr>
              <a:t>‹nr.›</a:t>
            </a:fld>
            <a:endParaRPr lang="nl-NL" altLang="nl-NL"/>
          </a:p>
        </p:txBody>
      </p:sp>
    </p:spTree>
    <p:extLst>
      <p:ext uri="{BB962C8B-B14F-4D97-AF65-F5344CB8AC3E}">
        <p14:creationId xmlns:p14="http://schemas.microsoft.com/office/powerpoint/2010/main" val="346956256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D006D7E5-38AC-76FC-5383-8B4F9240EC89}"/>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9D37F98D-EBCF-A5A1-5188-4CC491B3C779}"/>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D4DB3548-B255-6A79-984F-BE05FDEC6072}"/>
              </a:ext>
            </a:extLst>
          </p:cNvPr>
          <p:cNvSpPr>
            <a:spLocks noGrp="1" noChangeArrowheads="1"/>
          </p:cNvSpPr>
          <p:nvPr>
            <p:ph type="sldNum" sz="quarter" idx="12"/>
          </p:nvPr>
        </p:nvSpPr>
        <p:spPr>
          <a:ln/>
        </p:spPr>
        <p:txBody>
          <a:bodyPr/>
          <a:lstStyle>
            <a:lvl1pPr>
              <a:defRPr/>
            </a:lvl1pPr>
          </a:lstStyle>
          <a:p>
            <a:pPr>
              <a:defRPr/>
            </a:pPr>
            <a:fld id="{C2B5FA76-25C6-468A-9382-01D59CD25187}" type="slidenum">
              <a:rPr lang="nl-NL" altLang="nl-NL"/>
              <a:pPr>
                <a:defRPr/>
              </a:pPr>
              <a:t>‹nr.›</a:t>
            </a:fld>
            <a:endParaRPr lang="nl-NL" altLang="nl-NL"/>
          </a:p>
        </p:txBody>
      </p:sp>
    </p:spTree>
    <p:extLst>
      <p:ext uri="{BB962C8B-B14F-4D97-AF65-F5344CB8AC3E}">
        <p14:creationId xmlns:p14="http://schemas.microsoft.com/office/powerpoint/2010/main" val="35667590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E36D951F-8D0B-4FB6-2E0A-D218311851FA}"/>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88207E2D-C231-BA70-3705-230202A0E91F}"/>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A261C648-CB37-7C0D-3514-D453516F2F11}"/>
              </a:ext>
            </a:extLst>
          </p:cNvPr>
          <p:cNvSpPr>
            <a:spLocks noGrp="1" noChangeArrowheads="1"/>
          </p:cNvSpPr>
          <p:nvPr>
            <p:ph type="sldNum" sz="quarter" idx="12"/>
          </p:nvPr>
        </p:nvSpPr>
        <p:spPr>
          <a:ln/>
        </p:spPr>
        <p:txBody>
          <a:bodyPr/>
          <a:lstStyle>
            <a:lvl1pPr>
              <a:defRPr/>
            </a:lvl1pPr>
          </a:lstStyle>
          <a:p>
            <a:pPr>
              <a:defRPr/>
            </a:pPr>
            <a:fld id="{EE3DE8F3-3FA4-4A6D-A61E-B3798EB3ED6D}" type="slidenum">
              <a:rPr lang="nl-NL" altLang="nl-NL"/>
              <a:pPr>
                <a:defRPr/>
              </a:pPr>
              <a:t>‹nr.›</a:t>
            </a:fld>
            <a:endParaRPr lang="nl-NL" altLang="nl-NL"/>
          </a:p>
        </p:txBody>
      </p:sp>
    </p:spTree>
    <p:extLst>
      <p:ext uri="{BB962C8B-B14F-4D97-AF65-F5344CB8AC3E}">
        <p14:creationId xmlns:p14="http://schemas.microsoft.com/office/powerpoint/2010/main" val="106395904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84163"/>
            <a:ext cx="2057400" cy="58420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84163"/>
            <a:ext cx="6019800" cy="58420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09373767-DE87-6133-C2B7-D89D1B4B02FB}"/>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5">
            <a:extLst>
              <a:ext uri="{FF2B5EF4-FFF2-40B4-BE49-F238E27FC236}">
                <a16:creationId xmlns:a16="http://schemas.microsoft.com/office/drawing/2014/main" id="{2E871584-36C9-8911-F4FD-3AE6A73EA6B9}"/>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
            <a:extLst>
              <a:ext uri="{FF2B5EF4-FFF2-40B4-BE49-F238E27FC236}">
                <a16:creationId xmlns:a16="http://schemas.microsoft.com/office/drawing/2014/main" id="{0B3D1BDA-1C03-069D-58EF-F8840C1110AA}"/>
              </a:ext>
            </a:extLst>
          </p:cNvPr>
          <p:cNvSpPr>
            <a:spLocks noGrp="1" noChangeArrowheads="1"/>
          </p:cNvSpPr>
          <p:nvPr>
            <p:ph type="sldNum" sz="quarter" idx="12"/>
          </p:nvPr>
        </p:nvSpPr>
        <p:spPr>
          <a:ln/>
        </p:spPr>
        <p:txBody>
          <a:bodyPr/>
          <a:lstStyle>
            <a:lvl1pPr>
              <a:defRPr/>
            </a:lvl1pPr>
          </a:lstStyle>
          <a:p>
            <a:pPr>
              <a:defRPr/>
            </a:pPr>
            <a:fld id="{EEAE990A-EAAB-4AC0-889F-5F50038BB5FC}" type="slidenum">
              <a:rPr lang="nl-NL" altLang="nl-NL"/>
              <a:pPr>
                <a:defRPr/>
              </a:pPr>
              <a:t>‹nr.›</a:t>
            </a:fld>
            <a:endParaRPr lang="nl-NL" altLang="nl-NL"/>
          </a:p>
        </p:txBody>
      </p:sp>
    </p:spTree>
    <p:extLst>
      <p:ext uri="{BB962C8B-B14F-4D97-AF65-F5344CB8AC3E}">
        <p14:creationId xmlns:p14="http://schemas.microsoft.com/office/powerpoint/2010/main" val="1107069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F75FE49F-4633-4C7D-A2D3-3A9EC2EAE851}"/>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5">
            <a:extLst>
              <a:ext uri="{FF2B5EF4-FFF2-40B4-BE49-F238E27FC236}">
                <a16:creationId xmlns:a16="http://schemas.microsoft.com/office/drawing/2014/main" id="{597A420B-DCB3-43A4-BD26-05C7FA39246C}"/>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
            <a:extLst>
              <a:ext uri="{FF2B5EF4-FFF2-40B4-BE49-F238E27FC236}">
                <a16:creationId xmlns:a16="http://schemas.microsoft.com/office/drawing/2014/main" id="{7EB9A875-852C-4661-8728-D4596D15DD1F}"/>
              </a:ext>
            </a:extLst>
          </p:cNvPr>
          <p:cNvSpPr>
            <a:spLocks noGrp="1" noChangeArrowheads="1"/>
          </p:cNvSpPr>
          <p:nvPr>
            <p:ph type="sldNum" sz="quarter" idx="12"/>
          </p:nvPr>
        </p:nvSpPr>
        <p:spPr>
          <a:ln/>
        </p:spPr>
        <p:txBody>
          <a:bodyPr/>
          <a:lstStyle>
            <a:lvl1pPr>
              <a:defRPr/>
            </a:lvl1pPr>
          </a:lstStyle>
          <a:p>
            <a:pPr>
              <a:defRPr/>
            </a:pPr>
            <a:fld id="{41F3E118-E7B4-4953-BABA-5D5C69B6C15E}" type="slidenum">
              <a:rPr lang="nl-NL" altLang="nl-NL"/>
              <a:pPr>
                <a:defRPr/>
              </a:pPr>
              <a:t>‹nr.›</a:t>
            </a:fld>
            <a:endParaRPr lang="nl-NL" altLang="nl-NL"/>
          </a:p>
        </p:txBody>
      </p:sp>
    </p:spTree>
    <p:extLst>
      <p:ext uri="{BB962C8B-B14F-4D97-AF65-F5344CB8AC3E}">
        <p14:creationId xmlns:p14="http://schemas.microsoft.com/office/powerpoint/2010/main" val="1737645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0C3685E-B476-47AC-B86E-E9A75ADA9D0C}"/>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5">
            <a:extLst>
              <a:ext uri="{FF2B5EF4-FFF2-40B4-BE49-F238E27FC236}">
                <a16:creationId xmlns:a16="http://schemas.microsoft.com/office/drawing/2014/main" id="{3731897D-D50F-4C8E-B422-6D90816E05CB}"/>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
            <a:extLst>
              <a:ext uri="{FF2B5EF4-FFF2-40B4-BE49-F238E27FC236}">
                <a16:creationId xmlns:a16="http://schemas.microsoft.com/office/drawing/2014/main" id="{EEFF41AE-9ACA-45A1-816F-CF77CC3D8313}"/>
              </a:ext>
            </a:extLst>
          </p:cNvPr>
          <p:cNvSpPr>
            <a:spLocks noGrp="1" noChangeArrowheads="1"/>
          </p:cNvSpPr>
          <p:nvPr>
            <p:ph type="sldNum" sz="quarter" idx="12"/>
          </p:nvPr>
        </p:nvSpPr>
        <p:spPr>
          <a:ln/>
        </p:spPr>
        <p:txBody>
          <a:bodyPr/>
          <a:lstStyle>
            <a:lvl1pPr>
              <a:defRPr/>
            </a:lvl1pPr>
          </a:lstStyle>
          <a:p>
            <a:pPr>
              <a:defRPr/>
            </a:pPr>
            <a:fld id="{5E9EC3D5-FB19-46A3-929C-BA0E18A3AC96}" type="slidenum">
              <a:rPr lang="nl-NL" altLang="nl-NL"/>
              <a:pPr>
                <a:defRPr/>
              </a:pPr>
              <a:t>‹nr.›</a:t>
            </a:fld>
            <a:endParaRPr lang="nl-NL" altLang="nl-NL"/>
          </a:p>
        </p:txBody>
      </p:sp>
    </p:spTree>
    <p:extLst>
      <p:ext uri="{BB962C8B-B14F-4D97-AF65-F5344CB8AC3E}">
        <p14:creationId xmlns:p14="http://schemas.microsoft.com/office/powerpoint/2010/main" val="3724718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EAB122BD-7842-4303-9C5D-95E9DC8013F4}"/>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EE4C880D-0D80-48CE-805B-EF1CD1BAB987}"/>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BB8D5BCA-2A5C-4EA9-8C0A-06C3E3C6B296}"/>
              </a:ext>
            </a:extLst>
          </p:cNvPr>
          <p:cNvSpPr>
            <a:spLocks noGrp="1" noChangeArrowheads="1"/>
          </p:cNvSpPr>
          <p:nvPr>
            <p:ph type="sldNum" sz="quarter" idx="12"/>
          </p:nvPr>
        </p:nvSpPr>
        <p:spPr>
          <a:ln/>
        </p:spPr>
        <p:txBody>
          <a:bodyPr/>
          <a:lstStyle>
            <a:lvl1pPr>
              <a:defRPr/>
            </a:lvl1pPr>
          </a:lstStyle>
          <a:p>
            <a:pPr>
              <a:defRPr/>
            </a:pPr>
            <a:fld id="{51FF33ED-00DC-4F98-A54F-4D23369F792E}" type="slidenum">
              <a:rPr lang="nl-NL" altLang="nl-NL"/>
              <a:pPr>
                <a:defRPr/>
              </a:pPr>
              <a:t>‹nr.›</a:t>
            </a:fld>
            <a:endParaRPr lang="nl-NL" altLang="nl-NL"/>
          </a:p>
        </p:txBody>
      </p:sp>
    </p:spTree>
    <p:extLst>
      <p:ext uri="{BB962C8B-B14F-4D97-AF65-F5344CB8AC3E}">
        <p14:creationId xmlns:p14="http://schemas.microsoft.com/office/powerpoint/2010/main" val="336442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44D458F1-6494-4275-AF27-17D094C32DCA}"/>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5">
            <a:extLst>
              <a:ext uri="{FF2B5EF4-FFF2-40B4-BE49-F238E27FC236}">
                <a16:creationId xmlns:a16="http://schemas.microsoft.com/office/drawing/2014/main" id="{A4D8E12E-41C5-4229-93C0-ED624D6F91EB}"/>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
            <a:extLst>
              <a:ext uri="{FF2B5EF4-FFF2-40B4-BE49-F238E27FC236}">
                <a16:creationId xmlns:a16="http://schemas.microsoft.com/office/drawing/2014/main" id="{3F9D17C8-4A36-4BE5-8A1E-3B51E6CBD940}"/>
              </a:ext>
            </a:extLst>
          </p:cNvPr>
          <p:cNvSpPr>
            <a:spLocks noGrp="1" noChangeArrowheads="1"/>
          </p:cNvSpPr>
          <p:nvPr>
            <p:ph type="sldNum" sz="quarter" idx="12"/>
          </p:nvPr>
        </p:nvSpPr>
        <p:spPr>
          <a:ln/>
        </p:spPr>
        <p:txBody>
          <a:bodyPr/>
          <a:lstStyle>
            <a:lvl1pPr>
              <a:defRPr/>
            </a:lvl1pPr>
          </a:lstStyle>
          <a:p>
            <a:pPr>
              <a:defRPr/>
            </a:pPr>
            <a:fld id="{B53A2A5B-2708-48E4-A083-C1A8A243F6AB}" type="slidenum">
              <a:rPr lang="nl-NL" altLang="nl-NL"/>
              <a:pPr>
                <a:defRPr/>
              </a:pPr>
              <a:t>‹nr.›</a:t>
            </a:fld>
            <a:endParaRPr lang="nl-NL" altLang="nl-NL"/>
          </a:p>
        </p:txBody>
      </p:sp>
    </p:spTree>
    <p:extLst>
      <p:ext uri="{BB962C8B-B14F-4D97-AF65-F5344CB8AC3E}">
        <p14:creationId xmlns:p14="http://schemas.microsoft.com/office/powerpoint/2010/main" val="1316094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1" descr="Hout_footer_ppt">
            <a:extLst>
              <a:ext uri="{FF2B5EF4-FFF2-40B4-BE49-F238E27FC236}">
                <a16:creationId xmlns:a16="http://schemas.microsoft.com/office/drawing/2014/main" id="{EA9EE173-58C5-4D2B-845D-40499560762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2" descr="Hout_footer_ppt">
            <a:extLst>
              <a:ext uri="{FF2B5EF4-FFF2-40B4-BE49-F238E27FC236}">
                <a16:creationId xmlns:a16="http://schemas.microsoft.com/office/drawing/2014/main" id="{32F6137F-B43E-4789-853A-76ADB62F8D6D}"/>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2">
            <a:extLst>
              <a:ext uri="{FF2B5EF4-FFF2-40B4-BE49-F238E27FC236}">
                <a16:creationId xmlns:a16="http://schemas.microsoft.com/office/drawing/2014/main" id="{6985DC65-778A-4452-AE97-E0FC49A94C05}"/>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2053" name="Rectangle 3">
            <a:extLst>
              <a:ext uri="{FF2B5EF4-FFF2-40B4-BE49-F238E27FC236}">
                <a16:creationId xmlns:a16="http://schemas.microsoft.com/office/drawing/2014/main" id="{9DBDEC9E-1B87-4F8F-889A-E16A4F05C50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7317A841-16C7-449E-96E7-C9C3651BFEFE}"/>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a:defRPr/>
            </a:pPr>
            <a:endParaRPr lang="nl-NL"/>
          </a:p>
        </p:txBody>
      </p:sp>
      <p:sp>
        <p:nvSpPr>
          <p:cNvPr id="3" name="Rectangle 5">
            <a:extLst>
              <a:ext uri="{FF2B5EF4-FFF2-40B4-BE49-F238E27FC236}">
                <a16:creationId xmlns:a16="http://schemas.microsoft.com/office/drawing/2014/main" id="{FD8A6D9B-A2AD-41B1-AB73-51423656E6D0}"/>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nl-NL"/>
          </a:p>
        </p:txBody>
      </p:sp>
      <p:sp>
        <p:nvSpPr>
          <p:cNvPr id="1030" name="Rectangle 6">
            <a:extLst>
              <a:ext uri="{FF2B5EF4-FFF2-40B4-BE49-F238E27FC236}">
                <a16:creationId xmlns:a16="http://schemas.microsoft.com/office/drawing/2014/main" id="{BE715297-D5B0-4A33-A11F-C6B72923CD87}"/>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0551D77C-6567-45D1-B65D-55F7D7216C75}"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sldLayoutIdLst>
    <p:sldLayoutId id="2147485653" r:id="rId1"/>
    <p:sldLayoutId id="2147485632" r:id="rId2"/>
    <p:sldLayoutId id="2147485633" r:id="rId3"/>
    <p:sldLayoutId id="2147485634" r:id="rId4"/>
    <p:sldLayoutId id="2147485635" r:id="rId5"/>
    <p:sldLayoutId id="2147485636" r:id="rId6"/>
    <p:sldLayoutId id="2147485637" r:id="rId7"/>
    <p:sldLayoutId id="2147485638" r:id="rId8"/>
    <p:sldLayoutId id="2147485639" r:id="rId9"/>
    <p:sldLayoutId id="2147485640" r:id="rId10"/>
    <p:sldLayoutId id="2147485641"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Hout_footer_ppt">
            <a:extLst>
              <a:ext uri="{FF2B5EF4-FFF2-40B4-BE49-F238E27FC236}">
                <a16:creationId xmlns:a16="http://schemas.microsoft.com/office/drawing/2014/main" id="{987DBA9A-B4EF-4877-9B2B-D76276096D9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Hout_footer_ppt">
            <a:extLst>
              <a:ext uri="{FF2B5EF4-FFF2-40B4-BE49-F238E27FC236}">
                <a16:creationId xmlns:a16="http://schemas.microsoft.com/office/drawing/2014/main" id="{1DCA88D3-F76C-4E98-98DF-805E466B2F9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9783F81D-3DE6-43B4-B72B-26997F21E367}"/>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9" name="Rectangle 3">
            <a:extLst>
              <a:ext uri="{FF2B5EF4-FFF2-40B4-BE49-F238E27FC236}">
                <a16:creationId xmlns:a16="http://schemas.microsoft.com/office/drawing/2014/main" id="{254AFDDA-96C4-42F7-9B3A-E473567720CC}"/>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7D2BFBA6-4929-43C5-93B9-EBDE2D4D73D2}"/>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a:defRPr/>
            </a:pPr>
            <a:endParaRPr lang="nl-NL"/>
          </a:p>
        </p:txBody>
      </p:sp>
      <p:sp>
        <p:nvSpPr>
          <p:cNvPr id="3" name="Rectangle 5">
            <a:extLst>
              <a:ext uri="{FF2B5EF4-FFF2-40B4-BE49-F238E27FC236}">
                <a16:creationId xmlns:a16="http://schemas.microsoft.com/office/drawing/2014/main" id="{CD137FD8-A09E-4B13-B0FF-3007E78FF39C}"/>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nl-NL"/>
          </a:p>
        </p:txBody>
      </p:sp>
      <p:sp>
        <p:nvSpPr>
          <p:cNvPr id="1030" name="Rectangle 6">
            <a:extLst>
              <a:ext uri="{FF2B5EF4-FFF2-40B4-BE49-F238E27FC236}">
                <a16:creationId xmlns:a16="http://schemas.microsoft.com/office/drawing/2014/main" id="{D4FA26A4-302C-47CE-AF00-A37E5A2BAE49}"/>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A2ED9010-B913-4B2E-AB65-88ECA84463BD}" type="slidenum">
              <a:rPr lang="nl-NL" altLang="nl-NL"/>
              <a:pPr>
                <a:defRPr/>
              </a:pPr>
              <a:t>‹nr.›</a:t>
            </a:fld>
            <a:endParaRPr lang="nl-NL" altLang="nl-NL"/>
          </a:p>
        </p:txBody>
      </p:sp>
    </p:spTree>
    <p:extLst>
      <p:ext uri="{BB962C8B-B14F-4D97-AF65-F5344CB8AC3E}">
        <p14:creationId xmlns:p14="http://schemas.microsoft.com/office/powerpoint/2010/main" val="3191971631"/>
      </p:ext>
    </p:extLst>
  </p:cSld>
  <p:clrMap bg1="lt1" tx1="dk1" bg2="lt2" tx2="dk2" accent1="accent1" accent2="accent2" accent3="accent3" accent4="accent4" accent5="accent5" accent6="accent6" hlink="hlink" folHlink="folHlink"/>
  <p:sldLayoutIdLst>
    <p:sldLayoutId id="2147485656" r:id="rId1"/>
    <p:sldLayoutId id="2147485657" r:id="rId2"/>
    <p:sldLayoutId id="2147485658" r:id="rId3"/>
    <p:sldLayoutId id="2147485659" r:id="rId4"/>
    <p:sldLayoutId id="2147485660" r:id="rId5"/>
    <p:sldLayoutId id="2147485661" r:id="rId6"/>
    <p:sldLayoutId id="2147485662" r:id="rId7"/>
    <p:sldLayoutId id="2147485663" r:id="rId8"/>
    <p:sldLayoutId id="2147485664" r:id="rId9"/>
    <p:sldLayoutId id="2147485665" r:id="rId10"/>
    <p:sldLayoutId id="2147485666"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Hout_footer_ppt">
            <a:extLst>
              <a:ext uri="{FF2B5EF4-FFF2-40B4-BE49-F238E27FC236}">
                <a16:creationId xmlns:a16="http://schemas.microsoft.com/office/drawing/2014/main" id="{314BAE50-1EBB-4697-B818-41C4E50BF6F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Hout_footer_ppt">
            <a:extLst>
              <a:ext uri="{FF2B5EF4-FFF2-40B4-BE49-F238E27FC236}">
                <a16:creationId xmlns:a16="http://schemas.microsoft.com/office/drawing/2014/main" id="{D8842AEB-9626-4046-B048-4C382B97793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B7EF351B-84B4-450E-B84D-E4ACD4EDBC91}"/>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9" name="Rectangle 3">
            <a:extLst>
              <a:ext uri="{FF2B5EF4-FFF2-40B4-BE49-F238E27FC236}">
                <a16:creationId xmlns:a16="http://schemas.microsoft.com/office/drawing/2014/main" id="{267293AD-3970-41E6-8A63-29C4E0CEFC6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72F77947-6089-4FE5-BFFF-5ECAE16EF978}"/>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l-NL"/>
          </a:p>
        </p:txBody>
      </p:sp>
      <p:sp>
        <p:nvSpPr>
          <p:cNvPr id="3" name="Rectangle 5">
            <a:extLst>
              <a:ext uri="{FF2B5EF4-FFF2-40B4-BE49-F238E27FC236}">
                <a16:creationId xmlns:a16="http://schemas.microsoft.com/office/drawing/2014/main" id="{FB4FE9F4-CCA9-4E28-8AE3-28C4492ADC57}"/>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l-NL"/>
          </a:p>
        </p:txBody>
      </p:sp>
      <p:sp>
        <p:nvSpPr>
          <p:cNvPr id="1030" name="Rectangle 6">
            <a:extLst>
              <a:ext uri="{FF2B5EF4-FFF2-40B4-BE49-F238E27FC236}">
                <a16:creationId xmlns:a16="http://schemas.microsoft.com/office/drawing/2014/main" id="{8F4EAE45-3111-438F-81EE-63467D610256}"/>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0F0E2D6-8699-411D-B3FD-FFCED520C675}" type="slidenum">
              <a:rPr lang="nl-NL" altLang="nl-NL"/>
              <a:pPr>
                <a:defRPr/>
              </a:pPr>
              <a:t>‹nr.›</a:t>
            </a:fld>
            <a:endParaRPr lang="nl-NL" altLang="nl-NL"/>
          </a:p>
        </p:txBody>
      </p:sp>
    </p:spTree>
    <p:extLst>
      <p:ext uri="{BB962C8B-B14F-4D97-AF65-F5344CB8AC3E}">
        <p14:creationId xmlns:p14="http://schemas.microsoft.com/office/powerpoint/2010/main" val="3236506438"/>
      </p:ext>
    </p:extLst>
  </p:cSld>
  <p:clrMap bg1="lt1" tx1="dk1" bg2="lt2" tx2="dk2" accent1="accent1" accent2="accent2" accent3="accent3" accent4="accent4" accent5="accent5" accent6="accent6" hlink="hlink" folHlink="folHlink"/>
  <p:sldLayoutIdLst>
    <p:sldLayoutId id="2147485668" r:id="rId1"/>
    <p:sldLayoutId id="2147485669" r:id="rId2"/>
    <p:sldLayoutId id="2147485670" r:id="rId3"/>
    <p:sldLayoutId id="2147485671" r:id="rId4"/>
    <p:sldLayoutId id="2147485672" r:id="rId5"/>
    <p:sldLayoutId id="2147485673" r:id="rId6"/>
    <p:sldLayoutId id="2147485674" r:id="rId7"/>
    <p:sldLayoutId id="2147485675" r:id="rId8"/>
    <p:sldLayoutId id="2147485676" r:id="rId9"/>
    <p:sldLayoutId id="2147485677" r:id="rId10"/>
    <p:sldLayoutId id="2147485678"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Hout_footer_ppt">
            <a:extLst>
              <a:ext uri="{FF2B5EF4-FFF2-40B4-BE49-F238E27FC236}">
                <a16:creationId xmlns:a16="http://schemas.microsoft.com/office/drawing/2014/main" id="{2F3AEF05-4B54-CC58-D436-2F7023F4B7E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Hout_footer_ppt">
            <a:extLst>
              <a:ext uri="{FF2B5EF4-FFF2-40B4-BE49-F238E27FC236}">
                <a16:creationId xmlns:a16="http://schemas.microsoft.com/office/drawing/2014/main" id="{F3575186-B3A6-1FDB-2BF0-4AC120A7BD2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A6CFDF22-C845-0081-E704-5F47417EF3C7}"/>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9" name="Rectangle 3">
            <a:extLst>
              <a:ext uri="{FF2B5EF4-FFF2-40B4-BE49-F238E27FC236}">
                <a16:creationId xmlns:a16="http://schemas.microsoft.com/office/drawing/2014/main" id="{3CB3D0C0-BBA5-446E-148D-2AA3FF75723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971F8261-C717-6DEC-A8DF-777A3A304601}"/>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l-NL"/>
          </a:p>
        </p:txBody>
      </p:sp>
      <p:sp>
        <p:nvSpPr>
          <p:cNvPr id="3" name="Rectangle 5">
            <a:extLst>
              <a:ext uri="{FF2B5EF4-FFF2-40B4-BE49-F238E27FC236}">
                <a16:creationId xmlns:a16="http://schemas.microsoft.com/office/drawing/2014/main" id="{1CEB446B-339E-0EAB-6D44-5DBF44B98496}"/>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l-NL"/>
          </a:p>
        </p:txBody>
      </p:sp>
      <p:sp>
        <p:nvSpPr>
          <p:cNvPr id="1030" name="Rectangle 6">
            <a:extLst>
              <a:ext uri="{FF2B5EF4-FFF2-40B4-BE49-F238E27FC236}">
                <a16:creationId xmlns:a16="http://schemas.microsoft.com/office/drawing/2014/main" id="{86736615-8DA9-5E3C-F4B4-8BBA273315ED}"/>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EA45E7B1-DF4F-495B-8E14-759AB2B3ED6E}" type="slidenum">
              <a:rPr lang="nl-NL" altLang="nl-NL"/>
              <a:pPr>
                <a:defRPr/>
              </a:pPr>
              <a:t>‹nr.›</a:t>
            </a:fld>
            <a:endParaRPr lang="nl-NL" altLang="nl-NL"/>
          </a:p>
        </p:txBody>
      </p:sp>
    </p:spTree>
    <p:extLst>
      <p:ext uri="{BB962C8B-B14F-4D97-AF65-F5344CB8AC3E}">
        <p14:creationId xmlns:p14="http://schemas.microsoft.com/office/powerpoint/2010/main" val="2406697526"/>
      </p:ext>
    </p:extLst>
  </p:cSld>
  <p:clrMap bg1="lt1" tx1="dk1" bg2="lt2" tx2="dk2" accent1="accent1" accent2="accent2" accent3="accent3" accent4="accent4" accent5="accent5" accent6="accent6" hlink="hlink" folHlink="folHlink"/>
  <p:sldLayoutIdLst>
    <p:sldLayoutId id="2147485680" r:id="rId1"/>
    <p:sldLayoutId id="2147485681" r:id="rId2"/>
    <p:sldLayoutId id="2147485682" r:id="rId3"/>
    <p:sldLayoutId id="2147485683" r:id="rId4"/>
    <p:sldLayoutId id="2147485684" r:id="rId5"/>
    <p:sldLayoutId id="2147485685" r:id="rId6"/>
    <p:sldLayoutId id="2147485686" r:id="rId7"/>
    <p:sldLayoutId id="2147485687" r:id="rId8"/>
    <p:sldLayoutId id="2147485688" r:id="rId9"/>
    <p:sldLayoutId id="2147485689" r:id="rId10"/>
    <p:sldLayoutId id="2147485690"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Hout_footer_ppt">
            <a:extLst>
              <a:ext uri="{FF2B5EF4-FFF2-40B4-BE49-F238E27FC236}">
                <a16:creationId xmlns:a16="http://schemas.microsoft.com/office/drawing/2014/main" id="{D2EB643C-F2EF-197F-F007-E970A558EC5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1468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2" descr="Hout_footer_ppt">
            <a:extLst>
              <a:ext uri="{FF2B5EF4-FFF2-40B4-BE49-F238E27FC236}">
                <a16:creationId xmlns:a16="http://schemas.microsoft.com/office/drawing/2014/main" id="{CA7ABE39-F0F1-D321-C276-0D9FAAF150D4}"/>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75" y="393700"/>
            <a:ext cx="914717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a:extLst>
              <a:ext uri="{FF2B5EF4-FFF2-40B4-BE49-F238E27FC236}">
                <a16:creationId xmlns:a16="http://schemas.microsoft.com/office/drawing/2014/main" id="{CD2EFEDE-3B29-175C-778E-2CA29752EFE3}"/>
              </a:ext>
            </a:extLst>
          </p:cNvPr>
          <p:cNvSpPr>
            <a:spLocks noGrp="1" noChangeArrowheads="1"/>
          </p:cNvSpPr>
          <p:nvPr>
            <p:ph type="title"/>
          </p:nvPr>
        </p:nvSpPr>
        <p:spPr bwMode="auto">
          <a:xfrm>
            <a:off x="457200" y="28416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9" name="Rectangle 3">
            <a:extLst>
              <a:ext uri="{FF2B5EF4-FFF2-40B4-BE49-F238E27FC236}">
                <a16:creationId xmlns:a16="http://schemas.microsoft.com/office/drawing/2014/main" id="{049DA970-F07F-9D3C-64A2-778D14441F73}"/>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2" name="Rectangle 4">
            <a:extLst>
              <a:ext uri="{FF2B5EF4-FFF2-40B4-BE49-F238E27FC236}">
                <a16:creationId xmlns:a16="http://schemas.microsoft.com/office/drawing/2014/main" id="{733CAAA8-D99D-668A-CAB0-1B6B9CF0CC7A}"/>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l-NL"/>
          </a:p>
        </p:txBody>
      </p:sp>
      <p:sp>
        <p:nvSpPr>
          <p:cNvPr id="3" name="Rectangle 5">
            <a:extLst>
              <a:ext uri="{FF2B5EF4-FFF2-40B4-BE49-F238E27FC236}">
                <a16:creationId xmlns:a16="http://schemas.microsoft.com/office/drawing/2014/main" id="{4F7A9429-1CEC-1B7A-DDCA-82E7D4DB8274}"/>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l-NL"/>
          </a:p>
        </p:txBody>
      </p:sp>
      <p:sp>
        <p:nvSpPr>
          <p:cNvPr id="1030" name="Rectangle 6">
            <a:extLst>
              <a:ext uri="{FF2B5EF4-FFF2-40B4-BE49-F238E27FC236}">
                <a16:creationId xmlns:a16="http://schemas.microsoft.com/office/drawing/2014/main" id="{DBE6243D-2651-E23A-235B-BF63FDADC3E9}"/>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24C18875-5F8A-4821-B261-B82E2692292C}" type="slidenum">
              <a:rPr lang="nl-NL" altLang="nl-NL"/>
              <a:pPr>
                <a:defRPr/>
              </a:pPr>
              <a:t>‹nr.›</a:t>
            </a:fld>
            <a:endParaRPr lang="nl-NL" altLang="nl-NL"/>
          </a:p>
        </p:txBody>
      </p:sp>
    </p:spTree>
    <p:extLst>
      <p:ext uri="{BB962C8B-B14F-4D97-AF65-F5344CB8AC3E}">
        <p14:creationId xmlns:p14="http://schemas.microsoft.com/office/powerpoint/2010/main" val="115431234"/>
      </p:ext>
    </p:extLst>
  </p:cSld>
  <p:clrMap bg1="lt1" tx1="dk1" bg2="lt2" tx2="dk2" accent1="accent1" accent2="accent2" accent3="accent3" accent4="accent4" accent5="accent5" accent6="accent6" hlink="hlink" folHlink="folHlink"/>
  <p:sldLayoutIdLst>
    <p:sldLayoutId id="2147485692" r:id="rId1"/>
    <p:sldLayoutId id="2147485693" r:id="rId2"/>
    <p:sldLayoutId id="2147485694" r:id="rId3"/>
    <p:sldLayoutId id="2147485695" r:id="rId4"/>
    <p:sldLayoutId id="2147485696" r:id="rId5"/>
    <p:sldLayoutId id="2147485697" r:id="rId6"/>
    <p:sldLayoutId id="2147485698" r:id="rId7"/>
    <p:sldLayoutId id="2147485699" r:id="rId8"/>
    <p:sldLayoutId id="2147485700" r:id="rId9"/>
    <p:sldLayoutId id="2147485701" r:id="rId10"/>
    <p:sldLayoutId id="2147485702" r:id="rId11"/>
  </p:sldLayoutIdLst>
  <p:txStyles>
    <p:titleStyle>
      <a:lvl1pPr algn="l" rtl="0" eaLnBrk="0" fontAlgn="base" hangingPunct="0">
        <a:spcBef>
          <a:spcPct val="0"/>
        </a:spcBef>
        <a:spcAft>
          <a:spcPct val="0"/>
        </a:spcAft>
        <a:defRPr sz="2400">
          <a:solidFill>
            <a:schemeClr val="bg1"/>
          </a:solidFill>
          <a:latin typeface="+mj-lt"/>
          <a:ea typeface="+mj-ea"/>
          <a:cs typeface="+mj-cs"/>
        </a:defRPr>
      </a:lvl1pPr>
      <a:lvl2pPr algn="l" rtl="0" eaLnBrk="0" fontAlgn="base" hangingPunct="0">
        <a:spcBef>
          <a:spcPct val="0"/>
        </a:spcBef>
        <a:spcAft>
          <a:spcPct val="0"/>
        </a:spcAft>
        <a:defRPr sz="2400">
          <a:solidFill>
            <a:schemeClr val="bg1"/>
          </a:solidFill>
          <a:latin typeface="Impact" pitchFamily="34" charset="0"/>
        </a:defRPr>
      </a:lvl2pPr>
      <a:lvl3pPr algn="l" rtl="0" eaLnBrk="0" fontAlgn="base" hangingPunct="0">
        <a:spcBef>
          <a:spcPct val="0"/>
        </a:spcBef>
        <a:spcAft>
          <a:spcPct val="0"/>
        </a:spcAft>
        <a:defRPr sz="2400">
          <a:solidFill>
            <a:schemeClr val="bg1"/>
          </a:solidFill>
          <a:latin typeface="Impact" pitchFamily="34" charset="0"/>
        </a:defRPr>
      </a:lvl3pPr>
      <a:lvl4pPr algn="l" rtl="0" eaLnBrk="0" fontAlgn="base" hangingPunct="0">
        <a:spcBef>
          <a:spcPct val="0"/>
        </a:spcBef>
        <a:spcAft>
          <a:spcPct val="0"/>
        </a:spcAft>
        <a:defRPr sz="2400">
          <a:solidFill>
            <a:schemeClr val="bg1"/>
          </a:solidFill>
          <a:latin typeface="Impact" pitchFamily="34" charset="0"/>
        </a:defRPr>
      </a:lvl4pPr>
      <a:lvl5pPr algn="l" rtl="0" eaLnBrk="0" fontAlgn="base" hangingPunct="0">
        <a:spcBef>
          <a:spcPct val="0"/>
        </a:spcBef>
        <a:spcAft>
          <a:spcPct val="0"/>
        </a:spcAft>
        <a:defRPr sz="2400">
          <a:solidFill>
            <a:schemeClr val="bg1"/>
          </a:solidFill>
          <a:latin typeface="Impact" pitchFamily="34" charset="0"/>
        </a:defRPr>
      </a:lvl5pPr>
      <a:lvl6pPr marL="457200" algn="l" rtl="0" fontAlgn="base">
        <a:spcBef>
          <a:spcPct val="0"/>
        </a:spcBef>
        <a:spcAft>
          <a:spcPct val="0"/>
        </a:spcAft>
        <a:defRPr sz="2400">
          <a:solidFill>
            <a:schemeClr val="bg1"/>
          </a:solidFill>
          <a:latin typeface="Impact" pitchFamily="34" charset="0"/>
        </a:defRPr>
      </a:lvl6pPr>
      <a:lvl7pPr marL="914400" algn="l" rtl="0" fontAlgn="base">
        <a:spcBef>
          <a:spcPct val="0"/>
        </a:spcBef>
        <a:spcAft>
          <a:spcPct val="0"/>
        </a:spcAft>
        <a:defRPr sz="2400">
          <a:solidFill>
            <a:schemeClr val="bg1"/>
          </a:solidFill>
          <a:latin typeface="Impact" pitchFamily="34" charset="0"/>
        </a:defRPr>
      </a:lvl7pPr>
      <a:lvl8pPr marL="1371600" algn="l" rtl="0" fontAlgn="base">
        <a:spcBef>
          <a:spcPct val="0"/>
        </a:spcBef>
        <a:spcAft>
          <a:spcPct val="0"/>
        </a:spcAft>
        <a:defRPr sz="2400">
          <a:solidFill>
            <a:schemeClr val="bg1"/>
          </a:solidFill>
          <a:latin typeface="Impact" pitchFamily="34" charset="0"/>
        </a:defRPr>
      </a:lvl8pPr>
      <a:lvl9pPr marL="1828800" algn="l" rtl="0" fontAlgn="base">
        <a:spcBef>
          <a:spcPct val="0"/>
        </a:spcBef>
        <a:spcAft>
          <a:spcPct val="0"/>
        </a:spcAft>
        <a:defRPr sz="2400">
          <a:solidFill>
            <a:schemeClr val="bg1"/>
          </a:solidFill>
          <a:latin typeface="Impac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hyperlink" Target="https://www.scouting.nl/downloads/ondersteuning/bestuurlijke-zaken/landelijke-raad/voortgangsrapportages-scoutinglandgoed-zeewolde" TargetMode="Externa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hyperlink" Target="https://www.scouting.nl/downloads/ondersteuning/bestuurlijke-zaken/landelijke-raad/landelijke-raad-2023-06-10" TargetMode="Externa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7849E6C-8295-48C1-9E09-2CB337710086}"/>
              </a:ext>
            </a:extLst>
          </p:cNvPr>
          <p:cNvSpPr>
            <a:spLocks noGrp="1" noChangeArrowheads="1"/>
          </p:cNvSpPr>
          <p:nvPr>
            <p:ph type="ctrTitle"/>
          </p:nvPr>
        </p:nvSpPr>
        <p:spPr/>
        <p:txBody>
          <a:bodyPr/>
          <a:lstStyle/>
          <a:p>
            <a:pPr eaLnBrk="1" hangingPunct="1">
              <a:defRPr/>
            </a:pPr>
            <a:r>
              <a:rPr lang="en-US" altLang="nl-NL" dirty="0"/>
              <a:t>101e </a:t>
            </a:r>
            <a:r>
              <a:rPr lang="en-US" altLang="nl-NL" dirty="0" err="1"/>
              <a:t>Landelijke</a:t>
            </a:r>
            <a:r>
              <a:rPr lang="en-US" altLang="nl-NL" dirty="0"/>
              <a:t> </a:t>
            </a:r>
            <a:r>
              <a:rPr lang="en-US" altLang="nl-NL" dirty="0" err="1"/>
              <a:t>raad</a:t>
            </a:r>
            <a:br>
              <a:rPr lang="en-US" altLang="nl-NL" dirty="0"/>
            </a:br>
            <a:r>
              <a:rPr lang="en-US" altLang="nl-NL" sz="1600" i="1" dirty="0">
                <a:latin typeface="+mn-lt"/>
              </a:rPr>
              <a:t>10 </a:t>
            </a:r>
            <a:r>
              <a:rPr lang="en-US" altLang="nl-NL" sz="1600" i="1" dirty="0" err="1">
                <a:latin typeface="+mn-lt"/>
              </a:rPr>
              <a:t>juni</a:t>
            </a:r>
            <a:r>
              <a:rPr lang="en-US" altLang="nl-NL" sz="1600" i="1" dirty="0">
                <a:latin typeface="+mn-lt"/>
              </a:rPr>
              <a:t> 2023</a:t>
            </a:r>
            <a:endParaRPr lang="nl-NL" altLang="nl-NL" sz="1600" i="1" dirty="0">
              <a:latin typeface="+mn-lt"/>
            </a:endParaRPr>
          </a:p>
        </p:txBody>
      </p:sp>
      <p:sp>
        <p:nvSpPr>
          <p:cNvPr id="4099" name="Rectangle 3">
            <a:extLst>
              <a:ext uri="{FF2B5EF4-FFF2-40B4-BE49-F238E27FC236}">
                <a16:creationId xmlns:a16="http://schemas.microsoft.com/office/drawing/2014/main" id="{88130A47-D4EC-4BEB-8EE8-2F6DB95385D0}"/>
              </a:ext>
            </a:extLst>
          </p:cNvPr>
          <p:cNvSpPr>
            <a:spLocks noGrp="1" noChangeArrowheads="1"/>
          </p:cNvSpPr>
          <p:nvPr>
            <p:ph type="subTitle" idx="1"/>
          </p:nvPr>
        </p:nvSpPr>
        <p:spPr>
          <a:xfrm>
            <a:off x="423863" y="3886200"/>
            <a:ext cx="8418512" cy="1302488"/>
          </a:xfrm>
        </p:spPr>
        <p:txBody>
          <a:bodyPr/>
          <a:lstStyle/>
          <a:p>
            <a:pPr eaLnBrk="1" hangingPunct="1">
              <a:lnSpc>
                <a:spcPct val="114000"/>
              </a:lnSpc>
              <a:spcBef>
                <a:spcPct val="0"/>
              </a:spcBef>
            </a:pPr>
            <a:r>
              <a:rPr lang="nl-NL" altLang="nl-NL" dirty="0"/>
              <a:t>Toelichting op de belangrijkste onderwerpen </a:t>
            </a:r>
            <a:r>
              <a:rPr lang="en-US" altLang="nl-NL" dirty="0"/>
              <a:t>van de agenda</a:t>
            </a:r>
            <a:endParaRPr lang="nl-NL" alt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FF39FD-25C0-7B48-FDB9-31164F0342BA}"/>
              </a:ext>
            </a:extLst>
          </p:cNvPr>
          <p:cNvSpPr>
            <a:spLocks noGrp="1"/>
          </p:cNvSpPr>
          <p:nvPr>
            <p:ph type="title"/>
          </p:nvPr>
        </p:nvSpPr>
        <p:spPr/>
        <p:txBody>
          <a:bodyPr/>
          <a:lstStyle/>
          <a:p>
            <a:r>
              <a:rPr lang="nl-NL" dirty="0"/>
              <a:t>Vastgoed ontwikkelingen Scouting Nederland</a:t>
            </a:r>
          </a:p>
        </p:txBody>
      </p:sp>
      <p:sp>
        <p:nvSpPr>
          <p:cNvPr id="3" name="Tijdelijke aanduiding voor inhoud 2">
            <a:extLst>
              <a:ext uri="{FF2B5EF4-FFF2-40B4-BE49-F238E27FC236}">
                <a16:creationId xmlns:a16="http://schemas.microsoft.com/office/drawing/2014/main" id="{F8F41052-7D5E-AFDD-5334-9803F4E71291}"/>
              </a:ext>
            </a:extLst>
          </p:cNvPr>
          <p:cNvSpPr>
            <a:spLocks noGrp="1"/>
          </p:cNvSpPr>
          <p:nvPr>
            <p:ph idx="1"/>
          </p:nvPr>
        </p:nvSpPr>
        <p:spPr>
          <a:xfrm>
            <a:off x="457200" y="1427163"/>
            <a:ext cx="8229600" cy="4525963"/>
          </a:xfrm>
        </p:spPr>
        <p:txBody>
          <a:bodyPr/>
          <a:lstStyle/>
          <a:p>
            <a:pPr marL="0" indent="0">
              <a:buNone/>
            </a:pPr>
            <a:r>
              <a:rPr lang="nl-NL" sz="2000" dirty="0"/>
              <a:t>De landelijke raad wordt standaard geïnformeerd over belangrijke vastgoed ontwikkelingen in de vereniging. Zo wordt de landelijke raad over de laatste stand van zaken geïnformeerd over de ontwikkelingen over:</a:t>
            </a:r>
          </a:p>
          <a:p>
            <a:pPr marL="457200" indent="-457200">
              <a:buAutoNum type="arabicPeriod"/>
            </a:pPr>
            <a:r>
              <a:rPr lang="nl-NL" sz="2000" dirty="0"/>
              <a:t>Larikspark BV (verkoop en ontwikkeling Larikslaan 5 te Leusden).</a:t>
            </a:r>
          </a:p>
          <a:p>
            <a:pPr marL="457200" indent="-457200">
              <a:buAutoNum type="arabicPeriod"/>
            </a:pPr>
            <a:r>
              <a:rPr lang="nl-NL" sz="2000" dirty="0"/>
              <a:t>Nieuwbouw kantoor in Zeewolde.</a:t>
            </a:r>
          </a:p>
          <a:p>
            <a:pPr marL="457200" indent="-457200">
              <a:buAutoNum type="arabicPeriod"/>
            </a:pPr>
            <a:endParaRPr lang="nl-NL" sz="2000" dirty="0"/>
          </a:p>
          <a:p>
            <a:pPr marL="0" indent="0">
              <a:buNone/>
            </a:pPr>
            <a:r>
              <a:rPr lang="nl-NL" sz="2000" dirty="0"/>
              <a:t>Om de landelijke raad over de meest actuele stand van zaken te kunnen informeren, wordt de informatie niet met de agendastukken maar met de nazending meegestuurd.  </a:t>
            </a:r>
          </a:p>
        </p:txBody>
      </p:sp>
    </p:spTree>
    <p:extLst>
      <p:ext uri="{BB962C8B-B14F-4D97-AF65-F5344CB8AC3E}">
        <p14:creationId xmlns:p14="http://schemas.microsoft.com/office/powerpoint/2010/main" val="931863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dirty="0"/>
              <a:t>Scoutinglandgoed Zeewolde</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indent="0">
              <a:lnSpc>
                <a:spcPct val="114000"/>
              </a:lnSpc>
              <a:spcBef>
                <a:spcPct val="0"/>
              </a:spcBef>
              <a:buFontTx/>
              <a:buNone/>
            </a:pPr>
            <a:r>
              <a:rPr lang="nl-NL" altLang="nl-NL" sz="2000" dirty="0">
                <a:solidFill>
                  <a:srgbClr val="000000"/>
                </a:solidFill>
              </a:rPr>
              <a:t>Het bestuur zal de landelijke raad met de nazending en tijdens de vergadering informeren over de laatste stand van zaken over de ontwikkelingen t.a.v. het Scoutinglandgoed. </a:t>
            </a:r>
          </a:p>
          <a:p>
            <a:pPr marL="0" indent="0">
              <a:lnSpc>
                <a:spcPct val="114000"/>
              </a:lnSpc>
              <a:spcBef>
                <a:spcPct val="0"/>
              </a:spcBef>
              <a:buFontTx/>
              <a:buNone/>
            </a:pPr>
            <a:endParaRPr lang="nl-NL" altLang="nl-NL" sz="800" dirty="0">
              <a:solidFill>
                <a:srgbClr val="000000"/>
              </a:solidFill>
            </a:endParaRPr>
          </a:p>
          <a:p>
            <a:pPr marL="0" indent="0">
              <a:lnSpc>
                <a:spcPct val="114000"/>
              </a:lnSpc>
              <a:spcBef>
                <a:spcPct val="0"/>
              </a:spcBef>
              <a:buFontTx/>
              <a:buNone/>
            </a:pPr>
            <a:r>
              <a:rPr lang="nl-NL" altLang="nl-NL" sz="2000" dirty="0">
                <a:solidFill>
                  <a:srgbClr val="000000"/>
                </a:solidFill>
              </a:rPr>
              <a:t>Het advies van de Landgoedcommissie met de landelijke raad is al in de agendastukken opgenomen. Daarin wordt o.a. voorgesteld om de commissie op te heffen na het realiseren van het laatste object van het stappenplan: de steiger.</a:t>
            </a:r>
          </a:p>
          <a:p>
            <a:pPr marL="0" indent="0">
              <a:lnSpc>
                <a:spcPct val="114000"/>
              </a:lnSpc>
              <a:spcBef>
                <a:spcPct val="0"/>
              </a:spcBef>
              <a:buFontTx/>
              <a:buNone/>
            </a:pPr>
            <a:endParaRPr lang="nl-NL" altLang="nl-NL" sz="800" dirty="0">
              <a:solidFill>
                <a:srgbClr val="000000"/>
              </a:solidFill>
            </a:endParaRPr>
          </a:p>
          <a:p>
            <a:pPr marL="0" indent="0">
              <a:lnSpc>
                <a:spcPct val="114000"/>
              </a:lnSpc>
              <a:spcBef>
                <a:spcPct val="0"/>
              </a:spcBef>
              <a:buFontTx/>
              <a:buNone/>
            </a:pPr>
            <a:r>
              <a:rPr lang="nl-NL" altLang="nl-NL" sz="2000" dirty="0">
                <a:solidFill>
                  <a:srgbClr val="000000"/>
                </a:solidFill>
              </a:rPr>
              <a:t>Op de website zijn de periodieke voortgangsrapportages over het Scoutinglandgoed in te zien </a:t>
            </a:r>
            <a:r>
              <a:rPr lang="nl-NL" altLang="nl-NL" sz="2000" dirty="0">
                <a:solidFill>
                  <a:srgbClr val="000000"/>
                </a:solidFill>
                <a:hlinkClick r:id="rId2"/>
              </a:rPr>
              <a:t>via deze link</a:t>
            </a:r>
            <a:r>
              <a:rPr lang="nl-NL" altLang="nl-NL" sz="2000" dirty="0">
                <a:solidFill>
                  <a:srgbClr val="000000"/>
                </a:solidFill>
              </a:rPr>
              <a:t>.</a:t>
            </a:r>
            <a:endParaRPr lang="nl-NL" altLang="nl-NL"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B43D1-5B8E-6BDD-4A7D-E9A645AB919E}"/>
              </a:ext>
            </a:extLst>
          </p:cNvPr>
          <p:cNvSpPr>
            <a:spLocks noGrp="1"/>
          </p:cNvSpPr>
          <p:nvPr>
            <p:ph type="title"/>
          </p:nvPr>
        </p:nvSpPr>
        <p:spPr/>
        <p:txBody>
          <a:bodyPr/>
          <a:lstStyle/>
          <a:p>
            <a:r>
              <a:rPr lang="nl-NL" dirty="0"/>
              <a:t>Voorstel meerjarenbeleid Scouting Nederland 2024-2025</a:t>
            </a:r>
          </a:p>
        </p:txBody>
      </p:sp>
      <p:sp>
        <p:nvSpPr>
          <p:cNvPr id="3" name="Tijdelijke aanduiding voor inhoud 2">
            <a:extLst>
              <a:ext uri="{FF2B5EF4-FFF2-40B4-BE49-F238E27FC236}">
                <a16:creationId xmlns:a16="http://schemas.microsoft.com/office/drawing/2014/main" id="{A9D40946-EB84-93EA-9AD0-8FBFF421FECD}"/>
              </a:ext>
            </a:extLst>
          </p:cNvPr>
          <p:cNvSpPr>
            <a:spLocks noGrp="1"/>
          </p:cNvSpPr>
          <p:nvPr>
            <p:ph idx="1"/>
          </p:nvPr>
        </p:nvSpPr>
        <p:spPr>
          <a:xfrm>
            <a:off x="457200" y="1345019"/>
            <a:ext cx="8229600" cy="4525963"/>
          </a:xfrm>
        </p:spPr>
        <p:txBody>
          <a:bodyPr/>
          <a:lstStyle/>
          <a:p>
            <a:r>
              <a:rPr lang="nl-NL" sz="2000" dirty="0"/>
              <a:t>Het huidige meerjarenbeleid 2020-2022 is met een jaar verlengd tot en met 2023, daarom heeft dit voorstel betrekking op 2 jaar i.p.v. 3 jaar.</a:t>
            </a:r>
          </a:p>
          <a:p>
            <a:r>
              <a:rPr lang="nl-NL" sz="2000" dirty="0"/>
              <a:t>Voor de totstandkoming van het voorstel zijn er een regioronde en peiling onder jongeren van 15-21 gehouden.</a:t>
            </a:r>
          </a:p>
          <a:p>
            <a:r>
              <a:rPr lang="nl-NL" sz="2000" dirty="0"/>
              <a:t>Hieruit kwamen drie thema’s naar voren die het meest belangrijk worden gevonden:</a:t>
            </a:r>
          </a:p>
          <a:p>
            <a:pPr marL="0" indent="0">
              <a:buNone/>
            </a:pPr>
            <a:r>
              <a:rPr lang="nl-NL" sz="2000" dirty="0"/>
              <a:t>     1. Duurzaamheid.</a:t>
            </a:r>
          </a:p>
          <a:p>
            <a:pPr marL="0" indent="0">
              <a:buNone/>
            </a:pPr>
            <a:r>
              <a:rPr lang="nl-NL" sz="2000" dirty="0"/>
              <a:t>     2. Gezonde persoonlijke ontwikkeling (waaronder sociale veiligheid </a:t>
            </a:r>
          </a:p>
          <a:p>
            <a:pPr marL="0" indent="0">
              <a:buNone/>
            </a:pPr>
            <a:r>
              <a:rPr lang="nl-NL" sz="2000" dirty="0"/>
              <a:t>         en mentaal welzijn).</a:t>
            </a:r>
          </a:p>
          <a:p>
            <a:pPr marL="0" indent="0">
              <a:buNone/>
            </a:pPr>
            <a:r>
              <a:rPr lang="nl-NL" sz="2000" dirty="0"/>
              <a:t>     3. Werving en behoud van vrijwilligers.</a:t>
            </a:r>
          </a:p>
        </p:txBody>
      </p:sp>
    </p:spTree>
    <p:extLst>
      <p:ext uri="{BB962C8B-B14F-4D97-AF65-F5344CB8AC3E}">
        <p14:creationId xmlns:p14="http://schemas.microsoft.com/office/powerpoint/2010/main" val="1479528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dirty="0"/>
              <a:t>Rapportage Activiteitenplan Scouting Nederland 2022</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299224"/>
            <a:ext cx="8474149" cy="4665662"/>
          </a:xfrm>
        </p:spPr>
        <p:txBody>
          <a:bodyPr/>
          <a:lstStyle/>
          <a:p>
            <a:pPr marL="0" indent="0">
              <a:buNone/>
              <a:defRPr/>
            </a:pPr>
            <a:r>
              <a:rPr lang="nl-NL" sz="2000" b="1" dirty="0">
                <a:effectLst/>
                <a:latin typeface="Arial" panose="020B0604020202020204" pitchFamily="34" charset="0"/>
                <a:ea typeface="MS PGothic" panose="020B0600070205080204" pitchFamily="34" charset="-128"/>
              </a:rPr>
              <a:t>Enkele </a:t>
            </a:r>
            <a:r>
              <a:rPr lang="nl-NL" sz="2000" b="1" dirty="0" err="1">
                <a:effectLst/>
                <a:latin typeface="Arial" panose="020B0604020202020204" pitchFamily="34" charset="0"/>
                <a:ea typeface="MS PGothic" panose="020B0600070205080204" pitchFamily="34" charset="-128"/>
              </a:rPr>
              <a:t>highlights</a:t>
            </a:r>
            <a:r>
              <a:rPr lang="nl-NL" sz="2000" b="1" dirty="0">
                <a:effectLst/>
                <a:latin typeface="Arial" panose="020B0604020202020204" pitchFamily="34" charset="0"/>
                <a:ea typeface="MS PGothic" panose="020B0600070205080204" pitchFamily="34" charset="-128"/>
              </a:rPr>
              <a:t>:</a:t>
            </a:r>
          </a:p>
          <a:p>
            <a:pPr>
              <a:defRPr/>
            </a:pPr>
            <a:r>
              <a:rPr lang="nl-NL" sz="2000" dirty="0">
                <a:effectLst/>
                <a:latin typeface="Arial" panose="020B0604020202020204" pitchFamily="34" charset="0"/>
                <a:ea typeface="MS PGothic" panose="020B0600070205080204" pitchFamily="34" charset="-128"/>
              </a:rPr>
              <a:t>2022 was het jaar waarin de maatregelen rond corona werden afgebouwd en activiteiten weer zonder beperkingen werden opgepakt. </a:t>
            </a:r>
          </a:p>
          <a:p>
            <a:pPr>
              <a:defRPr/>
            </a:pPr>
            <a:r>
              <a:rPr lang="nl-NL" sz="2000" dirty="0">
                <a:effectLst/>
                <a:latin typeface="Arial" panose="020B0604020202020204" pitchFamily="34" charset="0"/>
                <a:ea typeface="MS PGothic" panose="020B0600070205080204" pitchFamily="34" charset="-128"/>
              </a:rPr>
              <a:t>Extra aandacht voor focusdoelen meerjarenbeleid: </a:t>
            </a:r>
          </a:p>
          <a:p>
            <a:pPr marL="0" indent="0">
              <a:buNone/>
              <a:defRPr/>
            </a:pPr>
            <a:r>
              <a:rPr lang="nl-NL" sz="2000" dirty="0">
                <a:effectLst/>
                <a:latin typeface="Arial" panose="020B0604020202020204" pitchFamily="34" charset="0"/>
                <a:ea typeface="MS PGothic" panose="020B0600070205080204" pitchFamily="34" charset="-128"/>
              </a:rPr>
              <a:t>     1. Ondersteunen groepen om </a:t>
            </a:r>
            <a:r>
              <a:rPr lang="nl-NL" sz="2000" dirty="0" err="1">
                <a:effectLst/>
                <a:latin typeface="Arial" panose="020B0604020202020204" pitchFamily="34" charset="0"/>
                <a:ea typeface="MS PGothic" panose="020B0600070205080204" pitchFamily="34" charset="-128"/>
              </a:rPr>
              <a:t>toekomstproof</a:t>
            </a:r>
            <a:r>
              <a:rPr lang="nl-NL" sz="2000" dirty="0">
                <a:effectLst/>
                <a:latin typeface="Arial" panose="020B0604020202020204" pitchFamily="34" charset="0"/>
                <a:ea typeface="MS PGothic" panose="020B0600070205080204" pitchFamily="34" charset="-128"/>
              </a:rPr>
              <a:t> te zijn.</a:t>
            </a:r>
          </a:p>
          <a:p>
            <a:pPr marL="0" indent="0">
              <a:buNone/>
              <a:defRPr/>
            </a:pPr>
            <a:r>
              <a:rPr lang="nl-NL" sz="2000" dirty="0">
                <a:latin typeface="Arial" panose="020B0604020202020204" pitchFamily="34" charset="0"/>
                <a:ea typeface="MS PGothic" panose="020B0600070205080204" pitchFamily="34" charset="-128"/>
              </a:rPr>
              <a:t>     2. Versterken verbinding binnen vereniging.</a:t>
            </a:r>
          </a:p>
          <a:p>
            <a:pPr marL="0" indent="0">
              <a:buNone/>
              <a:defRPr/>
            </a:pPr>
            <a:r>
              <a:rPr lang="nl-NL" sz="2000" dirty="0">
                <a:effectLst/>
                <a:latin typeface="Arial" panose="020B0604020202020204" pitchFamily="34" charset="0"/>
                <a:ea typeface="MS PGothic" panose="020B0600070205080204" pitchFamily="34" charset="-128"/>
              </a:rPr>
              <a:t>     3. Duurzaam vrijwilligersbeleid.</a:t>
            </a:r>
          </a:p>
          <a:p>
            <a:pPr>
              <a:defRPr/>
            </a:pPr>
            <a:r>
              <a:rPr lang="nl-NL" sz="2000" dirty="0">
                <a:latin typeface="Arial" panose="020B0604020202020204" pitchFamily="34" charset="0"/>
                <a:ea typeface="Arial" panose="020B0604020202020204" pitchFamily="34" charset="0"/>
              </a:rPr>
              <a:t>H</a:t>
            </a:r>
            <a:r>
              <a:rPr lang="nl-NL" sz="2000" dirty="0">
                <a:effectLst/>
                <a:latin typeface="Arial" panose="020B0604020202020204" pitchFamily="34" charset="0"/>
                <a:ea typeface="Arial" panose="020B0604020202020204" pitchFamily="34" charset="0"/>
              </a:rPr>
              <a:t>et Avonturenhuis is geopend, Nawaka vond plaats en voorbereidingen voor nieuw kantoor in Zeewolde zijn gestart.</a:t>
            </a:r>
          </a:p>
          <a:p>
            <a:pPr>
              <a:lnSpc>
                <a:spcPct val="115000"/>
              </a:lnSpc>
            </a:pPr>
            <a:r>
              <a:rPr lang="nl-NL" sz="2000" dirty="0">
                <a:effectLst/>
                <a:latin typeface="Arial" panose="020B0604020202020204" pitchFamily="34" charset="0"/>
                <a:ea typeface="Arial" panose="020B0604020202020204" pitchFamily="34" charset="0"/>
                <a:cs typeface="Arial" panose="020B0604020202020204" pitchFamily="34" charset="0"/>
              </a:rPr>
              <a:t>Financieel </a:t>
            </a:r>
            <a:r>
              <a:rPr lang="nl-NL" sz="2000" dirty="0">
                <a:effectLst/>
                <a:latin typeface="Arial" panose="020B0604020202020204" pitchFamily="34" charset="0"/>
                <a:ea typeface="MS PGothic" panose="020B0600070205080204" pitchFamily="34" charset="-128"/>
                <a:cs typeface="Arial" panose="020B0604020202020204" pitchFamily="34" charset="0"/>
              </a:rPr>
              <a:t>sloot de vereniging af met een negatief resultaat door tekort van </a:t>
            </a:r>
            <a:r>
              <a:rPr lang="nl-NL" sz="2000" dirty="0" err="1">
                <a:effectLst/>
                <a:latin typeface="Arial" panose="020B0604020202020204" pitchFamily="34" charset="0"/>
                <a:ea typeface="MS PGothic" panose="020B0600070205080204" pitchFamily="34" charset="-128"/>
                <a:cs typeface="Arial" panose="020B0604020202020204" pitchFamily="34" charset="0"/>
              </a:rPr>
              <a:t>Nawaka</a:t>
            </a:r>
            <a:r>
              <a:rPr lang="nl-NL" sz="2000" dirty="0">
                <a:effectLst/>
                <a:latin typeface="Arial" panose="020B0604020202020204" pitchFamily="34" charset="0"/>
                <a:ea typeface="MS PGothic" panose="020B0600070205080204" pitchFamily="34" charset="-128"/>
                <a:cs typeface="Arial" panose="020B0604020202020204" pitchFamily="34" charset="0"/>
              </a:rPr>
              <a:t>. Daarentegen heeft de </a:t>
            </a:r>
            <a:r>
              <a:rPr lang="nl-NL" sz="2000" dirty="0" err="1">
                <a:effectLst/>
                <a:latin typeface="Arial" panose="020B0604020202020204" pitchFamily="34" charset="0"/>
                <a:ea typeface="MS PGothic" panose="020B0600070205080204" pitchFamily="34" charset="-128"/>
                <a:cs typeface="Arial" panose="020B0604020202020204" pitchFamily="34" charset="0"/>
              </a:rPr>
              <a:t>ScoutShop</a:t>
            </a:r>
            <a:r>
              <a:rPr lang="nl-NL" sz="2000" dirty="0">
                <a:effectLst/>
                <a:latin typeface="Arial" panose="020B0604020202020204" pitchFamily="34" charset="0"/>
                <a:ea typeface="MS PGothic" panose="020B0600070205080204" pitchFamily="34" charset="-128"/>
                <a:cs typeface="Arial" panose="020B0604020202020204" pitchFamily="34" charset="0"/>
              </a:rPr>
              <a:t> een fors hogere omzet behaald, waardoor het tekort voor de vereniging minder hoog uitvalt.</a:t>
            </a:r>
            <a:endParaRPr lang="nl-NL" sz="2000" dirty="0">
              <a:latin typeface="Arial" panose="020B0604020202020204" pitchFamily="34" charset="0"/>
              <a:ea typeface="MS PGothic" panose="020B0600070205080204" pitchFamily="34" charset="-128"/>
              <a:cs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nl-NL" sz="20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700661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2">
            <a:extLst>
              <a:ext uri="{FF2B5EF4-FFF2-40B4-BE49-F238E27FC236}">
                <a16:creationId xmlns:a16="http://schemas.microsoft.com/office/drawing/2014/main" id="{0A76D907-CF79-0416-D056-C41102F2A844}"/>
              </a:ext>
            </a:extLst>
          </p:cNvPr>
          <p:cNvSpPr>
            <a:spLocks noGrp="1"/>
          </p:cNvSpPr>
          <p:nvPr>
            <p:ph idx="1"/>
          </p:nvPr>
        </p:nvSpPr>
        <p:spPr>
          <a:xfrm>
            <a:off x="457200" y="1274135"/>
            <a:ext cx="8229600" cy="4525962"/>
          </a:xfrm>
        </p:spPr>
        <p:txBody>
          <a:bodyPr/>
          <a:lstStyle/>
          <a:p>
            <a:pPr marL="0" indent="0">
              <a:buFontTx/>
              <a:buNone/>
              <a:defRPr/>
            </a:pPr>
            <a:r>
              <a:rPr lang="nl-NL" altLang="nl-NL" sz="2400" dirty="0">
                <a:solidFill>
                  <a:srgbClr val="000000"/>
                </a:solidFill>
              </a:rPr>
              <a:t>Ter besluitvorming:</a:t>
            </a:r>
          </a:p>
          <a:p>
            <a:pPr marL="0" indent="0">
              <a:buFontTx/>
              <a:buNone/>
              <a:defRPr/>
            </a:pPr>
            <a:endParaRPr lang="nl-NL" altLang="nl-NL" sz="800" dirty="0"/>
          </a:p>
          <a:p>
            <a:pPr>
              <a:defRPr/>
            </a:pPr>
            <a:r>
              <a:rPr lang="nl-NL" sz="2000" dirty="0"/>
              <a:t>Het (financieel) jaarverslag Scouting Nederland 2022 goed te keuren en decharge te verlenen aan het landelijk bestuur voor het gevoerde beleid </a:t>
            </a:r>
          </a:p>
          <a:p>
            <a:pPr marL="0" indent="0">
              <a:buFontTx/>
              <a:buNone/>
              <a:defRPr/>
            </a:pPr>
            <a:endParaRPr lang="nl-NL" sz="800" dirty="0"/>
          </a:p>
          <a:p>
            <a:pPr marL="0" indent="0">
              <a:buFontTx/>
              <a:buNone/>
              <a:defRPr/>
            </a:pPr>
            <a:r>
              <a:rPr lang="nl-NL" sz="2400" dirty="0"/>
              <a:t>Ter informatie:</a:t>
            </a:r>
          </a:p>
          <a:p>
            <a:pPr>
              <a:defRPr/>
            </a:pPr>
            <a:r>
              <a:rPr lang="nl-NL" sz="2000" dirty="0"/>
              <a:t>Kennis te nemen van het advies van de financiële commissie over het Jaarverslag Scouting Nederland 2022;</a:t>
            </a:r>
          </a:p>
          <a:p>
            <a:pPr>
              <a:defRPr/>
            </a:pPr>
            <a:r>
              <a:rPr lang="nl-NL" sz="2000" dirty="0"/>
              <a:t>Kennis te nemen van het Jaarverslag 2022 Stichting Scouting Nederland Fonds;</a:t>
            </a:r>
          </a:p>
          <a:p>
            <a:pPr>
              <a:defRPr/>
            </a:pPr>
            <a:r>
              <a:rPr lang="nl-NL" sz="2000" dirty="0"/>
              <a:t>Kennis te nemen van het jaarverslag en jaarrekening 2022 Scoutinglandgoed BV. </a:t>
            </a:r>
          </a:p>
        </p:txBody>
      </p:sp>
      <p:sp>
        <p:nvSpPr>
          <p:cNvPr id="14339" name="Titel 1">
            <a:extLst>
              <a:ext uri="{FF2B5EF4-FFF2-40B4-BE49-F238E27FC236}">
                <a16:creationId xmlns:a16="http://schemas.microsoft.com/office/drawing/2014/main" id="{4A190C65-70D2-C73F-548A-36F8D2A7FDB9}"/>
              </a:ext>
            </a:extLst>
          </p:cNvPr>
          <p:cNvSpPr>
            <a:spLocks noGrp="1" noChangeArrowheads="1"/>
          </p:cNvSpPr>
          <p:nvPr>
            <p:ph type="title"/>
          </p:nvPr>
        </p:nvSpPr>
        <p:spPr>
          <a:xfrm>
            <a:off x="457200" y="190500"/>
            <a:ext cx="8229600" cy="1143000"/>
          </a:xfrm>
        </p:spPr>
        <p:txBody>
          <a:bodyPr/>
          <a:lstStyle/>
          <a:p>
            <a:r>
              <a:rPr lang="nl-NL" altLang="nl-NL"/>
              <a:t>Financiën en beheer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dirty="0"/>
              <a:t>Regiovragen</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nl-NL" altLang="nl-NL" sz="2000" b="0" i="0" u="none" strike="noStrike" kern="0" cap="none" spc="0" normalizeH="0" baseline="0" noProof="0" dirty="0">
                <a:ln>
                  <a:noFill/>
                </a:ln>
                <a:solidFill>
                  <a:srgbClr val="000000"/>
                </a:solidFill>
                <a:effectLst/>
                <a:uLnTx/>
                <a:uFillTx/>
                <a:latin typeface="Arial"/>
                <a:ea typeface="+mn-ea"/>
                <a:cs typeface="+mn-cs"/>
              </a:rPr>
              <a:t>Naar aanleiding van de agendastukken kunnen leden van de landelijke raad tot en met zondag 21 mei vragen stellen (regiovragen). </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nl-NL" altLang="nl-NL" sz="20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nl-NL" altLang="nl-NL" sz="2000" b="0" i="0" u="none" strike="noStrike" kern="0" cap="none" spc="0" normalizeH="0" baseline="0" noProof="0" dirty="0">
                <a:ln>
                  <a:noFill/>
                </a:ln>
                <a:solidFill>
                  <a:srgbClr val="000000"/>
                </a:solidFill>
                <a:effectLst/>
                <a:uLnTx/>
                <a:uFillTx/>
                <a:latin typeface="Arial"/>
                <a:ea typeface="+mn-ea"/>
                <a:cs typeface="+mn-cs"/>
              </a:rPr>
              <a:t>Deze vragen worden door het landelijk bestuur voorafgaand aan de landelijke raad beantwoord, naar alle raadsleden verstuurd en op de website geplaatst. Op deze manier kunnen alle leden zien welke vragen zijn gesteld en welke antwoorden het bestuur hierop heeft gegeven. </a:t>
            </a:r>
          </a:p>
          <a:p>
            <a:pPr marL="0" marR="0" lvl="0" indent="0" algn="l" defTabSz="914400" rtl="0" eaLnBrk="0" fontAlgn="base" latinLnBrk="0" hangingPunct="0">
              <a:lnSpc>
                <a:spcPct val="115000"/>
              </a:lnSpc>
              <a:spcBef>
                <a:spcPct val="20000"/>
              </a:spcBef>
              <a:spcAft>
                <a:spcPts val="0"/>
              </a:spcAft>
              <a:buClrTx/>
              <a:buSzTx/>
              <a:buFontTx/>
              <a:buNone/>
              <a:tabLst>
                <a:tab pos="648335" algn="l"/>
                <a:tab pos="990600" algn="l"/>
              </a:tabLst>
              <a:defRPr/>
            </a:pPr>
            <a:endParaRPr kumimoji="0" lang="nl-NL" sz="32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763496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BAA654-2A2F-8438-A45C-00F341B6477E}"/>
              </a:ext>
            </a:extLst>
          </p:cNvPr>
          <p:cNvSpPr>
            <a:spLocks noGrp="1"/>
          </p:cNvSpPr>
          <p:nvPr>
            <p:ph type="title"/>
          </p:nvPr>
        </p:nvSpPr>
        <p:spPr/>
        <p:txBody>
          <a:bodyPr/>
          <a:lstStyle/>
          <a:p>
            <a:r>
              <a:rPr lang="nl-NL" dirty="0"/>
              <a:t>Nalezen?</a:t>
            </a:r>
          </a:p>
        </p:txBody>
      </p:sp>
      <p:sp>
        <p:nvSpPr>
          <p:cNvPr id="3" name="Tijdelijke aanduiding voor inhoud 2">
            <a:extLst>
              <a:ext uri="{FF2B5EF4-FFF2-40B4-BE49-F238E27FC236}">
                <a16:creationId xmlns:a16="http://schemas.microsoft.com/office/drawing/2014/main" id="{7AE28AA0-77E5-DB82-9F74-80374511B534}"/>
              </a:ext>
            </a:extLst>
          </p:cNvPr>
          <p:cNvSpPr>
            <a:spLocks noGrp="1"/>
          </p:cNvSpPr>
          <p:nvPr>
            <p:ph idx="1"/>
          </p:nvPr>
        </p:nvSpPr>
        <p:spPr/>
        <p:txBody>
          <a:bodyPr/>
          <a:lstStyle/>
          <a:p>
            <a:pPr marL="0" marR="0" lvl="0" indent="0" algn="l" defTabSz="914400" rtl="0" eaLnBrk="0" fontAlgn="base" latinLnBrk="0" hangingPunct="0">
              <a:lnSpc>
                <a:spcPct val="114000"/>
              </a:lnSpc>
              <a:spcBef>
                <a:spcPct val="0"/>
              </a:spcBef>
              <a:spcAft>
                <a:spcPct val="0"/>
              </a:spcAft>
              <a:buClrTx/>
              <a:buSzTx/>
              <a:buFontTx/>
              <a:buNone/>
              <a:tabLst/>
              <a:defRPr/>
            </a:pPr>
            <a:r>
              <a:rPr kumimoji="0" lang="nl-NL" altLang="nl-NL" sz="2000" b="0" i="0" u="none" strike="noStrike" kern="0" cap="none" spc="0" normalizeH="0" baseline="0" noProof="0" dirty="0">
                <a:ln>
                  <a:noFill/>
                </a:ln>
                <a:solidFill>
                  <a:srgbClr val="000000"/>
                </a:solidFill>
                <a:effectLst/>
                <a:uLnTx/>
                <a:uFillTx/>
                <a:latin typeface="Arial"/>
                <a:ea typeface="+mn-ea"/>
                <a:cs typeface="+mn-cs"/>
              </a:rPr>
              <a:t>De volledige agendastukken van de landelijke raad zijn te vinden op de </a:t>
            </a:r>
            <a:r>
              <a:rPr kumimoji="0" lang="nl-NL" altLang="nl-NL" sz="2000" b="0" i="0" u="none" strike="noStrike" kern="0" cap="none" spc="0" normalizeH="0" baseline="0" noProof="0" dirty="0">
                <a:ln>
                  <a:noFill/>
                </a:ln>
                <a:solidFill>
                  <a:srgbClr val="000000"/>
                </a:solidFill>
                <a:effectLst/>
                <a:uLnTx/>
                <a:uFillTx/>
                <a:latin typeface="Arial"/>
                <a:ea typeface="+mn-ea"/>
                <a:cs typeface="+mn-cs"/>
                <a:hlinkClick r:id="rId2"/>
              </a:rPr>
              <a:t>website van Scouting Nederland.</a:t>
            </a:r>
            <a:endParaRPr kumimoji="0" lang="nl-NL" altLang="nl-NL" sz="2000" b="0" i="0" u="none" strike="noStrike" kern="0" cap="none" spc="0" normalizeH="0" baseline="0" noProof="0" dirty="0">
              <a:ln>
                <a:noFill/>
              </a:ln>
              <a:solidFill>
                <a:srgbClr val="000000"/>
              </a:solidFill>
              <a:effectLst/>
              <a:uLnTx/>
              <a:uFillTx/>
              <a:latin typeface="Arial"/>
              <a:ea typeface="+mn-ea"/>
              <a:cs typeface="+mn-cs"/>
            </a:endParaRPr>
          </a:p>
          <a:p>
            <a:pPr marL="0" indent="0">
              <a:buNone/>
            </a:pPr>
            <a:endParaRPr lang="nl-NL" dirty="0"/>
          </a:p>
        </p:txBody>
      </p:sp>
    </p:spTree>
    <p:extLst>
      <p:ext uri="{BB962C8B-B14F-4D97-AF65-F5344CB8AC3E}">
        <p14:creationId xmlns:p14="http://schemas.microsoft.com/office/powerpoint/2010/main" val="446543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el 1">
            <a:extLst>
              <a:ext uri="{FF2B5EF4-FFF2-40B4-BE49-F238E27FC236}">
                <a16:creationId xmlns:a16="http://schemas.microsoft.com/office/drawing/2014/main" id="{2D251E99-9318-4FCB-8CD2-56D3752F8C9A}"/>
              </a:ext>
            </a:extLst>
          </p:cNvPr>
          <p:cNvSpPr>
            <a:spLocks noGrp="1" noChangeArrowheads="1"/>
          </p:cNvSpPr>
          <p:nvPr>
            <p:ph type="ctrTitle"/>
          </p:nvPr>
        </p:nvSpPr>
        <p:spPr/>
        <p:txBody>
          <a:bodyPr/>
          <a:lstStyle/>
          <a:p>
            <a:r>
              <a:rPr lang="nl-NL" altLang="nl-NL"/>
              <a:t>Dank voor je komst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328BBF5-F1C5-4A0E-92F5-2898A06645DD}"/>
              </a:ext>
            </a:extLst>
          </p:cNvPr>
          <p:cNvSpPr>
            <a:spLocks noGrp="1" noChangeArrowheads="1"/>
          </p:cNvSpPr>
          <p:nvPr>
            <p:ph type="title"/>
          </p:nvPr>
        </p:nvSpPr>
        <p:spPr>
          <a:xfrm>
            <a:off x="457200" y="190500"/>
            <a:ext cx="8229600" cy="1143000"/>
          </a:xfrm>
        </p:spPr>
        <p:txBody>
          <a:bodyPr/>
          <a:lstStyle/>
          <a:p>
            <a:pPr eaLnBrk="1" hangingPunct="1"/>
            <a:r>
              <a:rPr lang="en-US" altLang="nl-NL"/>
              <a:t>Inleiding</a:t>
            </a:r>
            <a:endParaRPr lang="nl-NL" altLang="nl-NL" dirty="0"/>
          </a:p>
        </p:txBody>
      </p:sp>
      <p:sp>
        <p:nvSpPr>
          <p:cNvPr id="5123" name="Rectangle 3">
            <a:extLst>
              <a:ext uri="{FF2B5EF4-FFF2-40B4-BE49-F238E27FC236}">
                <a16:creationId xmlns:a16="http://schemas.microsoft.com/office/drawing/2014/main" id="{478A64A8-B0BB-4A44-927E-B457030067EE}"/>
              </a:ext>
            </a:extLst>
          </p:cNvPr>
          <p:cNvSpPr>
            <a:spLocks noGrp="1" noChangeArrowheads="1"/>
          </p:cNvSpPr>
          <p:nvPr>
            <p:ph type="body" idx="1"/>
          </p:nvPr>
        </p:nvSpPr>
        <p:spPr>
          <a:xfrm>
            <a:off x="457200" y="1333500"/>
            <a:ext cx="8432800" cy="4621212"/>
          </a:xfrm>
        </p:spPr>
        <p:txBody>
          <a:bodyPr/>
          <a:lstStyle/>
          <a:p>
            <a:pPr>
              <a:lnSpc>
                <a:spcPct val="114000"/>
              </a:lnSpc>
              <a:spcBef>
                <a:spcPct val="0"/>
              </a:spcBef>
              <a:buFont typeface="Arial" panose="020B0604020202020204" pitchFamily="34" charset="0"/>
              <a:buChar char="•"/>
            </a:pPr>
            <a:r>
              <a:rPr lang="nl-NL" altLang="nl-NL" sz="2000" dirty="0"/>
              <a:t>De landelijke raad is de algemene ledenvergadering van Scouting Nederland (‘de Scouting Nederland groepsraad’) en het hoogste orgaan binnen Scouting NL.</a:t>
            </a:r>
          </a:p>
          <a:p>
            <a:pPr>
              <a:lnSpc>
                <a:spcPct val="114000"/>
              </a:lnSpc>
              <a:spcBef>
                <a:spcPct val="0"/>
              </a:spcBef>
              <a:buFont typeface="Arial" panose="020B0604020202020204" pitchFamily="34" charset="0"/>
              <a:buChar char="•"/>
            </a:pPr>
            <a:endParaRPr lang="nl-NL" altLang="nl-NL" sz="2000" dirty="0"/>
          </a:p>
          <a:p>
            <a:pPr>
              <a:lnSpc>
                <a:spcPct val="114000"/>
              </a:lnSpc>
              <a:spcBef>
                <a:spcPct val="0"/>
              </a:spcBef>
              <a:buFont typeface="Arial" panose="020B0604020202020204" pitchFamily="34" charset="0"/>
              <a:buChar char="•"/>
            </a:pPr>
            <a:r>
              <a:rPr lang="nl-NL" altLang="nl-NL" sz="2000" dirty="0"/>
              <a:t>In de landelijke raad zitten 48 gekozen raadsleden, 1 per regio &amp; 3 voor het waterwerk. Daarnaast heeft elke regio een plaatsvervangend lid.  </a:t>
            </a:r>
          </a:p>
          <a:p>
            <a:pPr>
              <a:lnSpc>
                <a:spcPct val="114000"/>
              </a:lnSpc>
              <a:spcBef>
                <a:spcPct val="0"/>
              </a:spcBef>
              <a:buFont typeface="Arial" panose="020B0604020202020204" pitchFamily="34" charset="0"/>
              <a:buChar char="•"/>
            </a:pPr>
            <a:endParaRPr lang="nl-NL" altLang="nl-NL" sz="2000" dirty="0"/>
          </a:p>
          <a:p>
            <a:pPr>
              <a:lnSpc>
                <a:spcPct val="114000"/>
              </a:lnSpc>
              <a:spcBef>
                <a:spcPct val="0"/>
              </a:spcBef>
              <a:buFont typeface="Arial" panose="020B0604020202020204" pitchFamily="34" charset="0"/>
              <a:buChar char="•"/>
            </a:pPr>
            <a:r>
              <a:rPr lang="nl-NL" altLang="nl-NL" sz="2000" dirty="0"/>
              <a:t>De raadsleden vertegenwoordigen de leden uit de regio en kunnen zo invloed uitoefenen op het beleid van Scouting Nederland.  </a:t>
            </a:r>
          </a:p>
          <a:p>
            <a:pPr>
              <a:lnSpc>
                <a:spcPct val="114000"/>
              </a:lnSpc>
              <a:spcBef>
                <a:spcPct val="0"/>
              </a:spcBef>
              <a:buFont typeface="Arial" panose="020B0604020202020204" pitchFamily="34" charset="0"/>
              <a:buChar char="•"/>
            </a:pPr>
            <a:endParaRPr lang="nl-NL" altLang="nl-NL" sz="2000" dirty="0"/>
          </a:p>
          <a:p>
            <a:pPr>
              <a:lnSpc>
                <a:spcPct val="114000"/>
              </a:lnSpc>
              <a:spcBef>
                <a:spcPct val="0"/>
              </a:spcBef>
              <a:buFont typeface="Arial" panose="020B0604020202020204" pitchFamily="34" charset="0"/>
              <a:buChar char="•"/>
            </a:pPr>
            <a:r>
              <a:rPr lang="nl-NL" altLang="nl-NL" sz="2000" dirty="0"/>
              <a:t>Met deze presentatie geven we een toelichting van wat er besproken gaat worden.</a:t>
            </a:r>
          </a:p>
          <a:p>
            <a:pPr marL="0" indent="0" eaLnBrk="1" hangingPunct="1">
              <a:buFontTx/>
              <a:buNone/>
            </a:pPr>
            <a:endParaRPr lang="nl-NL" altLang="nl-NL"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78957312-6312-4298-A08A-F031A8162B3E}"/>
              </a:ext>
            </a:extLst>
          </p:cNvPr>
          <p:cNvSpPr>
            <a:spLocks noGrp="1" noChangeArrowheads="1"/>
          </p:cNvSpPr>
          <p:nvPr>
            <p:ph type="title"/>
          </p:nvPr>
        </p:nvSpPr>
        <p:spPr>
          <a:xfrm>
            <a:off x="457200" y="190500"/>
            <a:ext cx="8229600" cy="1143000"/>
          </a:xfrm>
        </p:spPr>
        <p:txBody>
          <a:bodyPr/>
          <a:lstStyle/>
          <a:p>
            <a:pPr eaLnBrk="1" hangingPunct="1"/>
            <a:r>
              <a:rPr lang="en-US" altLang="nl-NL" dirty="0"/>
              <a:t>Agenda van de </a:t>
            </a:r>
            <a:r>
              <a:rPr lang="en-US" altLang="nl-NL" dirty="0" err="1"/>
              <a:t>landelijke</a:t>
            </a:r>
            <a:r>
              <a:rPr lang="en-US" altLang="nl-NL" dirty="0"/>
              <a:t> </a:t>
            </a:r>
            <a:r>
              <a:rPr lang="en-US" altLang="nl-NL" dirty="0" err="1"/>
              <a:t>raad</a:t>
            </a:r>
            <a:r>
              <a:rPr lang="en-US" altLang="nl-NL" dirty="0"/>
              <a:t> van 10 </a:t>
            </a:r>
            <a:r>
              <a:rPr lang="en-US" altLang="nl-NL" dirty="0" err="1"/>
              <a:t>juni</a:t>
            </a:r>
            <a:r>
              <a:rPr lang="en-US" altLang="nl-NL" dirty="0"/>
              <a:t> 2023</a:t>
            </a:r>
            <a:endParaRPr lang="nl-NL" altLang="nl-NL" dirty="0"/>
          </a:p>
        </p:txBody>
      </p:sp>
      <p:sp>
        <p:nvSpPr>
          <p:cNvPr id="8195" name="Rectangle 3">
            <a:extLst>
              <a:ext uri="{FF2B5EF4-FFF2-40B4-BE49-F238E27FC236}">
                <a16:creationId xmlns:a16="http://schemas.microsoft.com/office/drawing/2014/main" id="{62075F40-AAED-4818-9D8C-71CB6EF8C61C}"/>
              </a:ext>
            </a:extLst>
          </p:cNvPr>
          <p:cNvSpPr>
            <a:spLocks noGrp="1" noChangeArrowheads="1"/>
          </p:cNvSpPr>
          <p:nvPr>
            <p:ph type="body" idx="1"/>
          </p:nvPr>
        </p:nvSpPr>
        <p:spPr>
          <a:xfrm>
            <a:off x="457200" y="1227174"/>
            <a:ext cx="8516938" cy="4960975"/>
          </a:xfrm>
        </p:spPr>
        <p:txBody>
          <a:bodyPr/>
          <a:lstStyle/>
          <a:p>
            <a:pPr marL="457200" marR="0" lvl="0" indent="-457200" algn="l" defTabSz="914400" rtl="0" eaLnBrk="0" fontAlgn="base" latinLnBrk="0" hangingPunct="0">
              <a:lnSpc>
                <a:spcPct val="114000"/>
              </a:lnSpc>
              <a:spcBef>
                <a:spcPts val="0"/>
              </a:spcBef>
              <a:spcAft>
                <a:spcPct val="0"/>
              </a:spcAft>
              <a:buClrTx/>
              <a:buSzTx/>
              <a:buFont typeface="+mj-lt"/>
              <a:buAutoNum type="arabicPeriod"/>
              <a:tabLst/>
              <a:defRPr/>
            </a:pPr>
            <a:r>
              <a:rPr kumimoji="0" lang="nl-NL" sz="2000" b="1" i="0" u="none" strike="noStrike" kern="0" cap="none" spc="0" normalizeH="0" baseline="0" noProof="0" dirty="0">
                <a:ln>
                  <a:noFill/>
                </a:ln>
                <a:solidFill>
                  <a:srgbClr val="000000"/>
                </a:solidFill>
                <a:effectLst/>
                <a:uLnTx/>
                <a:uFillTx/>
                <a:latin typeface="Arial"/>
                <a:ea typeface="+mn-ea"/>
                <a:cs typeface="+mn-cs"/>
              </a:rPr>
              <a:t>Meningsvormend deel</a:t>
            </a:r>
            <a:br>
              <a:rPr kumimoji="0" lang="nl-NL" sz="2000" b="0" i="0" u="none" strike="noStrike" kern="0" cap="none" spc="0" normalizeH="0" baseline="0" noProof="0" dirty="0">
                <a:ln>
                  <a:noFill/>
                </a:ln>
                <a:solidFill>
                  <a:srgbClr val="000000"/>
                </a:solidFill>
                <a:effectLst/>
                <a:uLnTx/>
                <a:uFillTx/>
                <a:latin typeface="Arial"/>
                <a:ea typeface="+mn-ea"/>
                <a:cs typeface="+mn-cs"/>
              </a:rPr>
            </a:br>
            <a:r>
              <a:rPr kumimoji="0" lang="nl-NL" sz="2000" b="0" i="0" u="none" strike="noStrike" kern="0" cap="none" spc="0" normalizeH="0" baseline="0" noProof="0" dirty="0">
                <a:ln>
                  <a:noFill/>
                </a:ln>
                <a:solidFill>
                  <a:srgbClr val="000000"/>
                </a:solidFill>
                <a:effectLst/>
                <a:uLnTx/>
                <a:uFillTx/>
                <a:latin typeface="Arial"/>
                <a:ea typeface="+mn-ea"/>
                <a:cs typeface="+mn-cs"/>
              </a:rPr>
              <a:t>- De waarde van evenementen.</a:t>
            </a:r>
            <a:br>
              <a:rPr kumimoji="0" lang="nl-NL" sz="2200" b="0" i="0" u="none" strike="noStrike" kern="0" cap="none" spc="0" normalizeH="0" baseline="0" noProof="0" dirty="0">
                <a:ln>
                  <a:noFill/>
                </a:ln>
                <a:solidFill>
                  <a:srgbClr val="000000"/>
                </a:solidFill>
                <a:effectLst/>
                <a:uLnTx/>
                <a:uFillTx/>
                <a:latin typeface="Arial"/>
                <a:ea typeface="+mn-ea"/>
                <a:cs typeface="+mn-cs"/>
              </a:rPr>
            </a:br>
            <a:endParaRPr kumimoji="0" lang="nl-NL" sz="8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0" fontAlgn="base" latinLnBrk="0" hangingPunct="0">
              <a:lnSpc>
                <a:spcPct val="114000"/>
              </a:lnSpc>
              <a:spcBef>
                <a:spcPts val="0"/>
              </a:spcBef>
              <a:spcAft>
                <a:spcPct val="0"/>
              </a:spcAft>
              <a:buClrTx/>
              <a:buSzTx/>
              <a:buFontTx/>
              <a:buNone/>
              <a:tabLst/>
              <a:defRPr/>
            </a:pPr>
            <a:r>
              <a:rPr kumimoji="0" lang="nl-NL" sz="2000" b="1" i="0" u="none" strike="noStrike" kern="0" cap="none" spc="0" normalizeH="0" baseline="0" noProof="0" dirty="0">
                <a:ln>
                  <a:noFill/>
                </a:ln>
                <a:solidFill>
                  <a:srgbClr val="000000"/>
                </a:solidFill>
                <a:effectLst/>
                <a:uLnTx/>
                <a:uFillTx/>
                <a:latin typeface="Arial"/>
                <a:ea typeface="+mn-ea"/>
                <a:cs typeface="+mn-cs"/>
              </a:rPr>
              <a:t>2.   Besluitvormend deel</a:t>
            </a:r>
          </a:p>
          <a:p>
            <a:pPr marL="0" marR="0" lvl="0" indent="0" algn="l" defTabSz="914400" rtl="0" eaLnBrk="0" fontAlgn="base" latinLnBrk="0" hangingPunct="0">
              <a:lnSpc>
                <a:spcPct val="114000"/>
              </a:lnSpc>
              <a:spcBef>
                <a:spcPts val="0"/>
              </a:spcBef>
              <a:spcAft>
                <a:spcPct val="0"/>
              </a:spcAft>
              <a:buClrTx/>
              <a:buSzTx/>
              <a:buFontTx/>
              <a:buNone/>
              <a:tabLst/>
              <a:defRPr/>
            </a:pPr>
            <a:r>
              <a:rPr kumimoji="0" lang="nl-NL" sz="2000" b="0" i="0" u="none" strike="noStrike" kern="0" cap="none" spc="0" normalizeH="0" baseline="0" noProof="0" dirty="0">
                <a:ln>
                  <a:noFill/>
                </a:ln>
                <a:solidFill>
                  <a:srgbClr val="000000"/>
                </a:solidFill>
                <a:effectLst/>
                <a:uLnTx/>
                <a:uFillTx/>
                <a:latin typeface="Arial"/>
                <a:ea typeface="+mn-ea"/>
                <a:cs typeface="+mn-cs"/>
              </a:rPr>
              <a:t>      - Voordrachten en stemming;</a:t>
            </a:r>
            <a:br>
              <a:rPr kumimoji="0" lang="nl-NL" sz="2000" b="0" i="0" u="none" strike="noStrike" kern="0" cap="none" spc="0" normalizeH="0" baseline="0" noProof="0" dirty="0">
                <a:ln>
                  <a:noFill/>
                </a:ln>
                <a:solidFill>
                  <a:srgbClr val="000000"/>
                </a:solidFill>
                <a:effectLst/>
                <a:uLnTx/>
                <a:uFillTx/>
                <a:latin typeface="Arial"/>
                <a:ea typeface="+mn-ea"/>
                <a:cs typeface="+mn-cs"/>
              </a:rPr>
            </a:br>
            <a:r>
              <a:rPr kumimoji="0" lang="nl-NL" sz="2000" b="0" i="0" u="none" strike="noStrike" kern="0" cap="none" spc="0" normalizeH="0" baseline="0" noProof="0" dirty="0">
                <a:ln>
                  <a:noFill/>
                </a:ln>
                <a:solidFill>
                  <a:srgbClr val="000000"/>
                </a:solidFill>
                <a:effectLst/>
                <a:uLnTx/>
                <a:uFillTx/>
                <a:latin typeface="Arial"/>
                <a:ea typeface="+mn-ea"/>
                <a:cs typeface="+mn-cs"/>
              </a:rPr>
              <a:t>      - Mededelingen;</a:t>
            </a:r>
          </a:p>
          <a:p>
            <a:pPr marL="0" marR="0" lvl="0" indent="0" algn="l" defTabSz="914400" rtl="0" eaLnBrk="0" fontAlgn="base" latinLnBrk="0" hangingPunct="0">
              <a:lnSpc>
                <a:spcPct val="114000"/>
              </a:lnSpc>
              <a:spcBef>
                <a:spcPts val="0"/>
              </a:spcBef>
              <a:spcAft>
                <a:spcPct val="0"/>
              </a:spcAft>
              <a:buClrTx/>
              <a:buSzTx/>
              <a:buFontTx/>
              <a:buNone/>
              <a:tabLst/>
              <a:defRPr/>
            </a:pPr>
            <a:r>
              <a:rPr lang="nl-NL" sz="2000" dirty="0">
                <a:solidFill>
                  <a:srgbClr val="000000"/>
                </a:solidFill>
                <a:latin typeface="Arial"/>
              </a:rPr>
              <a:t>      - </a:t>
            </a:r>
            <a:r>
              <a:rPr kumimoji="0" lang="nl-NL" sz="2000" b="0" i="0" u="none" strike="noStrike" kern="0" cap="none" spc="0" normalizeH="0" baseline="0" noProof="0" dirty="0">
                <a:ln>
                  <a:noFill/>
                </a:ln>
                <a:solidFill>
                  <a:srgbClr val="000000"/>
                </a:solidFill>
                <a:effectLst/>
                <a:uLnTx/>
                <a:uFillTx/>
                <a:latin typeface="Arial"/>
                <a:ea typeface="+mn-ea"/>
                <a:cs typeface="+mn-cs"/>
              </a:rPr>
              <a:t>Rapportage werkgroep Veiligheid en Vertrouwen;</a:t>
            </a:r>
          </a:p>
          <a:p>
            <a:pPr marL="0" marR="0" lvl="0" indent="0" algn="l" defTabSz="914400" rtl="0" eaLnBrk="0" fontAlgn="base" latinLnBrk="0" hangingPunct="0">
              <a:lnSpc>
                <a:spcPct val="114000"/>
              </a:lnSpc>
              <a:spcBef>
                <a:spcPts val="0"/>
              </a:spcBef>
              <a:spcAft>
                <a:spcPct val="0"/>
              </a:spcAft>
              <a:buClrTx/>
              <a:buSzTx/>
              <a:buFontTx/>
              <a:buNone/>
              <a:tabLst/>
              <a:defRPr/>
            </a:pPr>
            <a:r>
              <a:rPr kumimoji="0" lang="nl-NL" sz="2000" b="0" i="0" u="none" strike="noStrike" kern="0" cap="none" spc="0" normalizeH="0" baseline="0" noProof="0" dirty="0">
                <a:ln>
                  <a:noFill/>
                </a:ln>
                <a:solidFill>
                  <a:srgbClr val="000000"/>
                </a:solidFill>
                <a:effectLst/>
                <a:uLnTx/>
                <a:uFillTx/>
                <a:latin typeface="Arial"/>
                <a:ea typeface="+mn-ea"/>
                <a:cs typeface="+mn-cs"/>
              </a:rPr>
              <a:t>      - Aanpassingen huishoudelijk reglement;</a:t>
            </a:r>
          </a:p>
          <a:p>
            <a:pPr marL="0" marR="0" lvl="0" indent="0" algn="l" defTabSz="914400" rtl="0" eaLnBrk="0" fontAlgn="base" latinLnBrk="0" hangingPunct="0">
              <a:lnSpc>
                <a:spcPct val="114000"/>
              </a:lnSpc>
              <a:spcBef>
                <a:spcPts val="0"/>
              </a:spcBef>
              <a:spcAft>
                <a:spcPct val="0"/>
              </a:spcAft>
              <a:buClrTx/>
              <a:buSzTx/>
              <a:buFontTx/>
              <a:buNone/>
              <a:tabLst/>
              <a:defRPr/>
            </a:pPr>
            <a:r>
              <a:rPr kumimoji="0" lang="nl-NL" sz="2000" b="0" i="0" u="none" strike="noStrike" kern="0" cap="none" spc="0" normalizeH="0" baseline="0" noProof="0" dirty="0">
                <a:ln>
                  <a:noFill/>
                </a:ln>
                <a:solidFill>
                  <a:srgbClr val="000000"/>
                </a:solidFill>
                <a:effectLst/>
                <a:uLnTx/>
                <a:uFillTx/>
                <a:latin typeface="Arial"/>
                <a:ea typeface="+mn-ea"/>
                <a:cs typeface="+mn-cs"/>
              </a:rPr>
              <a:t>      - Kamperen en bivakkeren, visie en beleid;</a:t>
            </a:r>
          </a:p>
          <a:p>
            <a:pPr marL="0" marR="0" lvl="0" indent="0" algn="l" defTabSz="914400" rtl="0" eaLnBrk="0" fontAlgn="base" latinLnBrk="0" hangingPunct="0">
              <a:lnSpc>
                <a:spcPct val="114000"/>
              </a:lnSpc>
              <a:spcBef>
                <a:spcPts val="0"/>
              </a:spcBef>
              <a:spcAft>
                <a:spcPct val="0"/>
              </a:spcAft>
              <a:buClrTx/>
              <a:buSzTx/>
              <a:buFontTx/>
              <a:buNone/>
              <a:tabLst/>
              <a:defRPr/>
            </a:pPr>
            <a:r>
              <a:rPr kumimoji="0" lang="nl-NL" sz="2000" b="0" i="0" u="none" strike="noStrike" kern="0" cap="none" spc="0" normalizeH="0" baseline="0" noProof="0" dirty="0">
                <a:ln>
                  <a:noFill/>
                </a:ln>
                <a:solidFill>
                  <a:srgbClr val="000000"/>
                </a:solidFill>
                <a:effectLst/>
                <a:uLnTx/>
                <a:uFillTx/>
                <a:latin typeface="Arial"/>
                <a:ea typeface="+mn-ea"/>
                <a:cs typeface="+mn-cs"/>
              </a:rPr>
              <a:t>      - Vastgoed ontwikkelingen Scouting Nederland;</a:t>
            </a:r>
          </a:p>
          <a:p>
            <a:pPr marL="0" marR="0" lvl="0" indent="0" algn="l" defTabSz="914400" rtl="0" eaLnBrk="0" fontAlgn="base" latinLnBrk="0" hangingPunct="0">
              <a:lnSpc>
                <a:spcPct val="114000"/>
              </a:lnSpc>
              <a:spcBef>
                <a:spcPts val="0"/>
              </a:spcBef>
              <a:spcAft>
                <a:spcPct val="0"/>
              </a:spcAft>
              <a:buClrTx/>
              <a:buSzTx/>
              <a:buFontTx/>
              <a:buNone/>
              <a:tabLst/>
              <a:defRPr/>
            </a:pPr>
            <a:r>
              <a:rPr kumimoji="0" lang="nl-NL" sz="2000" b="0" i="0" u="none" strike="noStrike" kern="0" cap="none" spc="0" normalizeH="0" baseline="0" noProof="0" dirty="0">
                <a:ln>
                  <a:noFill/>
                </a:ln>
                <a:solidFill>
                  <a:srgbClr val="000000"/>
                </a:solidFill>
                <a:effectLst/>
                <a:uLnTx/>
                <a:uFillTx/>
                <a:latin typeface="Arial"/>
                <a:ea typeface="+mn-ea"/>
                <a:cs typeface="+mn-cs"/>
              </a:rPr>
              <a:t>      - Scoutinglandgoed Zeewolde;</a:t>
            </a:r>
          </a:p>
          <a:p>
            <a:pPr marL="0" marR="0" lvl="0" indent="0" algn="l" defTabSz="914400" rtl="0" eaLnBrk="0" fontAlgn="base" latinLnBrk="0" hangingPunct="0">
              <a:lnSpc>
                <a:spcPct val="114000"/>
              </a:lnSpc>
              <a:spcBef>
                <a:spcPts val="0"/>
              </a:spcBef>
              <a:spcAft>
                <a:spcPct val="0"/>
              </a:spcAft>
              <a:buClrTx/>
              <a:buSzTx/>
              <a:buFontTx/>
              <a:buNone/>
              <a:tabLst/>
              <a:defRPr/>
            </a:pPr>
            <a:r>
              <a:rPr kumimoji="0" lang="nl-NL" sz="2000" b="0" i="0" u="none" strike="noStrike" kern="0" cap="none" spc="0" normalizeH="0" baseline="0" noProof="0" dirty="0">
                <a:ln>
                  <a:noFill/>
                </a:ln>
                <a:solidFill>
                  <a:srgbClr val="000000"/>
                </a:solidFill>
                <a:effectLst/>
                <a:uLnTx/>
                <a:uFillTx/>
                <a:latin typeface="Arial"/>
                <a:ea typeface="+mn-ea"/>
                <a:cs typeface="+mn-cs"/>
              </a:rPr>
              <a:t>      - Voorstel meerjarenbeleid 2024-2025;</a:t>
            </a:r>
          </a:p>
          <a:p>
            <a:pPr marL="0" marR="0" lvl="0" indent="0" algn="l" defTabSz="914400" rtl="0" eaLnBrk="0" fontAlgn="base" latinLnBrk="0" hangingPunct="0">
              <a:lnSpc>
                <a:spcPct val="114000"/>
              </a:lnSpc>
              <a:spcBef>
                <a:spcPts val="0"/>
              </a:spcBef>
              <a:spcAft>
                <a:spcPct val="0"/>
              </a:spcAft>
              <a:buClrTx/>
              <a:buSzTx/>
              <a:buFontTx/>
              <a:buNone/>
              <a:tabLst/>
              <a:defRPr/>
            </a:pPr>
            <a:r>
              <a:rPr lang="nl-NL" sz="2000" dirty="0">
                <a:solidFill>
                  <a:srgbClr val="000000"/>
                </a:solidFill>
                <a:latin typeface="Arial"/>
              </a:rPr>
              <a:t>      - </a:t>
            </a:r>
            <a:r>
              <a:rPr kumimoji="0" lang="nl-NL" sz="2000" b="0" i="0" u="none" strike="noStrike" kern="0" cap="none" spc="0" normalizeH="0" baseline="0" noProof="0" dirty="0">
                <a:ln>
                  <a:noFill/>
                </a:ln>
                <a:solidFill>
                  <a:srgbClr val="000000"/>
                </a:solidFill>
                <a:effectLst/>
                <a:uLnTx/>
                <a:uFillTx/>
                <a:latin typeface="Arial"/>
                <a:ea typeface="+mn-ea"/>
                <a:cs typeface="+mn-cs"/>
              </a:rPr>
              <a:t>Rapportage Activiteitenplan Scouting Nederland 2022;</a:t>
            </a:r>
          </a:p>
          <a:p>
            <a:pPr marL="0" marR="0" lvl="0" indent="0" algn="l" defTabSz="914400" rtl="0" eaLnBrk="0" fontAlgn="base" latinLnBrk="0" hangingPunct="0">
              <a:lnSpc>
                <a:spcPct val="114000"/>
              </a:lnSpc>
              <a:spcBef>
                <a:spcPts val="0"/>
              </a:spcBef>
              <a:spcAft>
                <a:spcPct val="0"/>
              </a:spcAft>
              <a:buClrTx/>
              <a:buSzTx/>
              <a:buFontTx/>
              <a:buNone/>
              <a:tabLst/>
              <a:defRPr/>
            </a:pPr>
            <a:r>
              <a:rPr kumimoji="0" lang="nl-NL" sz="2000" b="0" i="0" u="none" strike="noStrike" kern="0" cap="none" spc="0" normalizeH="0" baseline="0" noProof="0" dirty="0">
                <a:ln>
                  <a:noFill/>
                </a:ln>
                <a:solidFill>
                  <a:srgbClr val="000000"/>
                </a:solidFill>
                <a:effectLst/>
                <a:uLnTx/>
                <a:uFillTx/>
                <a:latin typeface="Arial"/>
                <a:ea typeface="+mn-ea"/>
                <a:cs typeface="+mn-cs"/>
              </a:rPr>
              <a:t>      - Financiën en beheer.</a:t>
            </a:r>
          </a:p>
          <a:p>
            <a:pPr marL="0" marR="0" lvl="0" indent="0" algn="l" defTabSz="914400" rtl="0" eaLnBrk="0" fontAlgn="base" latinLnBrk="0" hangingPunct="0">
              <a:lnSpc>
                <a:spcPct val="114000"/>
              </a:lnSpc>
              <a:spcBef>
                <a:spcPts val="0"/>
              </a:spcBef>
              <a:spcAft>
                <a:spcPct val="0"/>
              </a:spcAft>
              <a:buClrTx/>
              <a:buSzTx/>
              <a:buFontTx/>
              <a:buNone/>
              <a:tabLst/>
              <a:defRPr/>
            </a:pPr>
            <a:endParaRPr kumimoji="0" lang="nl-NL" sz="800" b="0" i="0" u="none" strike="noStrike" kern="0" cap="none" spc="0" normalizeH="0" baseline="0" noProof="0" dirty="0">
              <a:ln>
                <a:noFill/>
              </a:ln>
              <a:solidFill>
                <a:srgbClr val="000000"/>
              </a:solidFill>
              <a:effectLst/>
              <a:uLnTx/>
              <a:uFillTx/>
              <a:latin typeface="Arial"/>
              <a:ea typeface="+mn-ea"/>
              <a:cs typeface="+mn-cs"/>
            </a:endParaRPr>
          </a:p>
          <a:p>
            <a:pPr marL="0" indent="0" eaLnBrk="1" hangingPunct="1">
              <a:buFontTx/>
              <a:buNone/>
            </a:pPr>
            <a:endParaRPr lang="nl-NL" altLang="nl-NL"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a:extLst>
              <a:ext uri="{FF2B5EF4-FFF2-40B4-BE49-F238E27FC236}">
                <a16:creationId xmlns:a16="http://schemas.microsoft.com/office/drawing/2014/main" id="{DFBA867D-8DE5-D298-5540-55664FC2C0A9}"/>
              </a:ext>
            </a:extLst>
          </p:cNvPr>
          <p:cNvSpPr>
            <a:spLocks noGrp="1" noChangeArrowheads="1"/>
          </p:cNvSpPr>
          <p:nvPr>
            <p:ph type="title"/>
          </p:nvPr>
        </p:nvSpPr>
        <p:spPr>
          <a:xfrm>
            <a:off x="457200" y="200025"/>
            <a:ext cx="8229600" cy="1143000"/>
          </a:xfrm>
        </p:spPr>
        <p:txBody>
          <a:bodyPr/>
          <a:lstStyle/>
          <a:p>
            <a:r>
              <a:rPr lang="nl-NL" altLang="nl-NL"/>
              <a:t>Meningsvormend deel</a:t>
            </a:r>
            <a:endParaRPr lang="nl-NL" altLang="nl-NL" i="1"/>
          </a:p>
        </p:txBody>
      </p:sp>
      <p:sp>
        <p:nvSpPr>
          <p:cNvPr id="6147" name="Tijdelijke aanduiding voor inhoud 2">
            <a:extLst>
              <a:ext uri="{FF2B5EF4-FFF2-40B4-BE49-F238E27FC236}">
                <a16:creationId xmlns:a16="http://schemas.microsoft.com/office/drawing/2014/main" id="{B1109AC9-2C15-02D8-FE22-8323056E190D}"/>
              </a:ext>
            </a:extLst>
          </p:cNvPr>
          <p:cNvSpPr>
            <a:spLocks noGrp="1" noChangeArrowheads="1"/>
          </p:cNvSpPr>
          <p:nvPr>
            <p:ph idx="1"/>
          </p:nvPr>
        </p:nvSpPr>
        <p:spPr>
          <a:xfrm>
            <a:off x="457200" y="1335715"/>
            <a:ext cx="8314660" cy="4525963"/>
          </a:xfrm>
        </p:spPr>
        <p:txBody>
          <a:bodyPr/>
          <a:lstStyle/>
          <a:p>
            <a:pPr marL="0" indent="0">
              <a:lnSpc>
                <a:spcPct val="115000"/>
              </a:lnSpc>
              <a:buFontTx/>
              <a:buNone/>
              <a:tabLst>
                <a:tab pos="647700" algn="l"/>
                <a:tab pos="990600" algn="l"/>
              </a:tabLst>
            </a:pPr>
            <a:r>
              <a:rPr lang="nl-NL" altLang="nl-NL" sz="2000" dirty="0">
                <a:ea typeface="Times New Roman" panose="02020603050405020304" pitchFamily="18" charset="0"/>
                <a:cs typeface="Arial" panose="020B0604020202020204" pitchFamily="34" charset="0"/>
              </a:rPr>
              <a:t>Tijdens het meningsvormend deel staan er onderwerpen op de agenda die te maken hebben met het beleid van de vereniging. Alle (</a:t>
            </a:r>
            <a:r>
              <a:rPr lang="nl-NL" altLang="nl-NL" sz="2000" dirty="0" err="1">
                <a:ea typeface="Times New Roman" panose="02020603050405020304" pitchFamily="18" charset="0"/>
                <a:cs typeface="Arial" panose="020B0604020202020204" pitchFamily="34" charset="0"/>
              </a:rPr>
              <a:t>plv</a:t>
            </a:r>
            <a:r>
              <a:rPr lang="nl-NL" altLang="nl-NL" sz="2000" dirty="0">
                <a:ea typeface="Times New Roman" panose="02020603050405020304" pitchFamily="18" charset="0"/>
                <a:cs typeface="Arial" panose="020B0604020202020204" pitchFamily="34" charset="0"/>
              </a:rPr>
              <a:t>) leden van de landelijke raad, jongeren en andere leden van de vereniging die hiervoor belangstelling hebben, zijn welkom om hier aan deel te nemen. </a:t>
            </a:r>
          </a:p>
          <a:p>
            <a:pPr marL="0" indent="0">
              <a:lnSpc>
                <a:spcPct val="115000"/>
              </a:lnSpc>
              <a:buNone/>
            </a:pPr>
            <a:endParaRPr lang="nl-NL" altLang="nl-NL" sz="800" dirty="0">
              <a:ea typeface="Times New Roman" panose="02020603050405020304" pitchFamily="18" charset="0"/>
              <a:cs typeface="Arial" panose="020B0604020202020204" pitchFamily="34" charset="0"/>
            </a:endParaRPr>
          </a:p>
          <a:p>
            <a:pPr marL="0" indent="0">
              <a:lnSpc>
                <a:spcPct val="115000"/>
              </a:lnSpc>
              <a:buNone/>
            </a:pPr>
            <a:r>
              <a:rPr lang="nl-NL" altLang="nl-NL" sz="2000" dirty="0">
                <a:ea typeface="Times New Roman" panose="02020603050405020304" pitchFamily="18" charset="0"/>
                <a:cs typeface="Arial" panose="020B0604020202020204" pitchFamily="34" charset="0"/>
              </a:rPr>
              <a:t>In het meningsvormend deel staat dit keer het thema ‘De waarde van evenementen’ centraal, waarbij met elkaar wordt gesproken </a:t>
            </a:r>
            <a:r>
              <a:rPr lang="nl-NL" sz="2000" dirty="0">
                <a:effectLst/>
                <a:latin typeface="Arial" panose="020B0604020202020204" pitchFamily="34" charset="0"/>
                <a:ea typeface="Times New Roman" panose="02020603050405020304" pitchFamily="18" charset="0"/>
                <a:cs typeface="Times New Roman" panose="02020603050405020304" pitchFamily="18" charset="0"/>
              </a:rPr>
              <a:t>over zaken als:</a:t>
            </a:r>
          </a:p>
          <a:p>
            <a:pPr marL="342900" lvl="0" indent="-342900">
              <a:buFont typeface="Arial" panose="020B0604020202020204" pitchFamily="34" charset="0"/>
              <a:buChar char="-"/>
            </a:pPr>
            <a:r>
              <a:rPr lang="nl-NL" sz="2000" dirty="0">
                <a:effectLst/>
                <a:latin typeface="Arial" panose="020B0604020202020204" pitchFamily="34" charset="0"/>
                <a:ea typeface="Times New Roman" panose="02020603050405020304" pitchFamily="18" charset="0"/>
                <a:cs typeface="Times New Roman" panose="02020603050405020304" pitchFamily="18" charset="0"/>
              </a:rPr>
              <a:t>Inzet en persoonlijke ontwikkeling van vrijwilligers;</a:t>
            </a:r>
          </a:p>
          <a:p>
            <a:pPr marL="342900" lvl="0" indent="-342900">
              <a:buFont typeface="Arial" panose="020B0604020202020204" pitchFamily="34" charset="0"/>
              <a:buChar char="-"/>
            </a:pPr>
            <a:r>
              <a:rPr lang="nl-NL" sz="2000" dirty="0">
                <a:effectLst/>
                <a:latin typeface="Arial" panose="020B0604020202020204" pitchFamily="34" charset="0"/>
                <a:ea typeface="Times New Roman" panose="02020603050405020304" pitchFamily="18" charset="0"/>
                <a:cs typeface="Times New Roman" panose="02020603050405020304" pitchFamily="18" charset="0"/>
              </a:rPr>
              <a:t>Toegankelijkheid en betaalbaarheid deelnemers versus financieel risico deelnemers en vereniging.</a:t>
            </a:r>
          </a:p>
          <a:p>
            <a:pPr marL="0" indent="0">
              <a:lnSpc>
                <a:spcPct val="115000"/>
              </a:lnSpc>
              <a:buNone/>
            </a:pPr>
            <a:endParaRPr lang="nl-NL" sz="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15000"/>
              </a:lnSpc>
              <a:buNone/>
            </a:pPr>
            <a:r>
              <a:rPr lang="nl-NL" sz="2000" dirty="0">
                <a:effectLst/>
                <a:latin typeface="Arial" panose="020B0604020202020204" pitchFamily="34" charset="0"/>
                <a:ea typeface="Times New Roman" panose="02020603050405020304" pitchFamily="18" charset="0"/>
                <a:cs typeface="Times New Roman" panose="02020603050405020304" pitchFamily="18" charset="0"/>
              </a:rPr>
              <a:t>Deze input zal gebruikt worden bij de verdere opzet en inrichting van onze evenementen(organisatie) binnen Scouting Nederland. </a:t>
            </a:r>
          </a:p>
          <a:p>
            <a:pPr marL="0" indent="0">
              <a:lnSpc>
                <a:spcPct val="115000"/>
              </a:lnSpc>
              <a:buFontTx/>
              <a:buNone/>
              <a:tabLst>
                <a:tab pos="647700" algn="l"/>
                <a:tab pos="990600" algn="l"/>
              </a:tabLst>
            </a:pPr>
            <a:endParaRPr lang="nl-NL" altLang="nl-NL" sz="2000" dirty="0">
              <a:ea typeface="Times New Roman" panose="02020603050405020304" pitchFamily="18" charset="0"/>
              <a:cs typeface="Arial" panose="020B0604020202020204" pitchFamily="34" charset="0"/>
            </a:endParaRPr>
          </a:p>
          <a:p>
            <a:pPr marL="0" indent="0">
              <a:lnSpc>
                <a:spcPct val="114000"/>
              </a:lnSpc>
              <a:spcBef>
                <a:spcPct val="0"/>
              </a:spcBef>
              <a:buFontTx/>
              <a:buNone/>
              <a:tabLst>
                <a:tab pos="647700" algn="l"/>
                <a:tab pos="990600" algn="l"/>
              </a:tabLst>
            </a:pPr>
            <a:endParaRPr lang="nl-NL" altLang="nl-NL" sz="1800" b="1" dirty="0">
              <a:ea typeface="Times New Roman" panose="02020603050405020304" pitchFamily="18"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a:extLst>
              <a:ext uri="{FF2B5EF4-FFF2-40B4-BE49-F238E27FC236}">
                <a16:creationId xmlns:a16="http://schemas.microsoft.com/office/drawing/2014/main" id="{7ECD1E94-C58D-4300-BB10-47A0F74EC3F3}"/>
              </a:ext>
            </a:extLst>
          </p:cNvPr>
          <p:cNvSpPr>
            <a:spLocks noGrp="1" noChangeArrowheads="1"/>
          </p:cNvSpPr>
          <p:nvPr>
            <p:ph type="title"/>
          </p:nvPr>
        </p:nvSpPr>
        <p:spPr>
          <a:xfrm>
            <a:off x="457200" y="176730"/>
            <a:ext cx="8229600" cy="1143000"/>
          </a:xfrm>
        </p:spPr>
        <p:txBody>
          <a:bodyPr/>
          <a:lstStyle/>
          <a:p>
            <a:r>
              <a:rPr lang="nl-NL" altLang="nl-NL" dirty="0"/>
              <a:t>Voordrachten landelijke commissies</a:t>
            </a:r>
          </a:p>
        </p:txBody>
      </p:sp>
      <p:sp>
        <p:nvSpPr>
          <p:cNvPr id="3" name="Tijdelijke aanduiding voor inhoud 2">
            <a:extLst>
              <a:ext uri="{FF2B5EF4-FFF2-40B4-BE49-F238E27FC236}">
                <a16:creationId xmlns:a16="http://schemas.microsoft.com/office/drawing/2014/main" id="{E61E74CE-A5FB-454C-95D3-BA7B55B86C6E}"/>
              </a:ext>
            </a:extLst>
          </p:cNvPr>
          <p:cNvSpPr>
            <a:spLocks noGrp="1"/>
          </p:cNvSpPr>
          <p:nvPr>
            <p:ph idx="1"/>
          </p:nvPr>
        </p:nvSpPr>
        <p:spPr>
          <a:xfrm>
            <a:off x="457200" y="1436688"/>
            <a:ext cx="8229600" cy="4522788"/>
          </a:xfrm>
        </p:spPr>
        <p:txBody>
          <a:bodyPr/>
          <a:lstStyle/>
          <a:p>
            <a:pPr>
              <a:defRPr/>
            </a:pPr>
            <a:r>
              <a:rPr lang="nl-NL" sz="2000" b="1" dirty="0" err="1"/>
              <a:t>Edy</a:t>
            </a:r>
            <a:r>
              <a:rPr lang="nl-NL" sz="2000" b="1" dirty="0"/>
              <a:t> </a:t>
            </a:r>
            <a:r>
              <a:rPr lang="nl-NL" sz="2000" b="1" dirty="0" err="1"/>
              <a:t>Bruinooge</a:t>
            </a:r>
            <a:r>
              <a:rPr lang="nl-NL" sz="2000" b="1" dirty="0"/>
              <a:t> </a:t>
            </a:r>
            <a:r>
              <a:rPr lang="nl-NL" sz="2000" dirty="0"/>
              <a:t>(herbenoeming financiële commissie)</a:t>
            </a:r>
          </a:p>
          <a:p>
            <a:pPr marL="0" indent="0">
              <a:buNone/>
              <a:defRPr/>
            </a:pPr>
            <a:endParaRPr lang="nl-NL" sz="2000" b="1" dirty="0"/>
          </a:p>
          <a:p>
            <a:pPr marL="0" indent="0">
              <a:buNone/>
              <a:defRPr/>
            </a:pPr>
            <a:endParaRPr lang="nl-NL" sz="2000" b="1" dirty="0"/>
          </a:p>
          <a:p>
            <a:pPr marL="0" indent="0">
              <a:buNone/>
              <a:defRPr/>
            </a:pPr>
            <a:endParaRPr lang="nl-NL" sz="2000" b="1" dirty="0"/>
          </a:p>
          <a:p>
            <a:pPr>
              <a:defRPr/>
            </a:pPr>
            <a:r>
              <a:rPr lang="nl-NL" sz="2000" b="1" dirty="0"/>
              <a:t>Marije </a:t>
            </a:r>
            <a:r>
              <a:rPr lang="nl-NL" sz="2000" b="1" dirty="0" err="1"/>
              <a:t>Stegenga</a:t>
            </a:r>
            <a:r>
              <a:rPr lang="nl-NL" sz="2000" b="1" dirty="0"/>
              <a:t> </a:t>
            </a:r>
            <a:r>
              <a:rPr lang="nl-NL" sz="2000" dirty="0"/>
              <a:t>(benoeming lid gezamenlijke Geschillencommissie en Commissie van Beroep)</a:t>
            </a:r>
          </a:p>
          <a:p>
            <a:pPr>
              <a:defRPr/>
            </a:pPr>
            <a:endParaRPr lang="nl-NL" sz="2000" dirty="0"/>
          </a:p>
          <a:p>
            <a:pPr>
              <a:defRPr/>
            </a:pPr>
            <a:endParaRPr lang="nl-NL" sz="2000" dirty="0"/>
          </a:p>
          <a:p>
            <a:pPr marL="0" indent="0">
              <a:buNone/>
              <a:defRPr/>
            </a:pPr>
            <a:endParaRPr lang="nl-NL" sz="2000" dirty="0"/>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nl-NL" sz="2000" b="1" dirty="0"/>
              <a:t>Stijn van Cleef </a:t>
            </a:r>
            <a:r>
              <a:rPr lang="nl-NL" sz="2000" dirty="0"/>
              <a:t>(</a:t>
            </a:r>
            <a:r>
              <a:rPr kumimoji="0" lang="nl-NL" sz="2000" b="0" i="0" u="none" strike="noStrike" kern="0" cap="none" spc="0" normalizeH="0" baseline="0" noProof="0" dirty="0">
                <a:ln>
                  <a:noFill/>
                </a:ln>
                <a:solidFill>
                  <a:srgbClr val="000000"/>
                </a:solidFill>
                <a:effectLst/>
                <a:uLnTx/>
                <a:uFillTx/>
                <a:latin typeface="Arial"/>
                <a:ea typeface="+mn-ea"/>
                <a:cs typeface="+mn-cs"/>
              </a:rPr>
              <a:t>herbenoeming lid gezamenlijke Geschillencommissie en Commissie van Beroep)</a:t>
            </a:r>
          </a:p>
          <a:p>
            <a:pPr>
              <a:defRPr/>
            </a:pPr>
            <a:endParaRPr lang="nl-NL" sz="2000" dirty="0"/>
          </a:p>
          <a:p>
            <a:pPr marL="0" indent="0">
              <a:buFontTx/>
              <a:buNone/>
              <a:defRPr/>
            </a:pPr>
            <a:endParaRPr lang="nl-NL" sz="2400" b="1" dirty="0">
              <a:solidFill>
                <a:srgbClr val="000000"/>
              </a:solidFill>
            </a:endParaRPr>
          </a:p>
        </p:txBody>
      </p:sp>
      <p:pic>
        <p:nvPicPr>
          <p:cNvPr id="2" name="Afbeelding 1">
            <a:extLst>
              <a:ext uri="{FF2B5EF4-FFF2-40B4-BE49-F238E27FC236}">
                <a16:creationId xmlns:a16="http://schemas.microsoft.com/office/drawing/2014/main" id="{70C57023-0DB3-61C6-E575-B10F9D6B55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5953" y="1388841"/>
            <a:ext cx="1013661" cy="1351548"/>
          </a:xfrm>
          <a:prstGeom prst="rect">
            <a:avLst/>
          </a:prstGeom>
        </p:spPr>
      </p:pic>
      <p:pic>
        <p:nvPicPr>
          <p:cNvPr id="4" name="Afbeelding 3">
            <a:extLst>
              <a:ext uri="{FF2B5EF4-FFF2-40B4-BE49-F238E27FC236}">
                <a16:creationId xmlns:a16="http://schemas.microsoft.com/office/drawing/2014/main" id="{189721CC-DF00-1DA6-E927-98D08163342B}"/>
              </a:ext>
            </a:extLst>
          </p:cNvPr>
          <p:cNvPicPr>
            <a:picLocks noChangeAspect="1"/>
          </p:cNvPicPr>
          <p:nvPr/>
        </p:nvPicPr>
        <p:blipFill>
          <a:blip r:embed="rId3"/>
          <a:stretch>
            <a:fillRect/>
          </a:stretch>
        </p:blipFill>
        <p:spPr>
          <a:xfrm>
            <a:off x="7612912" y="3284991"/>
            <a:ext cx="896702" cy="1336145"/>
          </a:xfrm>
          <a:prstGeom prst="rect">
            <a:avLst/>
          </a:prstGeom>
        </p:spPr>
      </p:pic>
      <p:pic>
        <p:nvPicPr>
          <p:cNvPr id="5" name="Afbeelding 4">
            <a:extLst>
              <a:ext uri="{FF2B5EF4-FFF2-40B4-BE49-F238E27FC236}">
                <a16:creationId xmlns:a16="http://schemas.microsoft.com/office/drawing/2014/main" id="{950CA930-09AC-A2A4-0CBB-AB9312A21298}"/>
              </a:ext>
            </a:extLst>
          </p:cNvPr>
          <p:cNvPicPr>
            <a:picLocks noChangeAspect="1"/>
          </p:cNvPicPr>
          <p:nvPr/>
        </p:nvPicPr>
        <p:blipFill>
          <a:blip r:embed="rId4"/>
          <a:stretch>
            <a:fillRect/>
          </a:stretch>
        </p:blipFill>
        <p:spPr>
          <a:xfrm>
            <a:off x="6975331" y="4894969"/>
            <a:ext cx="1581500" cy="105268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2E9155-DFA9-7A19-9F64-8C6886BD2D32}"/>
              </a:ext>
            </a:extLst>
          </p:cNvPr>
          <p:cNvSpPr>
            <a:spLocks noGrp="1"/>
          </p:cNvSpPr>
          <p:nvPr>
            <p:ph type="title"/>
          </p:nvPr>
        </p:nvSpPr>
        <p:spPr/>
        <p:txBody>
          <a:bodyPr/>
          <a:lstStyle/>
          <a:p>
            <a:r>
              <a:rPr lang="nl-NL" dirty="0"/>
              <a:t>Mededelingen</a:t>
            </a:r>
          </a:p>
        </p:txBody>
      </p:sp>
      <p:sp>
        <p:nvSpPr>
          <p:cNvPr id="3" name="Tijdelijke aanduiding voor inhoud 2">
            <a:extLst>
              <a:ext uri="{FF2B5EF4-FFF2-40B4-BE49-F238E27FC236}">
                <a16:creationId xmlns:a16="http://schemas.microsoft.com/office/drawing/2014/main" id="{495A5D1C-5FFD-50B1-DF7B-A7134CC8A148}"/>
              </a:ext>
            </a:extLst>
          </p:cNvPr>
          <p:cNvSpPr>
            <a:spLocks noGrp="1"/>
          </p:cNvSpPr>
          <p:nvPr>
            <p:ph idx="1"/>
          </p:nvPr>
        </p:nvSpPr>
        <p:spPr>
          <a:xfrm>
            <a:off x="457200" y="1323754"/>
            <a:ext cx="8229600" cy="4375297"/>
          </a:xfrm>
        </p:spPr>
        <p:txBody>
          <a:bodyPr/>
          <a:lstStyle/>
          <a:p>
            <a:pPr marL="0" lvl="0" indent="0">
              <a:buNone/>
            </a:pPr>
            <a:r>
              <a:rPr lang="nl-N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Naast de rapportage </a:t>
            </a:r>
            <a:r>
              <a:rPr lang="nl-NL"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Activiteitenplan 2022 wordt de landelijke raad over enkele onderwerpen nog apart geïnformeerd, zoals: </a:t>
            </a:r>
          </a:p>
          <a:p>
            <a:pPr marL="0" lvl="0" indent="0">
              <a:buNone/>
            </a:pPr>
            <a:endParaRPr lang="nl-N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buFont typeface="+mj-lt"/>
              <a:buAutoNum type="alphaLcPeriod"/>
            </a:pPr>
            <a:r>
              <a:rPr lang="nl-N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Voortgang doorontwikkeling Scouting Academy;</a:t>
            </a:r>
            <a:endParaRPr lang="nl-NL"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mj-lt"/>
              <a:buAutoNum type="alphaLcPeriod"/>
            </a:pPr>
            <a:r>
              <a:rPr lang="nl-N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Update externe profilering (in nazending);</a:t>
            </a:r>
            <a:endParaRPr lang="nl-NL"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mj-lt"/>
              <a:buAutoNum type="alphaLcPeriod"/>
            </a:pPr>
            <a:r>
              <a:rPr lang="nl-N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Toekomst Scoutingmagazine (vanaf 2024);</a:t>
            </a:r>
            <a:endParaRPr lang="nl-NL"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mj-lt"/>
              <a:buAutoNum type="alphaLcPeriod"/>
            </a:pPr>
            <a:r>
              <a:rPr lang="nl-N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Afronding project Veilig Varen;</a:t>
            </a:r>
            <a:endParaRPr lang="nl-NL"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mj-lt"/>
              <a:buAutoNum type="alphaLcPeriod"/>
            </a:pPr>
            <a:r>
              <a:rPr lang="nl-N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Projectevaluatie Nawaka 2022;</a:t>
            </a:r>
            <a:endParaRPr lang="nl-NL"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mj-lt"/>
              <a:buAutoNum type="alphaLcPeriod"/>
            </a:pPr>
            <a:r>
              <a:rPr lang="nl-N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Stappenplan werving voorzitter en vicevoorzitter landelijk bestuur;</a:t>
            </a:r>
            <a:endParaRPr lang="nl-NL"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mj-lt"/>
              <a:buAutoNum type="alphaLcPeriod"/>
            </a:pPr>
            <a:r>
              <a:rPr lang="nl-N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Aanpassing landelijke organisatie Scouting Nederland 2023;</a:t>
            </a:r>
            <a:endParaRPr lang="nl-NL" sz="200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mj-lt"/>
              <a:buAutoNum type="alphaLcPeriod"/>
            </a:pPr>
            <a:r>
              <a:rPr lang="nl-NL" sz="2000" dirty="0">
                <a:solidFill>
                  <a:srgbClr val="000000"/>
                </a:solidFill>
                <a:effectLst/>
                <a:latin typeface="Arial" panose="020B0604020202020204" pitchFamily="34" charset="0"/>
                <a:ea typeface="Times New Roman" panose="02020603050405020304" pitchFamily="18" charset="0"/>
              </a:rPr>
              <a:t>Mededelingen vanuit de IBC (mondeling).</a:t>
            </a:r>
            <a:endParaRPr lang="nl-NL" sz="2000" dirty="0"/>
          </a:p>
        </p:txBody>
      </p:sp>
    </p:spTree>
    <p:extLst>
      <p:ext uri="{BB962C8B-B14F-4D97-AF65-F5344CB8AC3E}">
        <p14:creationId xmlns:p14="http://schemas.microsoft.com/office/powerpoint/2010/main" val="220087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63FE09A8-8B75-4680-AB62-EB2B4EA39DB6}"/>
              </a:ext>
            </a:extLst>
          </p:cNvPr>
          <p:cNvSpPr>
            <a:spLocks noGrp="1" noChangeArrowheads="1"/>
          </p:cNvSpPr>
          <p:nvPr>
            <p:ph type="title"/>
          </p:nvPr>
        </p:nvSpPr>
        <p:spPr>
          <a:xfrm>
            <a:off x="457200" y="171147"/>
            <a:ext cx="8229600" cy="1143000"/>
          </a:xfrm>
        </p:spPr>
        <p:txBody>
          <a:bodyPr/>
          <a:lstStyle/>
          <a:p>
            <a:r>
              <a:rPr lang="nl-NL" altLang="nl-NL" dirty="0"/>
              <a:t>Rapportage werkgroep Veiligheid &amp; Vertrouwen</a:t>
            </a:r>
          </a:p>
        </p:txBody>
      </p:sp>
      <p:sp>
        <p:nvSpPr>
          <p:cNvPr id="12291" name="Tijdelijke aanduiding voor inhoud 2">
            <a:extLst>
              <a:ext uri="{FF2B5EF4-FFF2-40B4-BE49-F238E27FC236}">
                <a16:creationId xmlns:a16="http://schemas.microsoft.com/office/drawing/2014/main" id="{42CB71ED-1160-45C8-8008-90B77257C79A}"/>
              </a:ext>
            </a:extLst>
          </p:cNvPr>
          <p:cNvSpPr>
            <a:spLocks noGrp="1" noChangeArrowheads="1"/>
          </p:cNvSpPr>
          <p:nvPr>
            <p:ph idx="1"/>
          </p:nvPr>
        </p:nvSpPr>
        <p:spPr>
          <a:xfrm>
            <a:off x="457200" y="1314147"/>
            <a:ext cx="8359775" cy="4665662"/>
          </a:xfrm>
        </p:spPr>
        <p:txBody>
          <a:bodyPr/>
          <a:lstStyle/>
          <a:p>
            <a:pPr marL="0" indent="0">
              <a:lnSpc>
                <a:spcPct val="114000"/>
              </a:lnSpc>
              <a:spcBef>
                <a:spcPct val="0"/>
              </a:spcBef>
              <a:buFontTx/>
              <a:buNone/>
            </a:pPr>
            <a:r>
              <a:rPr lang="nl-NL" altLang="nl-NL" sz="2000" dirty="0">
                <a:solidFill>
                  <a:srgbClr val="000000"/>
                </a:solidFill>
              </a:rPr>
              <a:t>Tijdens de informatiebijeenkomst voor de landelijke raad op 9 februari 2022 over de organisatie van </a:t>
            </a:r>
            <a:r>
              <a:rPr lang="nl-NL" altLang="nl-NL" sz="2000" dirty="0" err="1">
                <a:solidFill>
                  <a:srgbClr val="000000"/>
                </a:solidFill>
              </a:rPr>
              <a:t>Nawaka</a:t>
            </a:r>
            <a:r>
              <a:rPr lang="nl-NL" altLang="nl-NL" sz="2000" dirty="0">
                <a:solidFill>
                  <a:srgbClr val="000000"/>
                </a:solidFill>
              </a:rPr>
              <a:t> en de nieuwe aanpak en structuur van Productie is afgesproken een werkgroep op te richten die gaat onderzoeken wat we in de toekomst beter kunnen doen met het oog op een veilige samenwerkingsomgeving waarin we elkaar kunnen en durven vertrouwen. </a:t>
            </a:r>
          </a:p>
          <a:p>
            <a:pPr marL="0" indent="0">
              <a:lnSpc>
                <a:spcPct val="114000"/>
              </a:lnSpc>
              <a:spcBef>
                <a:spcPct val="0"/>
              </a:spcBef>
              <a:buFontTx/>
              <a:buNone/>
            </a:pPr>
            <a:endParaRPr lang="nl-NL" altLang="nl-NL" sz="2000" dirty="0">
              <a:solidFill>
                <a:srgbClr val="000000"/>
              </a:solidFill>
            </a:endParaRPr>
          </a:p>
          <a:p>
            <a:pPr marL="0" indent="0">
              <a:lnSpc>
                <a:spcPct val="114000"/>
              </a:lnSpc>
              <a:spcBef>
                <a:spcPct val="0"/>
              </a:spcBef>
              <a:buFontTx/>
              <a:buNone/>
            </a:pPr>
            <a:r>
              <a:rPr lang="nl-NL" altLang="nl-NL" sz="2000" dirty="0">
                <a:solidFill>
                  <a:srgbClr val="000000"/>
                </a:solidFill>
              </a:rPr>
              <a:t>De rapportage van de werkgroep wordt in de nazending, met de beantwoording van regiovragen, meegestuurd. </a:t>
            </a:r>
          </a:p>
        </p:txBody>
      </p:sp>
    </p:spTree>
    <p:extLst>
      <p:ext uri="{BB962C8B-B14F-4D97-AF65-F5344CB8AC3E}">
        <p14:creationId xmlns:p14="http://schemas.microsoft.com/office/powerpoint/2010/main" val="3207490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3F36BF-529B-B7ED-7367-5ED41C199EFC}"/>
              </a:ext>
            </a:extLst>
          </p:cNvPr>
          <p:cNvSpPr>
            <a:spLocks noGrp="1"/>
          </p:cNvSpPr>
          <p:nvPr>
            <p:ph type="title"/>
          </p:nvPr>
        </p:nvSpPr>
        <p:spPr/>
        <p:txBody>
          <a:bodyPr/>
          <a:lstStyle/>
          <a:p>
            <a:r>
              <a:rPr lang="nl-NL" dirty="0"/>
              <a:t>Aanpassingen huishoudelijk reglement</a:t>
            </a:r>
          </a:p>
        </p:txBody>
      </p:sp>
      <p:sp>
        <p:nvSpPr>
          <p:cNvPr id="3" name="Tijdelijke aanduiding voor inhoud 2">
            <a:extLst>
              <a:ext uri="{FF2B5EF4-FFF2-40B4-BE49-F238E27FC236}">
                <a16:creationId xmlns:a16="http://schemas.microsoft.com/office/drawing/2014/main" id="{D758F517-9C9C-827F-3DF6-81D875D2B644}"/>
              </a:ext>
            </a:extLst>
          </p:cNvPr>
          <p:cNvSpPr>
            <a:spLocks noGrp="1"/>
          </p:cNvSpPr>
          <p:nvPr>
            <p:ph idx="1"/>
          </p:nvPr>
        </p:nvSpPr>
        <p:spPr>
          <a:xfrm>
            <a:off x="457200" y="1282976"/>
            <a:ext cx="8357191" cy="4525963"/>
          </a:xfrm>
        </p:spPr>
        <p:txBody>
          <a:bodyPr/>
          <a:lstStyle/>
          <a:p>
            <a:pPr marL="0" indent="0">
              <a:buNone/>
            </a:pPr>
            <a:r>
              <a:rPr lang="nl-NL" sz="2000" dirty="0"/>
              <a:t>Tijdens de landelijke raad staan 2 agendapunten op de agenda voor aanpassing van het huishoudelijk reglement:</a:t>
            </a:r>
          </a:p>
          <a:p>
            <a:pPr marL="0" indent="0">
              <a:buNone/>
            </a:pPr>
            <a:endParaRPr lang="nl-NL" sz="800" dirty="0"/>
          </a:p>
          <a:p>
            <a:pPr marL="457200" indent="-457200">
              <a:buAutoNum type="arabicPeriod"/>
            </a:pPr>
            <a:r>
              <a:rPr lang="nl-NL" sz="1800" dirty="0"/>
              <a:t>Aanpassingen n.a.v. het project Organisatie Regio’s en Admiraliteiten. </a:t>
            </a:r>
          </a:p>
          <a:p>
            <a:pPr marL="0" indent="0">
              <a:buNone/>
            </a:pPr>
            <a:r>
              <a:rPr lang="nl-NL" sz="1800" dirty="0">
                <a:effectLst/>
                <a:latin typeface="Arial" panose="020B0604020202020204" pitchFamily="34" charset="0"/>
                <a:ea typeface="Times New Roman" panose="02020603050405020304" pitchFamily="18" charset="0"/>
                <a:cs typeface="Times New Roman" panose="02020603050405020304" pitchFamily="18" charset="0"/>
              </a:rPr>
              <a:t>       (Sinds voorjaar 2021 is gewerkt aan inbedding van de </a:t>
            </a:r>
          </a:p>
          <a:p>
            <a:pPr marL="0" indent="0">
              <a:buNone/>
            </a:pPr>
            <a:r>
              <a:rPr lang="nl-NL" sz="1800" dirty="0">
                <a:latin typeface="Arial" panose="020B0604020202020204" pitchFamily="34" charset="0"/>
                <a:ea typeface="Times New Roman" panose="02020603050405020304" pitchFamily="18" charset="0"/>
                <a:cs typeface="Times New Roman" panose="02020603050405020304" pitchFamily="18" charset="0"/>
              </a:rPr>
              <a:t>       </a:t>
            </a:r>
            <a:r>
              <a:rPr lang="nl-NL" sz="1800" dirty="0" err="1">
                <a:effectLst/>
                <a:latin typeface="Arial" panose="020B0604020202020204" pitchFamily="34" charset="0"/>
                <a:ea typeface="Times New Roman" panose="02020603050405020304" pitchFamily="18" charset="0"/>
                <a:cs typeface="Times New Roman" panose="02020603050405020304" pitchFamily="18" charset="0"/>
              </a:rPr>
              <a:t>waterspecifieke</a:t>
            </a:r>
            <a:r>
              <a:rPr lang="nl-NL" sz="1800" dirty="0">
                <a:effectLst/>
                <a:latin typeface="Arial" panose="020B0604020202020204" pitchFamily="34" charset="0"/>
                <a:ea typeface="Times New Roman" panose="02020603050405020304" pitchFamily="18" charset="0"/>
                <a:cs typeface="Times New Roman" panose="02020603050405020304" pitchFamily="18" charset="0"/>
              </a:rPr>
              <a:t> ondersteuningsstructuur in de organisatie. In </a:t>
            </a:r>
          </a:p>
          <a:p>
            <a:pPr marL="0" indent="0">
              <a:buNone/>
            </a:pPr>
            <a:r>
              <a:rPr lang="nl-NL" sz="1800" dirty="0">
                <a:latin typeface="Arial" panose="020B0604020202020204" pitchFamily="34" charset="0"/>
                <a:ea typeface="Times New Roman" panose="02020603050405020304" pitchFamily="18" charset="0"/>
                <a:cs typeface="Times New Roman" panose="02020603050405020304" pitchFamily="18" charset="0"/>
              </a:rPr>
              <a:t>       </a:t>
            </a:r>
            <a:r>
              <a:rPr lang="nl-NL" sz="1800" dirty="0">
                <a:effectLst/>
                <a:latin typeface="Arial" panose="020B0604020202020204" pitchFamily="34" charset="0"/>
                <a:ea typeface="Times New Roman" panose="02020603050405020304" pitchFamily="18" charset="0"/>
                <a:cs typeface="Times New Roman" panose="02020603050405020304" pitchFamily="18" charset="0"/>
              </a:rPr>
              <a:t>december 2021 is in de landelijke raad een notitie met</a:t>
            </a:r>
          </a:p>
          <a:p>
            <a:pPr marL="0" indent="0">
              <a:buNone/>
            </a:pPr>
            <a:r>
              <a:rPr lang="nl-NL" sz="1800" dirty="0">
                <a:latin typeface="Arial" panose="020B0604020202020204" pitchFamily="34" charset="0"/>
                <a:ea typeface="Times New Roman" panose="02020603050405020304" pitchFamily="18" charset="0"/>
                <a:cs typeface="Times New Roman" panose="02020603050405020304" pitchFamily="18" charset="0"/>
              </a:rPr>
              <a:t>      </a:t>
            </a:r>
            <a:r>
              <a:rPr lang="nl-NL" sz="1800" dirty="0">
                <a:effectLst/>
                <a:latin typeface="Arial" panose="020B0604020202020204" pitchFamily="34" charset="0"/>
                <a:ea typeface="Times New Roman" panose="02020603050405020304" pitchFamily="18" charset="0"/>
                <a:cs typeface="Times New Roman" panose="02020603050405020304" pitchFamily="18" charset="0"/>
              </a:rPr>
              <a:t> uitgangspunten vastgesteld. Daarin staat onder meer dat de </a:t>
            </a:r>
          </a:p>
          <a:p>
            <a:pPr marL="0" indent="0">
              <a:buNone/>
            </a:pPr>
            <a:r>
              <a:rPr lang="nl-NL" sz="1800" dirty="0">
                <a:latin typeface="Arial" panose="020B0604020202020204" pitchFamily="34" charset="0"/>
                <a:ea typeface="Times New Roman" panose="02020603050405020304" pitchFamily="18" charset="0"/>
                <a:cs typeface="Times New Roman" panose="02020603050405020304" pitchFamily="18" charset="0"/>
              </a:rPr>
              <a:t>       </a:t>
            </a:r>
            <a:r>
              <a:rPr lang="nl-NL" sz="1800" dirty="0">
                <a:effectLst/>
                <a:latin typeface="Arial" panose="020B0604020202020204" pitchFamily="34" charset="0"/>
                <a:ea typeface="Times New Roman" panose="02020603050405020304" pitchFamily="18" charset="0"/>
                <a:cs typeface="Times New Roman" panose="02020603050405020304" pitchFamily="18" charset="0"/>
              </a:rPr>
              <a:t>verantwoordelijkheden van een regionale admiraliteit worden </a:t>
            </a:r>
          </a:p>
          <a:p>
            <a:pPr marL="0" indent="0">
              <a:buNone/>
            </a:pPr>
            <a:r>
              <a:rPr lang="nl-NL" sz="1800" dirty="0">
                <a:latin typeface="Arial" panose="020B0604020202020204" pitchFamily="34" charset="0"/>
                <a:ea typeface="Times New Roman" panose="02020603050405020304" pitchFamily="18" charset="0"/>
                <a:cs typeface="Times New Roman" panose="02020603050405020304" pitchFamily="18" charset="0"/>
              </a:rPr>
              <a:t>       </a:t>
            </a:r>
            <a:r>
              <a:rPr lang="nl-NL" sz="1800" dirty="0">
                <a:effectLst/>
                <a:latin typeface="Arial" panose="020B0604020202020204" pitchFamily="34" charset="0"/>
                <a:ea typeface="Times New Roman" panose="02020603050405020304" pitchFamily="18" charset="0"/>
                <a:cs typeface="Times New Roman" panose="02020603050405020304" pitchFamily="18" charset="0"/>
              </a:rPr>
              <a:t>geborgd in het huishoudelijk reglement).</a:t>
            </a:r>
            <a:endParaRPr lang="nl-NL" sz="1800" dirty="0"/>
          </a:p>
          <a:p>
            <a:pPr marL="0" indent="0">
              <a:buNone/>
            </a:pPr>
            <a:endParaRPr lang="nl-NL" sz="800" dirty="0"/>
          </a:p>
          <a:p>
            <a:pPr marL="457200" indent="-457200">
              <a:buAutoNum type="arabicPeriod" startAt="2"/>
            </a:pPr>
            <a:r>
              <a:rPr lang="nl-NL" sz="1800" dirty="0"/>
              <a:t>Overige aanpassingen n.a.v. de periodieke herziening van het</a:t>
            </a:r>
          </a:p>
          <a:p>
            <a:pPr marL="0" indent="0">
              <a:buNone/>
            </a:pPr>
            <a:r>
              <a:rPr lang="nl-NL" sz="1800" dirty="0"/>
              <a:t>       huishoudelijk reglement (eens in de twee jaar worden besluiten die</a:t>
            </a:r>
          </a:p>
          <a:p>
            <a:pPr marL="0" indent="0">
              <a:buNone/>
            </a:pPr>
            <a:r>
              <a:rPr lang="nl-NL" sz="1800" dirty="0"/>
              <a:t>       in de tussenliggende tijd door de landelijke raad zijn genomen, </a:t>
            </a:r>
          </a:p>
          <a:p>
            <a:pPr marL="0" indent="0">
              <a:buNone/>
            </a:pPr>
            <a:r>
              <a:rPr lang="nl-NL" sz="1800" dirty="0"/>
              <a:t>       bijgewerkt in het huishoudelijk reglement).</a:t>
            </a:r>
          </a:p>
        </p:txBody>
      </p:sp>
    </p:spTree>
    <p:extLst>
      <p:ext uri="{BB962C8B-B14F-4D97-AF65-F5344CB8AC3E}">
        <p14:creationId xmlns:p14="http://schemas.microsoft.com/office/powerpoint/2010/main" val="173299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1D5E55-BD41-AE65-0249-446DF78660EC}"/>
              </a:ext>
            </a:extLst>
          </p:cNvPr>
          <p:cNvSpPr>
            <a:spLocks noGrp="1"/>
          </p:cNvSpPr>
          <p:nvPr>
            <p:ph type="title"/>
          </p:nvPr>
        </p:nvSpPr>
        <p:spPr/>
        <p:txBody>
          <a:bodyPr/>
          <a:lstStyle/>
          <a:p>
            <a:r>
              <a:rPr lang="nl-NL" dirty="0"/>
              <a:t>Kamperen en bivakkeren, visie en beleid</a:t>
            </a:r>
          </a:p>
        </p:txBody>
      </p:sp>
      <p:sp>
        <p:nvSpPr>
          <p:cNvPr id="3" name="Tijdelijke aanduiding voor inhoud 2">
            <a:extLst>
              <a:ext uri="{FF2B5EF4-FFF2-40B4-BE49-F238E27FC236}">
                <a16:creationId xmlns:a16="http://schemas.microsoft.com/office/drawing/2014/main" id="{497E900D-5054-FB94-69EA-2B24D18C483F}"/>
              </a:ext>
            </a:extLst>
          </p:cNvPr>
          <p:cNvSpPr>
            <a:spLocks noGrp="1"/>
          </p:cNvSpPr>
          <p:nvPr>
            <p:ph idx="1"/>
          </p:nvPr>
        </p:nvSpPr>
        <p:spPr>
          <a:xfrm>
            <a:off x="457200" y="1323754"/>
            <a:ext cx="8229600" cy="4525963"/>
          </a:xfrm>
        </p:spPr>
        <p:txBody>
          <a:bodyPr/>
          <a:lstStyle/>
          <a:p>
            <a:pPr>
              <a:lnSpc>
                <a:spcPct val="115000"/>
              </a:lnSpc>
            </a:pPr>
            <a:r>
              <a:rPr lang="nl-NL" sz="2000" dirty="0">
                <a:effectLst/>
                <a:latin typeface="Arial" panose="020B0604020202020204" pitchFamily="34" charset="0"/>
                <a:ea typeface="MS PGothic" panose="020B0600070205080204" pitchFamily="34" charset="-128"/>
                <a:cs typeface="Arial" panose="020B0604020202020204" pitchFamily="34" charset="0"/>
              </a:rPr>
              <a:t>De huidige visie op kamperen is gebaseerd op een notitie uit 2002 die vooral het kamperen beschreef vanuit het perspectief van beheer en niet vanuit het perspectief van de meerwaarde van het samen op kamp gaan in het Scoutingspel, de spelvisie.</a:t>
            </a:r>
          </a:p>
          <a:p>
            <a:pPr marL="0" indent="0">
              <a:lnSpc>
                <a:spcPct val="115000"/>
              </a:lnSpc>
              <a:buNone/>
            </a:pPr>
            <a:endParaRPr lang="nl-NL" sz="2000" dirty="0">
              <a:effectLst/>
              <a:latin typeface="Arial" panose="020B0604020202020204" pitchFamily="34" charset="0"/>
              <a:ea typeface="MS PGothic" panose="020B0600070205080204" pitchFamily="34" charset="-128"/>
              <a:cs typeface="Arial" panose="020B0604020202020204" pitchFamily="34" charset="0"/>
            </a:endParaRPr>
          </a:p>
          <a:p>
            <a:pPr>
              <a:lnSpc>
                <a:spcPct val="115000"/>
              </a:lnSpc>
            </a:pPr>
            <a:r>
              <a:rPr lang="nl-NL" sz="2000" dirty="0">
                <a:effectLst/>
                <a:latin typeface="Arial" panose="020B0604020202020204" pitchFamily="34" charset="0"/>
                <a:ea typeface="MS PGothic" panose="020B0600070205080204" pitchFamily="34" charset="-128"/>
                <a:cs typeface="Arial" panose="020B0604020202020204" pitchFamily="34" charset="0"/>
              </a:rPr>
              <a:t>In 2010 is bij het honderdjarig bestaan van Scouting Nederland een nieuwe spelvisie beschreven. Vanwege het belang van kamperen en bivakkeren voor het Scoutingspel willen we de visie binnen Scouting op kamperen en bivakkeren opnieuw uitschrijven, beter laten aansluiten op de huidige spelvisie en vaststellen binnen de vereniging.</a:t>
            </a:r>
          </a:p>
        </p:txBody>
      </p:sp>
    </p:spTree>
    <p:extLst>
      <p:ext uri="{BB962C8B-B14F-4D97-AF65-F5344CB8AC3E}">
        <p14:creationId xmlns:p14="http://schemas.microsoft.com/office/powerpoint/2010/main" val="2107263262"/>
      </p:ext>
    </p:extLst>
  </p:cSld>
  <p:clrMapOvr>
    <a:masterClrMapping/>
  </p:clrMapOvr>
</p:sld>
</file>

<file path=ppt/theme/theme1.xml><?xml version="1.0" encoding="utf-8"?>
<a:theme xmlns:a="http://schemas.openxmlformats.org/drawingml/2006/main" name="1_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PPT_Blad2">
  <a:themeElements>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PT_Blad2">
      <a:majorFont>
        <a:latin typeface="Impact"/>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Blad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_Blad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_Blad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_Blad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_Blad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_Blad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_Blad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_Blad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_Blad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_Blad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_Blad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_Blad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0AB008290AC4248AEE477D2CFF26C6F" ma:contentTypeVersion="15" ma:contentTypeDescription="Een nieuw document maken." ma:contentTypeScope="" ma:versionID="ddde0f3aa354654a452c3959713c1a08">
  <xsd:schema xmlns:xsd="http://www.w3.org/2001/XMLSchema" xmlns:xs="http://www.w3.org/2001/XMLSchema" xmlns:p="http://schemas.microsoft.com/office/2006/metadata/properties" xmlns:ns2="53ac6feb-e8ca-4a14-a286-8769d6e7675a" xmlns:ns3="07d4c787-58c5-4cbd-8e97-0b0aeb8e07f3" targetNamespace="http://schemas.microsoft.com/office/2006/metadata/properties" ma:root="true" ma:fieldsID="60036fcf2fd74e77d455a49d4da95b8d" ns2:_="" ns3:_="">
    <xsd:import namespace="53ac6feb-e8ca-4a14-a286-8769d6e7675a"/>
    <xsd:import namespace="07d4c787-58c5-4cbd-8e97-0b0aeb8e07f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ac6feb-e8ca-4a14-a286-8769d6e767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de1199a1-cc97-4303-bba3-a9293c04b51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7d4c787-58c5-4cbd-8e97-0b0aeb8e07f3"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4711f1ca-7d28-4488-84d3-ab5fba169274}" ma:internalName="TaxCatchAll" ma:showField="CatchAllData" ma:web="07d4c787-58c5-4cbd-8e97-0b0aeb8e07f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07d4c787-58c5-4cbd-8e97-0b0aeb8e07f3">
      <UserInfo>
        <DisplayName/>
        <AccountId xsi:nil="true"/>
        <AccountType/>
      </UserInfo>
    </SharedWithUsers>
    <TaxCatchAll xmlns="07d4c787-58c5-4cbd-8e97-0b0aeb8e07f3" xsi:nil="true"/>
    <lcf76f155ced4ddcb4097134ff3c332f xmlns="53ac6feb-e8ca-4a14-a286-8769d6e7675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0EEEA9E-91AE-4E04-A608-DA1B7F751DF8}">
  <ds:schemaRefs>
    <ds:schemaRef ds:uri="http://schemas.microsoft.com/sharepoint/v3/contenttype/forms"/>
  </ds:schemaRefs>
</ds:datastoreItem>
</file>

<file path=customXml/itemProps2.xml><?xml version="1.0" encoding="utf-8"?>
<ds:datastoreItem xmlns:ds="http://schemas.openxmlformats.org/officeDocument/2006/customXml" ds:itemID="{11BA1571-BC4E-4ABD-ADC8-7D23CF00B0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ac6feb-e8ca-4a14-a286-8769d6e7675a"/>
    <ds:schemaRef ds:uri="07d4c787-58c5-4cbd-8e97-0b0aeb8e07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471B79-1316-4DB7-94AD-3ECAF1EDD91F}">
  <ds:schemaRefs>
    <ds:schemaRef ds:uri="http://schemas.microsoft.com/office/2006/metadata/properties"/>
    <ds:schemaRef ds:uri="http://schemas.microsoft.com/office/infopath/2007/PartnerControls"/>
    <ds:schemaRef ds:uri="59412ee9-e512-4ab2-a296-43614616e3a2"/>
    <ds:schemaRef ds:uri="c5ebf488-3008-463d-bd4f-914ba18cc15e"/>
    <ds:schemaRef ds:uri="07d4c787-58c5-4cbd-8e97-0b0aeb8e07f3"/>
    <ds:schemaRef ds:uri="991788ad-2fa7-4679-8027-30c64cf827ed"/>
    <ds:schemaRef ds:uri="84050a90-e0fc-4f2a-b7c7-5d500e431425"/>
    <ds:schemaRef ds:uri="53ac6feb-e8ca-4a14-a286-8769d6e7675a"/>
  </ds:schemaRefs>
</ds:datastoreItem>
</file>

<file path=docProps/app.xml><?xml version="1.0" encoding="utf-8"?>
<Properties xmlns="http://schemas.openxmlformats.org/officeDocument/2006/extended-properties" xmlns:vt="http://schemas.openxmlformats.org/officeDocument/2006/docPropsVTypes">
  <Template/>
  <TotalTime>479</TotalTime>
  <Words>1267</Words>
  <Application>Microsoft Office PowerPoint</Application>
  <PresentationFormat>Diavoorstelling (4:3)</PresentationFormat>
  <Paragraphs>120</Paragraphs>
  <Slides>17</Slides>
  <Notes>1</Notes>
  <HiddenSlides>0</HiddenSlides>
  <MMClips>0</MMClips>
  <ScaleCrop>false</ScaleCrop>
  <HeadingPairs>
    <vt:vector size="6" baseType="variant">
      <vt:variant>
        <vt:lpstr>Gebruikte lettertypen</vt:lpstr>
      </vt:variant>
      <vt:variant>
        <vt:i4>3</vt:i4>
      </vt:variant>
      <vt:variant>
        <vt:lpstr>Thema</vt:lpstr>
      </vt:variant>
      <vt:variant>
        <vt:i4>5</vt:i4>
      </vt:variant>
      <vt:variant>
        <vt:lpstr>Diatitels</vt:lpstr>
      </vt:variant>
      <vt:variant>
        <vt:i4>17</vt:i4>
      </vt:variant>
    </vt:vector>
  </HeadingPairs>
  <TitlesOfParts>
    <vt:vector size="25" baseType="lpstr">
      <vt:lpstr>Arial</vt:lpstr>
      <vt:lpstr>Calibri</vt:lpstr>
      <vt:lpstr>Impact</vt:lpstr>
      <vt:lpstr>1_PPT_Blad2</vt:lpstr>
      <vt:lpstr>3_PPT_Blad2</vt:lpstr>
      <vt:lpstr>4_PPT_Blad2</vt:lpstr>
      <vt:lpstr>PPT_Blad2</vt:lpstr>
      <vt:lpstr>2_PPT_Blad2</vt:lpstr>
      <vt:lpstr>101e Landelijke raad 10 juni 2023</vt:lpstr>
      <vt:lpstr>Inleiding</vt:lpstr>
      <vt:lpstr>Agenda van de landelijke raad van 10 juni 2023</vt:lpstr>
      <vt:lpstr>Meningsvormend deel</vt:lpstr>
      <vt:lpstr>Voordrachten landelijke commissies</vt:lpstr>
      <vt:lpstr>Mededelingen</vt:lpstr>
      <vt:lpstr>Rapportage werkgroep Veiligheid &amp; Vertrouwen</vt:lpstr>
      <vt:lpstr>Aanpassingen huishoudelijk reglement</vt:lpstr>
      <vt:lpstr>Kamperen en bivakkeren, visie en beleid</vt:lpstr>
      <vt:lpstr>Vastgoed ontwikkelingen Scouting Nederland</vt:lpstr>
      <vt:lpstr>Scoutinglandgoed Zeewolde</vt:lpstr>
      <vt:lpstr>Voorstel meerjarenbeleid Scouting Nederland 2024-2025</vt:lpstr>
      <vt:lpstr>Rapportage Activiteitenplan Scouting Nederland 2022</vt:lpstr>
      <vt:lpstr>Financiën en beheer</vt:lpstr>
      <vt:lpstr>Regiovragen</vt:lpstr>
      <vt:lpstr>Nalezen?</vt:lpstr>
      <vt:lpstr>Dank voor je komst</vt:lpstr>
    </vt:vector>
  </TitlesOfParts>
  <Company>Scouting Nederland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Scouting Nederland</dc:creator>
  <cp:lastModifiedBy>Rozemarijn Vissers</cp:lastModifiedBy>
  <cp:revision>2</cp:revision>
  <dcterms:created xsi:type="dcterms:W3CDTF">2010-10-11T10:06:31Z</dcterms:created>
  <dcterms:modified xsi:type="dcterms:W3CDTF">2023-05-01T09:33:04Z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ProgID">
    <vt:lpwstr/>
  </property>
  <property fmtid="{D5CDD505-2E9C-101B-9397-08002B2CF9AE}" pid="3" name="ComplianceAssetId">
    <vt:lpwstr/>
  </property>
  <property fmtid="{D5CDD505-2E9C-101B-9397-08002B2CF9AE}" pid="4" name="TemplateUrl">
    <vt:lpwstr/>
  </property>
  <property fmtid="{D5CDD505-2E9C-101B-9397-08002B2CF9AE}" pid="5" name="_ExtendedDescription">
    <vt:lpwstr/>
  </property>
  <property fmtid="{D5CDD505-2E9C-101B-9397-08002B2CF9AE}" pid="6" name="xd_Signature">
    <vt:bool>false</vt:bool>
  </property>
  <property fmtid="{D5CDD505-2E9C-101B-9397-08002B2CF9AE}" pid="7" name="SNTOrganisation">
    <vt:lpwstr>1;#Directie|0ae8a1b8-ea40-4e49-bcc1-efca7ae055ff</vt:lpwstr>
  </property>
  <property fmtid="{D5CDD505-2E9C-101B-9397-08002B2CF9AE}" pid="8" name="SNTOrganisation_0">
    <vt:lpwstr>Directie|0ae8a1b8-ea40-4e49-bcc1-efca7ae055ff</vt:lpwstr>
  </property>
  <property fmtid="{D5CDD505-2E9C-101B-9397-08002B2CF9AE}" pid="9" name="TriggerFlowInfo">
    <vt:lpwstr/>
  </property>
  <property fmtid="{D5CDD505-2E9C-101B-9397-08002B2CF9AE}" pid="10" name="MediaServiceImageTags">
    <vt:lpwstr/>
  </property>
  <property fmtid="{D5CDD505-2E9C-101B-9397-08002B2CF9AE}" pid="11" name="ContentTypeId">
    <vt:lpwstr>0x0101004814EF664A3D44D8A13AB7EA61FC03DF0014CCED9AC44D9A458134923B4B58638E</vt:lpwstr>
  </property>
</Properties>
</file>