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655" r:id="rId4"/>
    <p:sldMasterId id="2147485667" r:id="rId5"/>
    <p:sldMasterId id="2147485679" r:id="rId6"/>
  </p:sldMasterIdLst>
  <p:notesMasterIdLst>
    <p:notesMasterId r:id="rId23"/>
  </p:notesMasterIdLst>
  <p:sldIdLst>
    <p:sldId id="256" r:id="rId7"/>
    <p:sldId id="257" r:id="rId8"/>
    <p:sldId id="291" r:id="rId9"/>
    <p:sldId id="258" r:id="rId10"/>
    <p:sldId id="777" r:id="rId11"/>
    <p:sldId id="405" r:id="rId12"/>
    <p:sldId id="778" r:id="rId13"/>
    <p:sldId id="775" r:id="rId14"/>
    <p:sldId id="773" r:id="rId15"/>
    <p:sldId id="303" r:id="rId16"/>
    <p:sldId id="768" r:id="rId17"/>
    <p:sldId id="769" r:id="rId18"/>
    <p:sldId id="779" r:id="rId19"/>
    <p:sldId id="780" r:id="rId20"/>
    <p:sldId id="781" r:id="rId21"/>
    <p:sldId id="782" r:id="rId22"/>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tandaardsectie" id="{5C4A9666-73A3-497E-8583-E17B518B895E}">
          <p14:sldIdLst>
            <p14:sldId id="256"/>
            <p14:sldId id="257"/>
            <p14:sldId id="291"/>
            <p14:sldId id="258"/>
            <p14:sldId id="777"/>
            <p14:sldId id="405"/>
            <p14:sldId id="778"/>
            <p14:sldId id="775"/>
            <p14:sldId id="773"/>
            <p14:sldId id="303"/>
            <p14:sldId id="768"/>
            <p14:sldId id="769"/>
            <p14:sldId id="779"/>
            <p14:sldId id="780"/>
            <p14:sldId id="781"/>
            <p14:sldId id="782"/>
          </p14:sldIdLst>
        </p14:section>
      </p14:sectionLst>
    </p:ext>
    <p:ext uri="{EFAFB233-063F-42B5-8137-9DF3F51BA10A}">
      <p15:sldGuideLst xmlns:p15="http://schemas.microsoft.com/office/powerpoint/2012/main">
        <p15:guide id="1" orient="horz" pos="482">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1282A84-31E2-8FD6-47B2-A6B08DB7509A}" name="Joost Felix" initials="JF" userId="S::joost.felix@scouting.nl::a2a95a5b-7adf-45bf-ab97-1da91e8d84e2" providerId="AD"/>
  <p188:author id="{985BDBBD-5728-F321-9207-D7A521AF6C43}" name="Claudia Komp" initials="CK" userId="S::claudia.komp@scouting.nl::00462948-0583-47ac-a87c-e6b0def21b3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D3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7AC511-B146-4046-85CA-6AA4A81E8FE3}" vWet="4" dt="2023-10-26T13:50:07.163"/>
    <p1510:client id="{DEFD788A-7E5F-4A5B-AD00-39DE7BE6392E}" v="35" dt="2023-10-26T13:53:30.96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82"/>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a Komp" userId="00462948-0583-47ac-a87c-e6b0def21b37" providerId="ADAL" clId="{687AC511-B146-4046-85CA-6AA4A81E8FE3}"/>
    <pc:docChg chg="modSld">
      <pc:chgData name="Claudia Komp" userId="00462948-0583-47ac-a87c-e6b0def21b37" providerId="ADAL" clId="{687AC511-B146-4046-85CA-6AA4A81E8FE3}" dt="2023-10-26T13:32:06.877" v="33"/>
      <pc:docMkLst>
        <pc:docMk/>
      </pc:docMkLst>
      <pc:sldChg chg="modSp mod delCm modCm">
        <pc:chgData name="Claudia Komp" userId="00462948-0583-47ac-a87c-e6b0def21b37" providerId="ADAL" clId="{687AC511-B146-4046-85CA-6AA4A81E8FE3}" dt="2023-10-26T13:32:06.877" v="33"/>
        <pc:sldMkLst>
          <pc:docMk/>
          <pc:sldMk cId="931863481" sldId="773"/>
        </pc:sldMkLst>
        <pc:spChg chg="mod">
          <ac:chgData name="Claudia Komp" userId="00462948-0583-47ac-a87c-e6b0def21b37" providerId="ADAL" clId="{687AC511-B146-4046-85CA-6AA4A81E8FE3}" dt="2023-10-26T13:31:58.572" v="30" actId="20577"/>
          <ac:spMkLst>
            <pc:docMk/>
            <pc:sldMk cId="931863481" sldId="773"/>
            <ac:spMk id="3" creationId="{F8F41052-7D5E-AFDD-5334-9803F4E71291}"/>
          </ac:spMkLst>
        </pc:spChg>
        <pc:extLst>
          <p:ext xmlns:p="http://schemas.openxmlformats.org/presentationml/2006/main" uri="{D6D511B9-2390-475A-947B-AFAB55BFBCF1}">
            <pc226:cmChg xmlns:pc226="http://schemas.microsoft.com/office/powerpoint/2022/06/main/command" chg="del mod modRxn">
              <pc226:chgData name="Claudia Komp" userId="00462948-0583-47ac-a87c-e6b0def21b37" providerId="ADAL" clId="{687AC511-B146-4046-85CA-6AA4A81E8FE3}" dt="2023-10-26T13:32:06.877" v="33"/>
              <pc2:cmMkLst xmlns:pc2="http://schemas.microsoft.com/office/powerpoint/2019/9/main/command">
                <pc:docMk/>
                <pc:sldMk cId="931863481" sldId="773"/>
                <pc2:cmMk id="{B6E39162-8A2D-4331-A0A7-F6E1F6BB54A2}"/>
              </pc2:cmMkLst>
            </pc226:cmChg>
          </p:ext>
        </pc:extLst>
      </pc:sldChg>
    </pc:docChg>
  </pc:docChgLst>
  <pc:docChgLst>
    <pc:chgData name="Claudia Komp" userId="00462948-0583-47ac-a87c-e6b0def21b37" providerId="ADAL" clId="{BD3F4F15-AF70-4135-AA87-558C8B96E56D}"/>
    <pc:docChg chg="undo redo custSel modSld">
      <pc:chgData name="Claudia Komp" userId="00462948-0583-47ac-a87c-e6b0def21b37" providerId="ADAL" clId="{BD3F4F15-AF70-4135-AA87-558C8B96E56D}" dt="2023-10-23T09:39:33.493" v="349" actId="20577"/>
      <pc:docMkLst>
        <pc:docMk/>
      </pc:docMkLst>
      <pc:sldChg chg="modSp mod">
        <pc:chgData name="Claudia Komp" userId="00462948-0583-47ac-a87c-e6b0def21b37" providerId="ADAL" clId="{BD3F4F15-AF70-4135-AA87-558C8B96E56D}" dt="2023-10-19T14:13:26.757" v="13" actId="20577"/>
        <pc:sldMkLst>
          <pc:docMk/>
          <pc:sldMk cId="931863481" sldId="773"/>
        </pc:sldMkLst>
        <pc:spChg chg="mod">
          <ac:chgData name="Claudia Komp" userId="00462948-0583-47ac-a87c-e6b0def21b37" providerId="ADAL" clId="{BD3F4F15-AF70-4135-AA87-558C8B96E56D}" dt="2023-10-19T14:13:26.757" v="13" actId="20577"/>
          <ac:spMkLst>
            <pc:docMk/>
            <pc:sldMk cId="931863481" sldId="773"/>
            <ac:spMk id="3" creationId="{F8F41052-7D5E-AFDD-5334-9803F4E71291}"/>
          </ac:spMkLst>
        </pc:spChg>
      </pc:sldChg>
      <pc:sldChg chg="addSp delSp modSp mod chgLayout">
        <pc:chgData name="Claudia Komp" userId="00462948-0583-47ac-a87c-e6b0def21b37" providerId="ADAL" clId="{BD3F4F15-AF70-4135-AA87-558C8B96E56D}" dt="2023-10-23T09:39:33.493" v="349" actId="20577"/>
        <pc:sldMkLst>
          <pc:docMk/>
          <pc:sldMk cId="2133222641" sldId="779"/>
        </pc:sldMkLst>
        <pc:spChg chg="mod ord">
          <ac:chgData name="Claudia Komp" userId="00462948-0583-47ac-a87c-e6b0def21b37" providerId="ADAL" clId="{BD3F4F15-AF70-4135-AA87-558C8B96E56D}" dt="2023-10-19T14:14:41.367" v="14" actId="6264"/>
          <ac:spMkLst>
            <pc:docMk/>
            <pc:sldMk cId="2133222641" sldId="779"/>
            <ac:spMk id="2" creationId="{AC6EB028-C96C-42C1-A7AE-3D9D3F146162}"/>
          </ac:spMkLst>
        </pc:spChg>
        <pc:spChg chg="add del mod">
          <ac:chgData name="Claudia Komp" userId="00462948-0583-47ac-a87c-e6b0def21b37" providerId="ADAL" clId="{BD3F4F15-AF70-4135-AA87-558C8B96E56D}" dt="2023-10-19T14:14:41.367" v="14" actId="6264"/>
          <ac:spMkLst>
            <pc:docMk/>
            <pc:sldMk cId="2133222641" sldId="779"/>
            <ac:spMk id="3" creationId="{39A2C86E-F356-A58C-A1C7-4DE02B0C7E9C}"/>
          </ac:spMkLst>
        </pc:spChg>
        <pc:spChg chg="add mod">
          <ac:chgData name="Claudia Komp" userId="00462948-0583-47ac-a87c-e6b0def21b37" providerId="ADAL" clId="{BD3F4F15-AF70-4135-AA87-558C8B96E56D}" dt="2023-10-23T09:39:33.493" v="349" actId="20577"/>
          <ac:spMkLst>
            <pc:docMk/>
            <pc:sldMk cId="2133222641" sldId="779"/>
            <ac:spMk id="4" creationId="{728CD0CA-8741-2002-99EE-E37729C50CC3}"/>
          </ac:spMkLst>
        </pc:spChg>
      </pc:sldChg>
      <pc:sldChg chg="addSp modSp mod">
        <pc:chgData name="Claudia Komp" userId="00462948-0583-47ac-a87c-e6b0def21b37" providerId="ADAL" clId="{BD3F4F15-AF70-4135-AA87-558C8B96E56D}" dt="2023-10-19T14:49:24.771" v="167" actId="20577"/>
        <pc:sldMkLst>
          <pc:docMk/>
          <pc:sldMk cId="3485875407" sldId="780"/>
        </pc:sldMkLst>
        <pc:spChg chg="add mod">
          <ac:chgData name="Claudia Komp" userId="00462948-0583-47ac-a87c-e6b0def21b37" providerId="ADAL" clId="{BD3F4F15-AF70-4135-AA87-558C8B96E56D}" dt="2023-10-19T14:49:24.771" v="167" actId="20577"/>
          <ac:spMkLst>
            <pc:docMk/>
            <pc:sldMk cId="3485875407" sldId="780"/>
            <ac:spMk id="3" creationId="{B6AF89B1-3416-14DD-4480-9E55DEA53393}"/>
          </ac:spMkLst>
        </pc:spChg>
      </pc:sldChg>
    </pc:docChg>
  </pc:docChgLst>
  <pc:docChgLst>
    <pc:chgData name="Claudia Komp" userId="00462948-0583-47ac-a87c-e6b0def21b37" providerId="ADAL" clId="{247B07EB-0D4A-4159-ABE4-B576F97521BA}"/>
    <pc:docChg chg="undo custSel addSld delSld modSld delMainMaster addSection delSection modSection">
      <pc:chgData name="Claudia Komp" userId="00462948-0583-47ac-a87c-e6b0def21b37" providerId="ADAL" clId="{247B07EB-0D4A-4159-ABE4-B576F97521BA}" dt="2023-10-18T14:50:19.281" v="1553" actId="20577"/>
      <pc:docMkLst>
        <pc:docMk/>
      </pc:docMkLst>
      <pc:sldChg chg="modSp mod">
        <pc:chgData name="Claudia Komp" userId="00462948-0583-47ac-a87c-e6b0def21b37" providerId="ADAL" clId="{247B07EB-0D4A-4159-ABE4-B576F97521BA}" dt="2023-10-18T12:42:06.988" v="18" actId="6549"/>
        <pc:sldMkLst>
          <pc:docMk/>
          <pc:sldMk cId="0" sldId="256"/>
        </pc:sldMkLst>
        <pc:spChg chg="mod">
          <ac:chgData name="Claudia Komp" userId="00462948-0583-47ac-a87c-e6b0def21b37" providerId="ADAL" clId="{247B07EB-0D4A-4159-ABE4-B576F97521BA}" dt="2023-10-18T12:42:06.988" v="18" actId="6549"/>
          <ac:spMkLst>
            <pc:docMk/>
            <pc:sldMk cId="0" sldId="256"/>
            <ac:spMk id="3074" creationId="{27849E6C-8295-48C1-9E09-2CB337710086}"/>
          </ac:spMkLst>
        </pc:spChg>
      </pc:sldChg>
      <pc:sldChg chg="modSp mod">
        <pc:chgData name="Claudia Komp" userId="00462948-0583-47ac-a87c-e6b0def21b37" providerId="ADAL" clId="{247B07EB-0D4A-4159-ABE4-B576F97521BA}" dt="2023-10-18T14:43:25.737" v="1384" actId="20577"/>
        <pc:sldMkLst>
          <pc:docMk/>
          <pc:sldMk cId="0" sldId="258"/>
        </pc:sldMkLst>
        <pc:spChg chg="mod">
          <ac:chgData name="Claudia Komp" userId="00462948-0583-47ac-a87c-e6b0def21b37" providerId="ADAL" clId="{247B07EB-0D4A-4159-ABE4-B576F97521BA}" dt="2023-10-18T14:43:25.737" v="1384" actId="20577"/>
          <ac:spMkLst>
            <pc:docMk/>
            <pc:sldMk cId="0" sldId="258"/>
            <ac:spMk id="6146" creationId="{DFBA867D-8DE5-D298-5540-55664FC2C0A9}"/>
          </ac:spMkLst>
        </pc:spChg>
        <pc:spChg chg="mod">
          <ac:chgData name="Claudia Komp" userId="00462948-0583-47ac-a87c-e6b0def21b37" providerId="ADAL" clId="{247B07EB-0D4A-4159-ABE4-B576F97521BA}" dt="2023-10-18T13:43:13.180" v="859" actId="20577"/>
          <ac:spMkLst>
            <pc:docMk/>
            <pc:sldMk cId="0" sldId="258"/>
            <ac:spMk id="6147" creationId="{B1109AC9-2C15-02D8-FE22-8323056E190D}"/>
          </ac:spMkLst>
        </pc:spChg>
      </pc:sldChg>
      <pc:sldChg chg="modSp del mod">
        <pc:chgData name="Claudia Komp" userId="00462948-0583-47ac-a87c-e6b0def21b37" providerId="ADAL" clId="{247B07EB-0D4A-4159-ABE4-B576F97521BA}" dt="2023-10-18T14:31:04.248" v="1222" actId="18676"/>
        <pc:sldMkLst>
          <pc:docMk/>
          <pc:sldMk cId="0" sldId="277"/>
        </pc:sldMkLst>
        <pc:spChg chg="mod">
          <ac:chgData name="Claudia Komp" userId="00462948-0583-47ac-a87c-e6b0def21b37" providerId="ADAL" clId="{247B07EB-0D4A-4159-ABE4-B576F97521BA}" dt="2023-10-18T14:29:56.548" v="1220" actId="255"/>
          <ac:spMkLst>
            <pc:docMk/>
            <pc:sldMk cId="0" sldId="277"/>
            <ac:spMk id="9218" creationId="{0A76D907-CF79-0416-D056-C41102F2A844}"/>
          </ac:spMkLst>
        </pc:spChg>
      </pc:sldChg>
      <pc:sldChg chg="modSp mod">
        <pc:chgData name="Claudia Komp" userId="00462948-0583-47ac-a87c-e6b0def21b37" providerId="ADAL" clId="{247B07EB-0D4A-4159-ABE4-B576F97521BA}" dt="2023-10-18T12:46:03.359" v="141" actId="20577"/>
        <pc:sldMkLst>
          <pc:docMk/>
          <pc:sldMk cId="0" sldId="291"/>
        </pc:sldMkLst>
        <pc:spChg chg="mod">
          <ac:chgData name="Claudia Komp" userId="00462948-0583-47ac-a87c-e6b0def21b37" providerId="ADAL" clId="{247B07EB-0D4A-4159-ABE4-B576F97521BA}" dt="2023-10-18T12:42:22.780" v="34" actId="6549"/>
          <ac:spMkLst>
            <pc:docMk/>
            <pc:sldMk cId="0" sldId="291"/>
            <ac:spMk id="8194" creationId="{78957312-6312-4298-A08A-F031A8162B3E}"/>
          </ac:spMkLst>
        </pc:spChg>
        <pc:spChg chg="mod">
          <ac:chgData name="Claudia Komp" userId="00462948-0583-47ac-a87c-e6b0def21b37" providerId="ADAL" clId="{247B07EB-0D4A-4159-ABE4-B576F97521BA}" dt="2023-10-18T12:46:03.359" v="141" actId="20577"/>
          <ac:spMkLst>
            <pc:docMk/>
            <pc:sldMk cId="0" sldId="291"/>
            <ac:spMk id="8195" creationId="{62075F40-AAED-4818-9D8C-71CB6EF8C61C}"/>
          </ac:spMkLst>
        </pc:spChg>
      </pc:sldChg>
      <pc:sldChg chg="modSp mod">
        <pc:chgData name="Claudia Komp" userId="00462948-0583-47ac-a87c-e6b0def21b37" providerId="ADAL" clId="{247B07EB-0D4A-4159-ABE4-B576F97521BA}" dt="2023-10-18T14:02:23.608" v="1110" actId="20577"/>
        <pc:sldMkLst>
          <pc:docMk/>
          <pc:sldMk cId="0" sldId="303"/>
        </pc:sldMkLst>
        <pc:spChg chg="mod">
          <ac:chgData name="Claudia Komp" userId="00462948-0583-47ac-a87c-e6b0def21b37" providerId="ADAL" clId="{247B07EB-0D4A-4159-ABE4-B576F97521BA}" dt="2023-10-18T14:02:23.608" v="1110" actId="20577"/>
          <ac:spMkLst>
            <pc:docMk/>
            <pc:sldMk cId="0" sldId="303"/>
            <ac:spMk id="12291" creationId="{42CB71ED-1160-45C8-8008-90B77257C79A}"/>
          </ac:spMkLst>
        </pc:spChg>
      </pc:sldChg>
      <pc:sldChg chg="delSp modSp mod">
        <pc:chgData name="Claudia Komp" userId="00462948-0583-47ac-a87c-e6b0def21b37" providerId="ADAL" clId="{247B07EB-0D4A-4159-ABE4-B576F97521BA}" dt="2023-10-18T13:43:58.177" v="865" actId="255"/>
        <pc:sldMkLst>
          <pc:docMk/>
          <pc:sldMk cId="0" sldId="405"/>
        </pc:sldMkLst>
        <pc:spChg chg="mod">
          <ac:chgData name="Claudia Komp" userId="00462948-0583-47ac-a87c-e6b0def21b37" providerId="ADAL" clId="{247B07EB-0D4A-4159-ABE4-B576F97521BA}" dt="2023-10-18T13:43:58.177" v="865" actId="255"/>
          <ac:spMkLst>
            <pc:docMk/>
            <pc:sldMk cId="0" sldId="405"/>
            <ac:spMk id="3" creationId="{E61E74CE-A5FB-454C-95D3-BA7B55B86C6E}"/>
          </ac:spMkLst>
        </pc:spChg>
        <pc:spChg chg="mod">
          <ac:chgData name="Claudia Komp" userId="00462948-0583-47ac-a87c-e6b0def21b37" providerId="ADAL" clId="{247B07EB-0D4A-4159-ABE4-B576F97521BA}" dt="2023-10-18T13:13:51.536" v="586" actId="6549"/>
          <ac:spMkLst>
            <pc:docMk/>
            <pc:sldMk cId="0" sldId="405"/>
            <ac:spMk id="29698" creationId="{7ECD1E94-C58D-4300-BB10-47A0F74EC3F3}"/>
          </ac:spMkLst>
        </pc:spChg>
        <pc:picChg chg="del">
          <ac:chgData name="Claudia Komp" userId="00462948-0583-47ac-a87c-e6b0def21b37" providerId="ADAL" clId="{247B07EB-0D4A-4159-ABE4-B576F97521BA}" dt="2023-10-18T12:58:31.830" v="376" actId="478"/>
          <ac:picMkLst>
            <pc:docMk/>
            <pc:sldMk cId="0" sldId="405"/>
            <ac:picMk id="2" creationId="{70C57023-0DB3-61C6-E575-B10F9D6B5572}"/>
          </ac:picMkLst>
        </pc:picChg>
        <pc:picChg chg="del">
          <ac:chgData name="Claudia Komp" userId="00462948-0583-47ac-a87c-e6b0def21b37" providerId="ADAL" clId="{247B07EB-0D4A-4159-ABE4-B576F97521BA}" dt="2023-10-18T12:58:33.981" v="377" actId="478"/>
          <ac:picMkLst>
            <pc:docMk/>
            <pc:sldMk cId="0" sldId="405"/>
            <ac:picMk id="4" creationId="{189721CC-DF00-1DA6-E927-98D08163342B}"/>
          </ac:picMkLst>
        </pc:picChg>
        <pc:picChg chg="del">
          <ac:chgData name="Claudia Komp" userId="00462948-0583-47ac-a87c-e6b0def21b37" providerId="ADAL" clId="{247B07EB-0D4A-4159-ABE4-B576F97521BA}" dt="2023-10-18T12:58:35.854" v="378" actId="478"/>
          <ac:picMkLst>
            <pc:docMk/>
            <pc:sldMk cId="0" sldId="405"/>
            <ac:picMk id="5" creationId="{950CA930-09AC-A2A4-0CBB-AB9312A21298}"/>
          </ac:picMkLst>
        </pc:picChg>
      </pc:sldChg>
      <pc:sldChg chg="del">
        <pc:chgData name="Claudia Komp" userId="00462948-0583-47ac-a87c-e6b0def21b37" providerId="ADAL" clId="{247B07EB-0D4A-4159-ABE4-B576F97521BA}" dt="2023-10-18T14:31:04.248" v="1222" actId="18676"/>
        <pc:sldMkLst>
          <pc:docMk/>
          <pc:sldMk cId="0" sldId="684"/>
        </pc:sldMkLst>
      </pc:sldChg>
      <pc:sldChg chg="del">
        <pc:chgData name="Claudia Komp" userId="00462948-0583-47ac-a87c-e6b0def21b37" providerId="ADAL" clId="{247B07EB-0D4A-4159-ABE4-B576F97521BA}" dt="2023-10-18T13:44:24.866" v="867" actId="2696"/>
        <pc:sldMkLst>
          <pc:docMk/>
          <pc:sldMk cId="3207490825" sldId="765"/>
        </pc:sldMkLst>
      </pc:sldChg>
      <pc:sldChg chg="del">
        <pc:chgData name="Claudia Komp" userId="00462948-0583-47ac-a87c-e6b0def21b37" providerId="ADAL" clId="{247B07EB-0D4A-4159-ABE4-B576F97521BA}" dt="2023-10-18T14:41:42.650" v="1374" actId="2696"/>
        <pc:sldMkLst>
          <pc:docMk/>
          <pc:sldMk cId="3700661898" sldId="767"/>
        </pc:sldMkLst>
      </pc:sldChg>
      <pc:sldChg chg="modSp add mod">
        <pc:chgData name="Claudia Komp" userId="00462948-0583-47ac-a87c-e6b0def21b37" providerId="ADAL" clId="{247B07EB-0D4A-4159-ABE4-B576F97521BA}" dt="2023-10-18T14:39:48.027" v="1235" actId="6549"/>
        <pc:sldMkLst>
          <pc:docMk/>
          <pc:sldMk cId="2507398931" sldId="768"/>
        </pc:sldMkLst>
        <pc:spChg chg="mod">
          <ac:chgData name="Claudia Komp" userId="00462948-0583-47ac-a87c-e6b0def21b37" providerId="ADAL" clId="{247B07EB-0D4A-4159-ABE4-B576F97521BA}" dt="2023-10-18T14:33:27.509" v="1226" actId="20577"/>
          <ac:spMkLst>
            <pc:docMk/>
            <pc:sldMk cId="2507398931" sldId="768"/>
            <ac:spMk id="12290" creationId="{63FE09A8-8B75-4680-AB62-EB2B4EA39DB6}"/>
          </ac:spMkLst>
        </pc:spChg>
        <pc:spChg chg="mod">
          <ac:chgData name="Claudia Komp" userId="00462948-0583-47ac-a87c-e6b0def21b37" providerId="ADAL" clId="{247B07EB-0D4A-4159-ABE4-B576F97521BA}" dt="2023-10-18T14:39:48.027" v="1235" actId="6549"/>
          <ac:spMkLst>
            <pc:docMk/>
            <pc:sldMk cId="2507398931" sldId="768"/>
            <ac:spMk id="12291" creationId="{42CB71ED-1160-45C8-8008-90B77257C79A}"/>
          </ac:spMkLst>
        </pc:spChg>
      </pc:sldChg>
      <pc:sldChg chg="modSp add mod">
        <pc:chgData name="Claudia Komp" userId="00462948-0583-47ac-a87c-e6b0def21b37" providerId="ADAL" clId="{247B07EB-0D4A-4159-ABE4-B576F97521BA}" dt="2023-10-18T14:44:18.751" v="1389" actId="6549"/>
        <pc:sldMkLst>
          <pc:docMk/>
          <pc:sldMk cId="1756139077" sldId="769"/>
        </pc:sldMkLst>
        <pc:spChg chg="mod">
          <ac:chgData name="Claudia Komp" userId="00462948-0583-47ac-a87c-e6b0def21b37" providerId="ADAL" clId="{247B07EB-0D4A-4159-ABE4-B576F97521BA}" dt="2023-10-18T14:39:55.395" v="1237" actId="20577"/>
          <ac:spMkLst>
            <pc:docMk/>
            <pc:sldMk cId="1756139077" sldId="769"/>
            <ac:spMk id="12290" creationId="{63FE09A8-8B75-4680-AB62-EB2B4EA39DB6}"/>
          </ac:spMkLst>
        </pc:spChg>
        <pc:spChg chg="mod">
          <ac:chgData name="Claudia Komp" userId="00462948-0583-47ac-a87c-e6b0def21b37" providerId="ADAL" clId="{247B07EB-0D4A-4159-ABE4-B576F97521BA}" dt="2023-10-18T14:44:18.751" v="1389" actId="6549"/>
          <ac:spMkLst>
            <pc:docMk/>
            <pc:sldMk cId="1756139077" sldId="769"/>
            <ac:spMk id="12291" creationId="{42CB71ED-1160-45C8-8008-90B77257C79A}"/>
          </ac:spMkLst>
        </pc:spChg>
      </pc:sldChg>
      <pc:sldChg chg="modSp del mod">
        <pc:chgData name="Claudia Komp" userId="00462948-0583-47ac-a87c-e6b0def21b37" providerId="ADAL" clId="{247B07EB-0D4A-4159-ABE4-B576F97521BA}" dt="2023-10-18T14:31:04.248" v="1222" actId="18676"/>
        <pc:sldMkLst>
          <pc:docMk/>
          <pc:sldMk cId="2763496599" sldId="770"/>
        </pc:sldMkLst>
        <pc:spChg chg="mod">
          <ac:chgData name="Claudia Komp" userId="00462948-0583-47ac-a87c-e6b0def21b37" providerId="ADAL" clId="{247B07EB-0D4A-4159-ABE4-B576F97521BA}" dt="2023-10-18T14:13:01.770" v="1125" actId="20577"/>
          <ac:spMkLst>
            <pc:docMk/>
            <pc:sldMk cId="2763496599" sldId="770"/>
            <ac:spMk id="12291" creationId="{42CB71ED-1160-45C8-8008-90B77257C79A}"/>
          </ac:spMkLst>
        </pc:spChg>
      </pc:sldChg>
      <pc:sldChg chg="del">
        <pc:chgData name="Claudia Komp" userId="00462948-0583-47ac-a87c-e6b0def21b37" providerId="ADAL" clId="{247B07EB-0D4A-4159-ABE4-B576F97521BA}" dt="2023-10-18T13:44:30.405" v="868" actId="2696"/>
        <pc:sldMkLst>
          <pc:docMk/>
          <pc:sldMk cId="1732990679" sldId="771"/>
        </pc:sldMkLst>
      </pc:sldChg>
      <pc:sldChg chg="del">
        <pc:chgData name="Claudia Komp" userId="00462948-0583-47ac-a87c-e6b0def21b37" providerId="ADAL" clId="{247B07EB-0D4A-4159-ABE4-B576F97521BA}" dt="2023-10-18T13:44:34.665" v="869" actId="2696"/>
        <pc:sldMkLst>
          <pc:docMk/>
          <pc:sldMk cId="2107263262" sldId="772"/>
        </pc:sldMkLst>
      </pc:sldChg>
      <pc:sldChg chg="modSp mod">
        <pc:chgData name="Claudia Komp" userId="00462948-0583-47ac-a87c-e6b0def21b37" providerId="ADAL" clId="{247B07EB-0D4A-4159-ABE4-B576F97521BA}" dt="2023-10-18T13:57:26.565" v="952" actId="108"/>
        <pc:sldMkLst>
          <pc:docMk/>
          <pc:sldMk cId="931863481" sldId="773"/>
        </pc:sldMkLst>
        <pc:spChg chg="mod">
          <ac:chgData name="Claudia Komp" userId="00462948-0583-47ac-a87c-e6b0def21b37" providerId="ADAL" clId="{247B07EB-0D4A-4159-ABE4-B576F97521BA}" dt="2023-10-18T13:57:26.565" v="952" actId="108"/>
          <ac:spMkLst>
            <pc:docMk/>
            <pc:sldMk cId="931863481" sldId="773"/>
            <ac:spMk id="3" creationId="{F8F41052-7D5E-AFDD-5334-9803F4E71291}"/>
          </ac:spMkLst>
        </pc:spChg>
      </pc:sldChg>
      <pc:sldChg chg="del">
        <pc:chgData name="Claudia Komp" userId="00462948-0583-47ac-a87c-e6b0def21b37" providerId="ADAL" clId="{247B07EB-0D4A-4159-ABE4-B576F97521BA}" dt="2023-10-18T14:41:54.879" v="1375" actId="2696"/>
        <pc:sldMkLst>
          <pc:docMk/>
          <pc:sldMk cId="1479528165" sldId="774"/>
        </pc:sldMkLst>
      </pc:sldChg>
      <pc:sldChg chg="modSp mod">
        <pc:chgData name="Claudia Komp" userId="00462948-0583-47ac-a87c-e6b0def21b37" providerId="ADAL" clId="{247B07EB-0D4A-4159-ABE4-B576F97521BA}" dt="2023-10-18T13:19:17.137" v="858" actId="20577"/>
        <pc:sldMkLst>
          <pc:docMk/>
          <pc:sldMk cId="2200870060" sldId="775"/>
        </pc:sldMkLst>
        <pc:spChg chg="mod">
          <ac:chgData name="Claudia Komp" userId="00462948-0583-47ac-a87c-e6b0def21b37" providerId="ADAL" clId="{247B07EB-0D4A-4159-ABE4-B576F97521BA}" dt="2023-10-18T13:19:17.137" v="858" actId="20577"/>
          <ac:spMkLst>
            <pc:docMk/>
            <pc:sldMk cId="2200870060" sldId="775"/>
            <ac:spMk id="3" creationId="{495A5D1C-5FFD-50B1-DF7B-A7134CC8A148}"/>
          </ac:spMkLst>
        </pc:spChg>
      </pc:sldChg>
      <pc:sldChg chg="del">
        <pc:chgData name="Claudia Komp" userId="00462948-0583-47ac-a87c-e6b0def21b37" providerId="ADAL" clId="{247B07EB-0D4A-4159-ABE4-B576F97521BA}" dt="2023-10-18T14:31:04.248" v="1222" actId="18676"/>
        <pc:sldMkLst>
          <pc:docMk/>
          <pc:sldMk cId="446543748" sldId="776"/>
        </pc:sldMkLst>
      </pc:sldChg>
      <pc:sldChg chg="new del">
        <pc:chgData name="Claudia Komp" userId="00462948-0583-47ac-a87c-e6b0def21b37" providerId="ADAL" clId="{247B07EB-0D4A-4159-ABE4-B576F97521BA}" dt="2023-10-18T12:57:34.325" v="367" actId="680"/>
        <pc:sldMkLst>
          <pc:docMk/>
          <pc:sldMk cId="507339246" sldId="777"/>
        </pc:sldMkLst>
      </pc:sldChg>
      <pc:sldChg chg="addSp modSp new mod">
        <pc:chgData name="Claudia Komp" userId="00462948-0583-47ac-a87c-e6b0def21b37" providerId="ADAL" clId="{247B07EB-0D4A-4159-ABE4-B576F97521BA}" dt="2023-10-18T14:43:17.363" v="1381" actId="20577"/>
        <pc:sldMkLst>
          <pc:docMk/>
          <pc:sldMk cId="2978332435" sldId="777"/>
        </pc:sldMkLst>
        <pc:spChg chg="add mod">
          <ac:chgData name="Claudia Komp" userId="00462948-0583-47ac-a87c-e6b0def21b37" providerId="ADAL" clId="{247B07EB-0D4A-4159-ABE4-B576F97521BA}" dt="2023-10-18T14:43:17.363" v="1381" actId="20577"/>
          <ac:spMkLst>
            <pc:docMk/>
            <pc:sldMk cId="2978332435" sldId="777"/>
            <ac:spMk id="2" creationId="{46863078-4575-E39F-CD55-6BA3ACA14EB1}"/>
          </ac:spMkLst>
        </pc:spChg>
        <pc:spChg chg="add mod">
          <ac:chgData name="Claudia Komp" userId="00462948-0583-47ac-a87c-e6b0def21b37" providerId="ADAL" clId="{247B07EB-0D4A-4159-ABE4-B576F97521BA}" dt="2023-10-18T13:43:38.205" v="862" actId="14100"/>
          <ac:spMkLst>
            <pc:docMk/>
            <pc:sldMk cId="2978332435" sldId="777"/>
            <ac:spMk id="3" creationId="{444E1144-EA10-8043-6ECC-90260C56A0D0}"/>
          </ac:spMkLst>
        </pc:spChg>
      </pc:sldChg>
      <pc:sldChg chg="modSp add mod">
        <pc:chgData name="Claudia Komp" userId="00462948-0583-47ac-a87c-e6b0def21b37" providerId="ADAL" clId="{247B07EB-0D4A-4159-ABE4-B576F97521BA}" dt="2023-10-18T13:44:07.650" v="866" actId="255"/>
        <pc:sldMkLst>
          <pc:docMk/>
          <pc:sldMk cId="3508918061" sldId="778"/>
        </pc:sldMkLst>
        <pc:spChg chg="mod">
          <ac:chgData name="Claudia Komp" userId="00462948-0583-47ac-a87c-e6b0def21b37" providerId="ADAL" clId="{247B07EB-0D4A-4159-ABE4-B576F97521BA}" dt="2023-10-18T13:44:07.650" v="866" actId="255"/>
          <ac:spMkLst>
            <pc:docMk/>
            <pc:sldMk cId="3508918061" sldId="778"/>
            <ac:spMk id="3" creationId="{E61E74CE-A5FB-454C-95D3-BA7B55B86C6E}"/>
          </ac:spMkLst>
        </pc:spChg>
      </pc:sldChg>
      <pc:sldChg chg="modSp new mod">
        <pc:chgData name="Claudia Komp" userId="00462948-0583-47ac-a87c-e6b0def21b37" providerId="ADAL" clId="{247B07EB-0D4A-4159-ABE4-B576F97521BA}" dt="2023-10-18T14:45:27.790" v="1443" actId="20577"/>
        <pc:sldMkLst>
          <pc:docMk/>
          <pc:sldMk cId="2133222641" sldId="779"/>
        </pc:sldMkLst>
        <pc:spChg chg="mod">
          <ac:chgData name="Claudia Komp" userId="00462948-0583-47ac-a87c-e6b0def21b37" providerId="ADAL" clId="{247B07EB-0D4A-4159-ABE4-B576F97521BA}" dt="2023-10-18T14:45:27.790" v="1443" actId="20577"/>
          <ac:spMkLst>
            <pc:docMk/>
            <pc:sldMk cId="2133222641" sldId="779"/>
            <ac:spMk id="2" creationId="{AC6EB028-C96C-42C1-A7AE-3D9D3F146162}"/>
          </ac:spMkLst>
        </pc:spChg>
      </pc:sldChg>
      <pc:sldChg chg="new del">
        <pc:chgData name="Claudia Komp" userId="00462948-0583-47ac-a87c-e6b0def21b37" providerId="ADAL" clId="{247B07EB-0D4A-4159-ABE4-B576F97521BA}" dt="2023-10-18T14:42:03.516" v="1376" actId="2696"/>
        <pc:sldMkLst>
          <pc:docMk/>
          <pc:sldMk cId="2218347984" sldId="779"/>
        </pc:sldMkLst>
      </pc:sldChg>
      <pc:sldChg chg="delSp modSp add mod">
        <pc:chgData name="Claudia Komp" userId="00462948-0583-47ac-a87c-e6b0def21b37" providerId="ADAL" clId="{247B07EB-0D4A-4159-ABE4-B576F97521BA}" dt="2023-10-18T14:46:30.524" v="1509"/>
        <pc:sldMkLst>
          <pc:docMk/>
          <pc:sldMk cId="3485875407" sldId="780"/>
        </pc:sldMkLst>
        <pc:spChg chg="mod">
          <ac:chgData name="Claudia Komp" userId="00462948-0583-47ac-a87c-e6b0def21b37" providerId="ADAL" clId="{247B07EB-0D4A-4159-ABE4-B576F97521BA}" dt="2023-10-18T14:46:00.116" v="1508" actId="20577"/>
          <ac:spMkLst>
            <pc:docMk/>
            <pc:sldMk cId="3485875407" sldId="780"/>
            <ac:spMk id="2" creationId="{AC6EB028-C96C-42C1-A7AE-3D9D3F146162}"/>
          </ac:spMkLst>
        </pc:spChg>
        <pc:picChg chg="del">
          <ac:chgData name="Claudia Komp" userId="00462948-0583-47ac-a87c-e6b0def21b37" providerId="ADAL" clId="{247B07EB-0D4A-4159-ABE4-B576F97521BA}" dt="2023-10-18T14:46:30.524" v="1509"/>
          <ac:picMkLst>
            <pc:docMk/>
            <pc:sldMk cId="3485875407" sldId="780"/>
            <ac:picMk id="3" creationId="{F197B05D-FD21-9196-B5C9-2E3A2BDEC1E8}"/>
          </ac:picMkLst>
        </pc:picChg>
      </pc:sldChg>
      <pc:sldChg chg="addSp delSp modSp new mod">
        <pc:chgData name="Claudia Komp" userId="00462948-0583-47ac-a87c-e6b0def21b37" providerId="ADAL" clId="{247B07EB-0D4A-4159-ABE4-B576F97521BA}" dt="2023-10-18T14:49:11.365" v="1525" actId="113"/>
        <pc:sldMkLst>
          <pc:docMk/>
          <pc:sldMk cId="533965791" sldId="781"/>
        </pc:sldMkLst>
        <pc:spChg chg="add mod">
          <ac:chgData name="Claudia Komp" userId="00462948-0583-47ac-a87c-e6b0def21b37" providerId="ADAL" clId="{247B07EB-0D4A-4159-ABE4-B576F97521BA}" dt="2023-10-18T14:47:01.166" v="1517" actId="20577"/>
          <ac:spMkLst>
            <pc:docMk/>
            <pc:sldMk cId="533965791" sldId="781"/>
            <ac:spMk id="3" creationId="{A3296407-6590-E67F-9574-4E7065FAD8B6}"/>
          </ac:spMkLst>
        </pc:spChg>
        <pc:spChg chg="add del">
          <ac:chgData name="Claudia Komp" userId="00462948-0583-47ac-a87c-e6b0def21b37" providerId="ADAL" clId="{247B07EB-0D4A-4159-ABE4-B576F97521BA}" dt="2023-10-18T14:47:19.892" v="1519" actId="22"/>
          <ac:spMkLst>
            <pc:docMk/>
            <pc:sldMk cId="533965791" sldId="781"/>
            <ac:spMk id="5" creationId="{D6E02FD8-C155-4D30-1982-B10CBEC8F3CB}"/>
          </ac:spMkLst>
        </pc:spChg>
        <pc:spChg chg="add mod">
          <ac:chgData name="Claudia Komp" userId="00462948-0583-47ac-a87c-e6b0def21b37" providerId="ADAL" clId="{247B07EB-0D4A-4159-ABE4-B576F97521BA}" dt="2023-10-18T14:49:11.365" v="1525" actId="113"/>
          <ac:spMkLst>
            <pc:docMk/>
            <pc:sldMk cId="533965791" sldId="781"/>
            <ac:spMk id="6" creationId="{072521A4-50D6-725D-2593-F8DFBEFD1BC4}"/>
          </ac:spMkLst>
        </pc:spChg>
      </pc:sldChg>
      <pc:sldChg chg="modSp new mod">
        <pc:chgData name="Claudia Komp" userId="00462948-0583-47ac-a87c-e6b0def21b37" providerId="ADAL" clId="{247B07EB-0D4A-4159-ABE4-B576F97521BA}" dt="2023-10-18T14:50:19.281" v="1553" actId="20577"/>
        <pc:sldMkLst>
          <pc:docMk/>
          <pc:sldMk cId="3166844985" sldId="782"/>
        </pc:sldMkLst>
        <pc:spChg chg="mod">
          <ac:chgData name="Claudia Komp" userId="00462948-0583-47ac-a87c-e6b0def21b37" providerId="ADAL" clId="{247B07EB-0D4A-4159-ABE4-B576F97521BA}" dt="2023-10-18T14:50:03.231" v="1546" actId="20577"/>
          <ac:spMkLst>
            <pc:docMk/>
            <pc:sldMk cId="3166844985" sldId="782"/>
            <ac:spMk id="2" creationId="{8368EF29-00AE-7838-CE7F-92ECA0CF6522}"/>
          </ac:spMkLst>
        </pc:spChg>
        <pc:spChg chg="mod">
          <ac:chgData name="Claudia Komp" userId="00462948-0583-47ac-a87c-e6b0def21b37" providerId="ADAL" clId="{247B07EB-0D4A-4159-ABE4-B576F97521BA}" dt="2023-10-18T14:50:19.281" v="1553" actId="20577"/>
          <ac:spMkLst>
            <pc:docMk/>
            <pc:sldMk cId="3166844985" sldId="782"/>
            <ac:spMk id="3" creationId="{3AC99CDD-A5AA-439C-49D2-13F1F10F9850}"/>
          </ac:spMkLst>
        </pc:spChg>
      </pc:sldChg>
      <pc:sldMasterChg chg="del delSldLayout">
        <pc:chgData name="Claudia Komp" userId="00462948-0583-47ac-a87c-e6b0def21b37" providerId="ADAL" clId="{247B07EB-0D4A-4159-ABE4-B576F97521BA}" dt="2023-10-18T14:31:04.248" v="1222" actId="18676"/>
        <pc:sldMasterMkLst>
          <pc:docMk/>
          <pc:sldMasterMk cId="0" sldId="2147485355"/>
        </pc:sldMasterMkLst>
        <pc:sldLayoutChg chg="del">
          <pc:chgData name="Claudia Komp" userId="00462948-0583-47ac-a87c-e6b0def21b37" providerId="ADAL" clId="{247B07EB-0D4A-4159-ABE4-B576F97521BA}" dt="2023-10-18T14:31:04.248" v="1222" actId="18676"/>
          <pc:sldLayoutMkLst>
            <pc:docMk/>
            <pc:sldMasterMk cId="0" sldId="2147485355"/>
            <pc:sldLayoutMk cId="2701369625" sldId="2147485632"/>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3898381773" sldId="2147485633"/>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2453739914" sldId="2147485634"/>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2452187667" sldId="2147485635"/>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1737645612" sldId="2147485636"/>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3724718706" sldId="2147485637"/>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336442446" sldId="2147485638"/>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1316094941" sldId="2147485639"/>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3919722359" sldId="2147485640"/>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2959509811" sldId="2147485641"/>
          </pc:sldLayoutMkLst>
        </pc:sldLayoutChg>
        <pc:sldLayoutChg chg="del">
          <pc:chgData name="Claudia Komp" userId="00462948-0583-47ac-a87c-e6b0def21b37" providerId="ADAL" clId="{247B07EB-0D4A-4159-ABE4-B576F97521BA}" dt="2023-10-18T14:31:04.248" v="1222" actId="18676"/>
          <pc:sldLayoutMkLst>
            <pc:docMk/>
            <pc:sldMasterMk cId="0" sldId="2147485355"/>
            <pc:sldLayoutMk cId="2614971625" sldId="2147485653"/>
          </pc:sldLayoutMkLst>
        </pc:sldLayoutChg>
      </pc:sldMasterChg>
      <pc:sldMasterChg chg="del delSldLayout">
        <pc:chgData name="Claudia Komp" userId="00462948-0583-47ac-a87c-e6b0def21b37" providerId="ADAL" clId="{247B07EB-0D4A-4159-ABE4-B576F97521BA}" dt="2023-10-18T14:31:04.248" v="1222" actId="18676"/>
        <pc:sldMasterMkLst>
          <pc:docMk/>
          <pc:sldMasterMk cId="115431234" sldId="2147485691"/>
        </pc:sldMasterMkLst>
        <pc:sldLayoutChg chg="del">
          <pc:chgData name="Claudia Komp" userId="00462948-0583-47ac-a87c-e6b0def21b37" providerId="ADAL" clId="{247B07EB-0D4A-4159-ABE4-B576F97521BA}" dt="2023-10-18T14:31:04.248" v="1222" actId="18676"/>
          <pc:sldLayoutMkLst>
            <pc:docMk/>
            <pc:sldMasterMk cId="115431234" sldId="2147485691"/>
            <pc:sldLayoutMk cId="3325535772" sldId="2147485692"/>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1871254502" sldId="2147485693"/>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1601348100" sldId="2147485694"/>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2584902541" sldId="2147485695"/>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2797107322" sldId="2147485696"/>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1412723835" sldId="2147485697"/>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120420763" sldId="2147485698"/>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3469562563" sldId="2147485699"/>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356675906" sldId="2147485700"/>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1063959042" sldId="2147485701"/>
          </pc:sldLayoutMkLst>
        </pc:sldLayoutChg>
        <pc:sldLayoutChg chg="del">
          <pc:chgData name="Claudia Komp" userId="00462948-0583-47ac-a87c-e6b0def21b37" providerId="ADAL" clId="{247B07EB-0D4A-4159-ABE4-B576F97521BA}" dt="2023-10-18T14:31:04.248" v="1222" actId="18676"/>
          <pc:sldLayoutMkLst>
            <pc:docMk/>
            <pc:sldMasterMk cId="115431234" sldId="2147485691"/>
            <pc:sldLayoutMk cId="1107069936" sldId="2147485702"/>
          </pc:sldLayoutMkLst>
        </pc:sldLayoutChg>
      </pc:sldMasterChg>
    </pc:docChg>
  </pc:docChgLst>
  <pc:docChgLst>
    <pc:chgData name="Joost Felix" userId="S::joost.felix@scouting.nl::a2a95a5b-7adf-45bf-ab97-1da91e8d84e2" providerId="AD" clId="Web-{77E2BA35-ABB2-9DCC-5DDF-07D752D86329}"/>
    <pc:docChg chg="mod modSld">
      <pc:chgData name="Joost Felix" userId="S::joost.felix@scouting.nl::a2a95a5b-7adf-45bf-ab97-1da91e8d84e2" providerId="AD" clId="Web-{77E2BA35-ABB2-9DCC-5DDF-07D752D86329}" dt="2023-10-23T10:40:35.183" v="6"/>
      <pc:docMkLst>
        <pc:docMk/>
      </pc:docMkLst>
      <pc:sldChg chg="modSp">
        <pc:chgData name="Joost Felix" userId="S::joost.felix@scouting.nl::a2a95a5b-7adf-45bf-ab97-1da91e8d84e2" providerId="AD" clId="Web-{77E2BA35-ABB2-9DCC-5DDF-07D752D86329}" dt="2023-10-23T10:36:38.267" v="4" actId="20577"/>
        <pc:sldMkLst>
          <pc:docMk/>
          <pc:sldMk cId="0" sldId="291"/>
        </pc:sldMkLst>
        <pc:spChg chg="mod">
          <ac:chgData name="Joost Felix" userId="S::joost.felix@scouting.nl::a2a95a5b-7adf-45bf-ab97-1da91e8d84e2" providerId="AD" clId="Web-{77E2BA35-ABB2-9DCC-5DDF-07D752D86329}" dt="2023-10-23T10:36:38.267" v="4" actId="20577"/>
          <ac:spMkLst>
            <pc:docMk/>
            <pc:sldMk cId="0" sldId="291"/>
            <ac:spMk id="8195" creationId="{62075F40-AAED-4818-9D8C-71CB6EF8C61C}"/>
          </ac:spMkLst>
        </pc:spChg>
      </pc:sldChg>
      <pc:sldChg chg="addCm">
        <pc:chgData name="Joost Felix" userId="S::joost.felix@scouting.nl::a2a95a5b-7adf-45bf-ab97-1da91e8d84e2" providerId="AD" clId="Web-{77E2BA35-ABB2-9DCC-5DDF-07D752D86329}" dt="2023-10-23T10:40:35.183" v="6"/>
        <pc:sldMkLst>
          <pc:docMk/>
          <pc:sldMk cId="931863481" sldId="773"/>
        </pc:sldMkLst>
        <pc:extLst>
          <p:ext xmlns:p="http://schemas.openxmlformats.org/presentationml/2006/main" uri="{D6D511B9-2390-475A-947B-AFAB55BFBCF1}">
            <pc226:cmChg xmlns:pc226="http://schemas.microsoft.com/office/powerpoint/2022/06/main/command" chg="add">
              <pc226:chgData name="Joost Felix" userId="S::joost.felix@scouting.nl::a2a95a5b-7adf-45bf-ab97-1da91e8d84e2" providerId="AD" clId="Web-{77E2BA35-ABB2-9DCC-5DDF-07D752D86329}" dt="2023-10-23T10:40:35.183" v="6"/>
              <pc2:cmMkLst xmlns:pc2="http://schemas.microsoft.com/office/powerpoint/2019/9/main/command">
                <pc:docMk/>
                <pc:sldMk cId="931863481" sldId="773"/>
                <pc2:cmMk id="{B6E39162-8A2D-4331-A0A7-F6E1F6BB54A2}"/>
              </pc2:cmMkLst>
            </pc226:cmChg>
          </p:ext>
        </pc:extLst>
      </pc:sldChg>
    </pc:docChg>
  </pc:docChgLst>
  <pc:docChgLst>
    <pc:chgData name="Iris Brummelhuis" userId="S::iris.brummelhuis@scouting.nl::fb37e914-bbbe-403d-823c-7f95e3d21793" providerId="AD" clId="Web-{DEFD788A-7E5F-4A5B-AD00-39DE7BE6392E}"/>
    <pc:docChg chg="modSld">
      <pc:chgData name="Iris Brummelhuis" userId="S::iris.brummelhuis@scouting.nl::fb37e914-bbbe-403d-823c-7f95e3d21793" providerId="AD" clId="Web-{DEFD788A-7E5F-4A5B-AD00-39DE7BE6392E}" dt="2023-10-26T13:53:30.962" v="24" actId="14100"/>
      <pc:docMkLst>
        <pc:docMk/>
      </pc:docMkLst>
      <pc:sldChg chg="modSp">
        <pc:chgData name="Iris Brummelhuis" userId="S::iris.brummelhuis@scouting.nl::fb37e914-bbbe-403d-823c-7f95e3d21793" providerId="AD" clId="Web-{DEFD788A-7E5F-4A5B-AD00-39DE7BE6392E}" dt="2023-10-26T13:51:49.959" v="14" actId="20577"/>
        <pc:sldMkLst>
          <pc:docMk/>
          <pc:sldMk cId="1756139077" sldId="769"/>
        </pc:sldMkLst>
        <pc:spChg chg="mod">
          <ac:chgData name="Iris Brummelhuis" userId="S::iris.brummelhuis@scouting.nl::fb37e914-bbbe-403d-823c-7f95e3d21793" providerId="AD" clId="Web-{DEFD788A-7E5F-4A5B-AD00-39DE7BE6392E}" dt="2023-10-26T13:51:49.959" v="14" actId="20577"/>
          <ac:spMkLst>
            <pc:docMk/>
            <pc:sldMk cId="1756139077" sldId="769"/>
            <ac:spMk id="12291" creationId="{42CB71ED-1160-45C8-8008-90B77257C79A}"/>
          </ac:spMkLst>
        </pc:spChg>
      </pc:sldChg>
      <pc:sldChg chg="modSp">
        <pc:chgData name="Iris Brummelhuis" userId="S::iris.brummelhuis@scouting.nl::fb37e914-bbbe-403d-823c-7f95e3d21793" providerId="AD" clId="Web-{DEFD788A-7E5F-4A5B-AD00-39DE7BE6392E}" dt="2023-10-26T13:50:47.285" v="5" actId="20577"/>
        <pc:sldMkLst>
          <pc:docMk/>
          <pc:sldMk cId="931863481" sldId="773"/>
        </pc:sldMkLst>
        <pc:spChg chg="mod">
          <ac:chgData name="Iris Brummelhuis" userId="S::iris.brummelhuis@scouting.nl::fb37e914-bbbe-403d-823c-7f95e3d21793" providerId="AD" clId="Web-{DEFD788A-7E5F-4A5B-AD00-39DE7BE6392E}" dt="2023-10-26T13:50:47.285" v="5" actId="20577"/>
          <ac:spMkLst>
            <pc:docMk/>
            <pc:sldMk cId="931863481" sldId="773"/>
            <ac:spMk id="3" creationId="{F8F41052-7D5E-AFDD-5334-9803F4E71291}"/>
          </ac:spMkLst>
        </pc:spChg>
      </pc:sldChg>
      <pc:sldChg chg="modSp">
        <pc:chgData name="Iris Brummelhuis" userId="S::iris.brummelhuis@scouting.nl::fb37e914-bbbe-403d-823c-7f95e3d21793" providerId="AD" clId="Web-{DEFD788A-7E5F-4A5B-AD00-39DE7BE6392E}" dt="2023-10-26T13:53:01.727" v="23" actId="20577"/>
        <pc:sldMkLst>
          <pc:docMk/>
          <pc:sldMk cId="3485875407" sldId="780"/>
        </pc:sldMkLst>
        <pc:spChg chg="mod">
          <ac:chgData name="Iris Brummelhuis" userId="S::iris.brummelhuis@scouting.nl::fb37e914-bbbe-403d-823c-7f95e3d21793" providerId="AD" clId="Web-{DEFD788A-7E5F-4A5B-AD00-39DE7BE6392E}" dt="2023-10-26T13:53:01.727" v="23" actId="20577"/>
          <ac:spMkLst>
            <pc:docMk/>
            <pc:sldMk cId="3485875407" sldId="780"/>
            <ac:spMk id="3" creationId="{B6AF89B1-3416-14DD-4480-9E55DEA53393}"/>
          </ac:spMkLst>
        </pc:spChg>
      </pc:sldChg>
      <pc:sldChg chg="modSp">
        <pc:chgData name="Iris Brummelhuis" userId="S::iris.brummelhuis@scouting.nl::fb37e914-bbbe-403d-823c-7f95e3d21793" providerId="AD" clId="Web-{DEFD788A-7E5F-4A5B-AD00-39DE7BE6392E}" dt="2023-10-26T13:53:30.962" v="24" actId="14100"/>
        <pc:sldMkLst>
          <pc:docMk/>
          <pc:sldMk cId="3166844985" sldId="782"/>
        </pc:sldMkLst>
        <pc:spChg chg="mod">
          <ac:chgData name="Iris Brummelhuis" userId="S::iris.brummelhuis@scouting.nl::fb37e914-bbbe-403d-823c-7f95e3d21793" providerId="AD" clId="Web-{DEFD788A-7E5F-4A5B-AD00-39DE7BE6392E}" dt="2023-10-26T13:53:30.962" v="24" actId="14100"/>
          <ac:spMkLst>
            <pc:docMk/>
            <pc:sldMk cId="3166844985" sldId="782"/>
            <ac:spMk id="2" creationId="{8368EF29-00AE-7838-CE7F-92ECA0CF65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F6873542-FD88-4BE4-9552-FD6A99C2C7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nl-NL"/>
          </a:p>
        </p:txBody>
      </p:sp>
      <p:sp>
        <p:nvSpPr>
          <p:cNvPr id="3" name="Tijdelijke aanduiding voor datum 2">
            <a:extLst>
              <a:ext uri="{FF2B5EF4-FFF2-40B4-BE49-F238E27FC236}">
                <a16:creationId xmlns:a16="http://schemas.microsoft.com/office/drawing/2014/main" id="{2CF5ABE5-2B1F-400E-B9DB-A6DEBB2C197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D762A49-4CC7-4A5A-9D62-D63E932B9242}" type="datetimeFigureOut">
              <a:rPr lang="nl-NL"/>
              <a:pPr>
                <a:defRPr/>
              </a:pPr>
              <a:t>26-10-2023</a:t>
            </a:fld>
            <a:endParaRPr lang="nl-NL"/>
          </a:p>
        </p:txBody>
      </p:sp>
      <p:sp>
        <p:nvSpPr>
          <p:cNvPr id="4" name="Tijdelijke aanduiding voor dia-afbeelding 3">
            <a:extLst>
              <a:ext uri="{FF2B5EF4-FFF2-40B4-BE49-F238E27FC236}">
                <a16:creationId xmlns:a16="http://schemas.microsoft.com/office/drawing/2014/main" id="{35E720ED-82CE-43D7-8BC7-B8CBFAF49E52}"/>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a:extLst>
              <a:ext uri="{FF2B5EF4-FFF2-40B4-BE49-F238E27FC236}">
                <a16:creationId xmlns:a16="http://schemas.microsoft.com/office/drawing/2014/main" id="{87098322-50BB-4636-9B7A-EA49AE579172}"/>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a:extLst>
              <a:ext uri="{FF2B5EF4-FFF2-40B4-BE49-F238E27FC236}">
                <a16:creationId xmlns:a16="http://schemas.microsoft.com/office/drawing/2014/main" id="{55431108-C15E-4F52-8027-A6FE8122224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nl-NL"/>
          </a:p>
        </p:txBody>
      </p:sp>
      <p:sp>
        <p:nvSpPr>
          <p:cNvPr id="7" name="Tijdelijke aanduiding voor dianummer 6">
            <a:extLst>
              <a:ext uri="{FF2B5EF4-FFF2-40B4-BE49-F238E27FC236}">
                <a16:creationId xmlns:a16="http://schemas.microsoft.com/office/drawing/2014/main" id="{7F17367B-894C-46AE-B3FB-FEAFC35860B8}"/>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74BC10C8-5E50-4F4A-ACA2-DE59AE18440C}" type="slidenum">
              <a:rPr lang="nl-NL" altLang="nl-NL"/>
              <a:pPr>
                <a:defRPr/>
              </a:pPr>
              <a:t>‹#›</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a:extLst>
              <a:ext uri="{FF2B5EF4-FFF2-40B4-BE49-F238E27FC236}">
                <a16:creationId xmlns:a16="http://schemas.microsoft.com/office/drawing/2014/main" id="{6F610E84-8416-47B8-BBAA-E2D0A270C1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Tijdelijke aanduiding voor notities 2">
            <a:extLst>
              <a:ext uri="{FF2B5EF4-FFF2-40B4-BE49-F238E27FC236}">
                <a16:creationId xmlns:a16="http://schemas.microsoft.com/office/drawing/2014/main" id="{3B9B0E41-4B1A-413F-B15E-90FC9319BD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220" name="Tijdelijke aanduiding voor dianummer 3">
            <a:extLst>
              <a:ext uri="{FF2B5EF4-FFF2-40B4-BE49-F238E27FC236}">
                <a16:creationId xmlns:a16="http://schemas.microsoft.com/office/drawing/2014/main" id="{66748AB5-1D7A-4F11-A888-5DDBBE5D63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843FA1C-ADCD-4986-BCB8-E2406436BC14}"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209C069B-7632-4B33-B4C8-7EA5EA20124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0A27E0AE-5573-48DE-9BA7-9E9CB68B6609}"/>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DE088E43-3825-4A00-B60B-1A1012F74F9F}"/>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F0E221C4-C7C4-46EB-A4C6-8DFAA332F23C}"/>
              </a:ext>
            </a:extLst>
          </p:cNvPr>
          <p:cNvSpPr>
            <a:spLocks noGrp="1" noChangeArrowheads="1"/>
          </p:cNvSpPr>
          <p:nvPr>
            <p:ph type="sldNum" sz="quarter" idx="12"/>
          </p:nvPr>
        </p:nvSpPr>
        <p:spPr/>
        <p:txBody>
          <a:bodyPr/>
          <a:lstStyle>
            <a:lvl1pPr>
              <a:defRPr/>
            </a:lvl1pPr>
          </a:lstStyle>
          <a:p>
            <a:pPr>
              <a:defRPr/>
            </a:pPr>
            <a:fld id="{32021DEA-669E-4B7E-9163-C5207CA716E1}" type="slidenum">
              <a:rPr lang="nl-NL" altLang="nl-NL"/>
              <a:pPr>
                <a:defRPr/>
              </a:pPr>
              <a:t>‹#›</a:t>
            </a:fld>
            <a:endParaRPr lang="nl-NL" altLang="nl-NL"/>
          </a:p>
        </p:txBody>
      </p:sp>
    </p:spTree>
    <p:extLst>
      <p:ext uri="{BB962C8B-B14F-4D97-AF65-F5344CB8AC3E}">
        <p14:creationId xmlns:p14="http://schemas.microsoft.com/office/powerpoint/2010/main" val="1647808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525A023A-051C-49E4-B6FA-FCC692246C91}"/>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050E090F-9EE6-4BA5-AF08-013FC351FEB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9C2F640D-6D51-497C-87CB-B73B89C539B1}"/>
              </a:ext>
            </a:extLst>
          </p:cNvPr>
          <p:cNvSpPr>
            <a:spLocks noGrp="1" noChangeArrowheads="1"/>
          </p:cNvSpPr>
          <p:nvPr>
            <p:ph type="sldNum" sz="quarter" idx="12"/>
          </p:nvPr>
        </p:nvSpPr>
        <p:spPr>
          <a:ln/>
        </p:spPr>
        <p:txBody>
          <a:bodyPr/>
          <a:lstStyle>
            <a:lvl1pPr>
              <a:defRPr/>
            </a:lvl1pPr>
          </a:lstStyle>
          <a:p>
            <a:pPr>
              <a:defRPr/>
            </a:pPr>
            <a:fld id="{934F2241-8893-4040-A874-B95ABD094C74}" type="slidenum">
              <a:rPr lang="nl-NL" altLang="nl-NL"/>
              <a:pPr>
                <a:defRPr/>
              </a:pPr>
              <a:t>‹#›</a:t>
            </a:fld>
            <a:endParaRPr lang="nl-NL" altLang="nl-NL"/>
          </a:p>
        </p:txBody>
      </p:sp>
    </p:spTree>
    <p:extLst>
      <p:ext uri="{BB962C8B-B14F-4D97-AF65-F5344CB8AC3E}">
        <p14:creationId xmlns:p14="http://schemas.microsoft.com/office/powerpoint/2010/main" val="2414412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61827482-F1EE-4B9E-A424-2E43367F5FD7}"/>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761FFCE-445C-4B85-9D29-2D34810A0C9F}"/>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4F478672-44C1-48BD-8DAA-BE78ACC36478}"/>
              </a:ext>
            </a:extLst>
          </p:cNvPr>
          <p:cNvSpPr>
            <a:spLocks noGrp="1" noChangeArrowheads="1"/>
          </p:cNvSpPr>
          <p:nvPr>
            <p:ph type="sldNum" sz="quarter" idx="12"/>
          </p:nvPr>
        </p:nvSpPr>
        <p:spPr>
          <a:ln/>
        </p:spPr>
        <p:txBody>
          <a:bodyPr/>
          <a:lstStyle>
            <a:lvl1pPr>
              <a:defRPr/>
            </a:lvl1pPr>
          </a:lstStyle>
          <a:p>
            <a:pPr>
              <a:defRPr/>
            </a:pPr>
            <a:fld id="{62BF50F7-25D2-4DB9-A9E6-F0CB0C22FA85}" type="slidenum">
              <a:rPr lang="nl-NL" altLang="nl-NL"/>
              <a:pPr>
                <a:defRPr/>
              </a:pPr>
              <a:t>‹#›</a:t>
            </a:fld>
            <a:endParaRPr lang="nl-NL" altLang="nl-NL"/>
          </a:p>
        </p:txBody>
      </p:sp>
    </p:spTree>
    <p:extLst>
      <p:ext uri="{BB962C8B-B14F-4D97-AF65-F5344CB8AC3E}">
        <p14:creationId xmlns:p14="http://schemas.microsoft.com/office/powerpoint/2010/main" val="3755773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E53674CD-AFE7-493E-8328-DD364651FD2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340994E6-A4EF-4878-BCA1-565C4EC0EC68}"/>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FE83B189-6ED9-47F8-94E0-485F00A86675}"/>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5FCF4A0B-3889-425A-86B7-D023AC840CD8}"/>
              </a:ext>
            </a:extLst>
          </p:cNvPr>
          <p:cNvSpPr>
            <a:spLocks noGrp="1" noChangeArrowheads="1"/>
          </p:cNvSpPr>
          <p:nvPr>
            <p:ph type="sldNum" sz="quarter" idx="12"/>
          </p:nvPr>
        </p:nvSpPr>
        <p:spPr/>
        <p:txBody>
          <a:bodyPr/>
          <a:lstStyle>
            <a:lvl1pPr>
              <a:defRPr/>
            </a:lvl1pPr>
          </a:lstStyle>
          <a:p>
            <a:pPr>
              <a:defRPr/>
            </a:pPr>
            <a:fld id="{C907A2A4-EA13-465A-9B32-7A4F7E810906}" type="slidenum">
              <a:rPr lang="nl-NL" altLang="nl-NL"/>
              <a:pPr>
                <a:defRPr/>
              </a:pPr>
              <a:t>‹#›</a:t>
            </a:fld>
            <a:endParaRPr lang="nl-NL" altLang="nl-NL"/>
          </a:p>
        </p:txBody>
      </p:sp>
    </p:spTree>
    <p:extLst>
      <p:ext uri="{BB962C8B-B14F-4D97-AF65-F5344CB8AC3E}">
        <p14:creationId xmlns:p14="http://schemas.microsoft.com/office/powerpoint/2010/main" val="130263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75AF3D61-B728-4BC3-AA7A-E121FDDBE4C1}"/>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4DB3126-8316-47A1-B713-B60BE8C87C5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7C3BBD08-8330-4FAE-8956-C9164B04D6D1}"/>
              </a:ext>
            </a:extLst>
          </p:cNvPr>
          <p:cNvSpPr>
            <a:spLocks noGrp="1" noChangeArrowheads="1"/>
          </p:cNvSpPr>
          <p:nvPr>
            <p:ph type="sldNum" sz="quarter" idx="12"/>
          </p:nvPr>
        </p:nvSpPr>
        <p:spPr>
          <a:ln/>
        </p:spPr>
        <p:txBody>
          <a:bodyPr/>
          <a:lstStyle>
            <a:lvl1pPr>
              <a:defRPr/>
            </a:lvl1pPr>
          </a:lstStyle>
          <a:p>
            <a:pPr>
              <a:defRPr/>
            </a:pPr>
            <a:fld id="{71B8E6BC-2D36-4EC1-8A54-720C7963FF28}" type="slidenum">
              <a:rPr lang="nl-NL" altLang="nl-NL"/>
              <a:pPr>
                <a:defRPr/>
              </a:pPr>
              <a:t>‹#›</a:t>
            </a:fld>
            <a:endParaRPr lang="nl-NL" altLang="nl-NL"/>
          </a:p>
        </p:txBody>
      </p:sp>
    </p:spTree>
    <p:extLst>
      <p:ext uri="{BB962C8B-B14F-4D97-AF65-F5344CB8AC3E}">
        <p14:creationId xmlns:p14="http://schemas.microsoft.com/office/powerpoint/2010/main" val="2146070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63256F54-DFFC-4803-8991-6DD54A44D2B2}"/>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1F45D787-8640-48DB-A340-608F0ED1D4B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C67C2814-F478-4227-A41B-6EA4FFD79D66}"/>
              </a:ext>
            </a:extLst>
          </p:cNvPr>
          <p:cNvSpPr>
            <a:spLocks noGrp="1" noChangeArrowheads="1"/>
          </p:cNvSpPr>
          <p:nvPr>
            <p:ph type="sldNum" sz="quarter" idx="12"/>
          </p:nvPr>
        </p:nvSpPr>
        <p:spPr>
          <a:ln/>
        </p:spPr>
        <p:txBody>
          <a:bodyPr/>
          <a:lstStyle>
            <a:lvl1pPr>
              <a:defRPr/>
            </a:lvl1pPr>
          </a:lstStyle>
          <a:p>
            <a:pPr>
              <a:defRPr/>
            </a:pPr>
            <a:fld id="{25FD3B6D-93A8-4CF1-B1C6-EEFC93527D91}" type="slidenum">
              <a:rPr lang="nl-NL" altLang="nl-NL"/>
              <a:pPr>
                <a:defRPr/>
              </a:pPr>
              <a:t>‹#›</a:t>
            </a:fld>
            <a:endParaRPr lang="nl-NL" altLang="nl-NL"/>
          </a:p>
        </p:txBody>
      </p:sp>
    </p:spTree>
    <p:extLst>
      <p:ext uri="{BB962C8B-B14F-4D97-AF65-F5344CB8AC3E}">
        <p14:creationId xmlns:p14="http://schemas.microsoft.com/office/powerpoint/2010/main" val="2555379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37EC7931-A752-4271-929C-44C98D623C10}"/>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0D2755D3-A9BB-4ED8-83F9-AC025ECA5DD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8A8A95C8-0E4F-4977-9D55-50F05C21CC6E}"/>
              </a:ext>
            </a:extLst>
          </p:cNvPr>
          <p:cNvSpPr>
            <a:spLocks noGrp="1" noChangeArrowheads="1"/>
          </p:cNvSpPr>
          <p:nvPr>
            <p:ph type="sldNum" sz="quarter" idx="12"/>
          </p:nvPr>
        </p:nvSpPr>
        <p:spPr>
          <a:ln/>
        </p:spPr>
        <p:txBody>
          <a:bodyPr/>
          <a:lstStyle>
            <a:lvl1pPr>
              <a:defRPr/>
            </a:lvl1pPr>
          </a:lstStyle>
          <a:p>
            <a:pPr>
              <a:defRPr/>
            </a:pPr>
            <a:fld id="{B69FF0A3-234F-4B58-8F85-4FB6EC1CBA29}" type="slidenum">
              <a:rPr lang="nl-NL" altLang="nl-NL"/>
              <a:pPr>
                <a:defRPr/>
              </a:pPr>
              <a:t>‹#›</a:t>
            </a:fld>
            <a:endParaRPr lang="nl-NL" altLang="nl-NL"/>
          </a:p>
        </p:txBody>
      </p:sp>
    </p:spTree>
    <p:extLst>
      <p:ext uri="{BB962C8B-B14F-4D97-AF65-F5344CB8AC3E}">
        <p14:creationId xmlns:p14="http://schemas.microsoft.com/office/powerpoint/2010/main" val="2006842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3B3D2025-8342-4145-BAA8-1EBD7DC63C3C}"/>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6296692C-3333-41AA-A554-5006DDCB2444}"/>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BFF934D0-D5F0-4A1B-B9CA-6FAC53785ADD}"/>
              </a:ext>
            </a:extLst>
          </p:cNvPr>
          <p:cNvSpPr>
            <a:spLocks noGrp="1" noChangeArrowheads="1"/>
          </p:cNvSpPr>
          <p:nvPr>
            <p:ph type="sldNum" sz="quarter" idx="12"/>
          </p:nvPr>
        </p:nvSpPr>
        <p:spPr>
          <a:ln/>
        </p:spPr>
        <p:txBody>
          <a:bodyPr/>
          <a:lstStyle>
            <a:lvl1pPr>
              <a:defRPr/>
            </a:lvl1pPr>
          </a:lstStyle>
          <a:p>
            <a:pPr>
              <a:defRPr/>
            </a:pPr>
            <a:fld id="{B2782CDD-B90E-4CD8-A314-F10CF6E1F631}" type="slidenum">
              <a:rPr lang="nl-NL" altLang="nl-NL"/>
              <a:pPr>
                <a:defRPr/>
              </a:pPr>
              <a:t>‹#›</a:t>
            </a:fld>
            <a:endParaRPr lang="nl-NL" altLang="nl-NL"/>
          </a:p>
        </p:txBody>
      </p:sp>
    </p:spTree>
    <p:extLst>
      <p:ext uri="{BB962C8B-B14F-4D97-AF65-F5344CB8AC3E}">
        <p14:creationId xmlns:p14="http://schemas.microsoft.com/office/powerpoint/2010/main" val="24693500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0C3CAD49-C087-4F90-BFDA-A5D9A3B795DC}"/>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50724560-445A-4B70-B298-319E33FB7863}"/>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24897EA7-1BF8-4438-BB7D-840E4D3EE7AF}"/>
              </a:ext>
            </a:extLst>
          </p:cNvPr>
          <p:cNvSpPr>
            <a:spLocks noGrp="1" noChangeArrowheads="1"/>
          </p:cNvSpPr>
          <p:nvPr>
            <p:ph type="sldNum" sz="quarter" idx="12"/>
          </p:nvPr>
        </p:nvSpPr>
        <p:spPr>
          <a:ln/>
        </p:spPr>
        <p:txBody>
          <a:bodyPr/>
          <a:lstStyle>
            <a:lvl1pPr>
              <a:defRPr/>
            </a:lvl1pPr>
          </a:lstStyle>
          <a:p>
            <a:pPr>
              <a:defRPr/>
            </a:pPr>
            <a:fld id="{A611CCA6-F283-49BC-99AF-665D83E30896}" type="slidenum">
              <a:rPr lang="nl-NL" altLang="nl-NL"/>
              <a:pPr>
                <a:defRPr/>
              </a:pPr>
              <a:t>‹#›</a:t>
            </a:fld>
            <a:endParaRPr lang="nl-NL" altLang="nl-NL"/>
          </a:p>
        </p:txBody>
      </p:sp>
    </p:spTree>
    <p:extLst>
      <p:ext uri="{BB962C8B-B14F-4D97-AF65-F5344CB8AC3E}">
        <p14:creationId xmlns:p14="http://schemas.microsoft.com/office/powerpoint/2010/main" val="5526773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2BEA0FF-BB33-4BA5-9156-AEFB931ACEC6}"/>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0C467099-8E33-4E54-BC4F-E4AB0EDFD1D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AC0787C8-9E98-453E-896D-E14CE2D01786}"/>
              </a:ext>
            </a:extLst>
          </p:cNvPr>
          <p:cNvSpPr>
            <a:spLocks noGrp="1" noChangeArrowheads="1"/>
          </p:cNvSpPr>
          <p:nvPr>
            <p:ph type="sldNum" sz="quarter" idx="12"/>
          </p:nvPr>
        </p:nvSpPr>
        <p:spPr>
          <a:ln/>
        </p:spPr>
        <p:txBody>
          <a:bodyPr/>
          <a:lstStyle>
            <a:lvl1pPr>
              <a:defRPr/>
            </a:lvl1pPr>
          </a:lstStyle>
          <a:p>
            <a:pPr>
              <a:defRPr/>
            </a:pPr>
            <a:fld id="{C62C5290-7B5D-4290-8472-1F73A65EC31E}" type="slidenum">
              <a:rPr lang="nl-NL" altLang="nl-NL"/>
              <a:pPr>
                <a:defRPr/>
              </a:pPr>
              <a:t>‹#›</a:t>
            </a:fld>
            <a:endParaRPr lang="nl-NL" altLang="nl-NL"/>
          </a:p>
        </p:txBody>
      </p:sp>
    </p:spTree>
    <p:extLst>
      <p:ext uri="{BB962C8B-B14F-4D97-AF65-F5344CB8AC3E}">
        <p14:creationId xmlns:p14="http://schemas.microsoft.com/office/powerpoint/2010/main" val="9203651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03C4809C-ABB7-4780-AE9B-AC2A46DB36DD}"/>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3F21A6DE-D65E-402F-AE6E-B497942930E8}"/>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B0A0B33B-91EE-4E21-88C7-7EE1650D9458}"/>
              </a:ext>
            </a:extLst>
          </p:cNvPr>
          <p:cNvSpPr>
            <a:spLocks noGrp="1" noChangeArrowheads="1"/>
          </p:cNvSpPr>
          <p:nvPr>
            <p:ph type="sldNum" sz="quarter" idx="12"/>
          </p:nvPr>
        </p:nvSpPr>
        <p:spPr>
          <a:ln/>
        </p:spPr>
        <p:txBody>
          <a:bodyPr/>
          <a:lstStyle>
            <a:lvl1pPr>
              <a:defRPr/>
            </a:lvl1pPr>
          </a:lstStyle>
          <a:p>
            <a:pPr>
              <a:defRPr/>
            </a:pPr>
            <a:fld id="{465E4A5F-361F-42AA-92F4-4108403DE848}" type="slidenum">
              <a:rPr lang="nl-NL" altLang="nl-NL"/>
              <a:pPr>
                <a:defRPr/>
              </a:pPr>
              <a:t>‹#›</a:t>
            </a:fld>
            <a:endParaRPr lang="nl-NL" altLang="nl-NL"/>
          </a:p>
        </p:txBody>
      </p:sp>
    </p:spTree>
    <p:extLst>
      <p:ext uri="{BB962C8B-B14F-4D97-AF65-F5344CB8AC3E}">
        <p14:creationId xmlns:p14="http://schemas.microsoft.com/office/powerpoint/2010/main" val="317148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D1325710-140B-47E9-8144-B6BF575EBA8F}"/>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E5970022-CD82-4CEB-A85B-834A704D5CE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B8DD1FAE-3094-4C4B-B144-C182905342B1}"/>
              </a:ext>
            </a:extLst>
          </p:cNvPr>
          <p:cNvSpPr>
            <a:spLocks noGrp="1" noChangeArrowheads="1"/>
          </p:cNvSpPr>
          <p:nvPr>
            <p:ph type="sldNum" sz="quarter" idx="12"/>
          </p:nvPr>
        </p:nvSpPr>
        <p:spPr>
          <a:ln/>
        </p:spPr>
        <p:txBody>
          <a:bodyPr/>
          <a:lstStyle>
            <a:lvl1pPr>
              <a:defRPr/>
            </a:lvl1pPr>
          </a:lstStyle>
          <a:p>
            <a:pPr>
              <a:defRPr/>
            </a:pPr>
            <a:fld id="{9A87F020-841B-4C25-A029-B665C85C86C7}" type="slidenum">
              <a:rPr lang="nl-NL" altLang="nl-NL"/>
              <a:pPr>
                <a:defRPr/>
              </a:pPr>
              <a:t>‹#›</a:t>
            </a:fld>
            <a:endParaRPr lang="nl-NL" altLang="nl-NL"/>
          </a:p>
        </p:txBody>
      </p:sp>
    </p:spTree>
    <p:extLst>
      <p:ext uri="{BB962C8B-B14F-4D97-AF65-F5344CB8AC3E}">
        <p14:creationId xmlns:p14="http://schemas.microsoft.com/office/powerpoint/2010/main" val="377809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889BD41B-D43D-4C75-9DC7-AA53759B0C88}"/>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1335684-B32C-4848-9FF2-4D61DDCBB20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C3CE3A5C-67F1-4198-B33E-C8C6B842D50E}"/>
              </a:ext>
            </a:extLst>
          </p:cNvPr>
          <p:cNvSpPr>
            <a:spLocks noGrp="1" noChangeArrowheads="1"/>
          </p:cNvSpPr>
          <p:nvPr>
            <p:ph type="sldNum" sz="quarter" idx="12"/>
          </p:nvPr>
        </p:nvSpPr>
        <p:spPr>
          <a:ln/>
        </p:spPr>
        <p:txBody>
          <a:bodyPr/>
          <a:lstStyle>
            <a:lvl1pPr>
              <a:defRPr/>
            </a:lvl1pPr>
          </a:lstStyle>
          <a:p>
            <a:pPr>
              <a:defRPr/>
            </a:pPr>
            <a:fld id="{664B7D38-82EA-4035-92EF-F0E2AE47849B}" type="slidenum">
              <a:rPr lang="nl-NL" altLang="nl-NL"/>
              <a:pPr>
                <a:defRPr/>
              </a:pPr>
              <a:t>‹#›</a:t>
            </a:fld>
            <a:endParaRPr lang="nl-NL" altLang="nl-NL"/>
          </a:p>
        </p:txBody>
      </p:sp>
    </p:spTree>
    <p:extLst>
      <p:ext uri="{BB962C8B-B14F-4D97-AF65-F5344CB8AC3E}">
        <p14:creationId xmlns:p14="http://schemas.microsoft.com/office/powerpoint/2010/main" val="6355917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3393AC26-23F0-47AF-9B4B-5ED1F235AF6C}"/>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74DB02B0-AF5A-4900-88DD-94FC96048C5D}"/>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3FB50C05-988E-478E-BD4E-6E9ED92E2CD1}"/>
              </a:ext>
            </a:extLst>
          </p:cNvPr>
          <p:cNvSpPr>
            <a:spLocks noGrp="1" noChangeArrowheads="1"/>
          </p:cNvSpPr>
          <p:nvPr>
            <p:ph type="sldNum" sz="quarter" idx="12"/>
          </p:nvPr>
        </p:nvSpPr>
        <p:spPr>
          <a:ln/>
        </p:spPr>
        <p:txBody>
          <a:bodyPr/>
          <a:lstStyle>
            <a:lvl1pPr>
              <a:defRPr/>
            </a:lvl1pPr>
          </a:lstStyle>
          <a:p>
            <a:pPr>
              <a:defRPr/>
            </a:pPr>
            <a:fld id="{F15B0773-5407-47A6-B0CC-1F520D42D898}" type="slidenum">
              <a:rPr lang="nl-NL" altLang="nl-NL"/>
              <a:pPr>
                <a:defRPr/>
              </a:pPr>
              <a:t>‹#›</a:t>
            </a:fld>
            <a:endParaRPr lang="nl-NL" altLang="nl-NL"/>
          </a:p>
        </p:txBody>
      </p:sp>
    </p:spTree>
    <p:extLst>
      <p:ext uri="{BB962C8B-B14F-4D97-AF65-F5344CB8AC3E}">
        <p14:creationId xmlns:p14="http://schemas.microsoft.com/office/powerpoint/2010/main" val="161292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BD781A85-5D8B-4A3C-AC23-EA9134FC1895}"/>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C982845A-7BC0-4F48-8975-32C1BCC3ED83}"/>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87687DB7-B462-4466-963D-4FD9B42CA3F6}"/>
              </a:ext>
            </a:extLst>
          </p:cNvPr>
          <p:cNvSpPr>
            <a:spLocks noGrp="1" noChangeArrowheads="1"/>
          </p:cNvSpPr>
          <p:nvPr>
            <p:ph type="sldNum" sz="quarter" idx="12"/>
          </p:nvPr>
        </p:nvSpPr>
        <p:spPr>
          <a:ln/>
        </p:spPr>
        <p:txBody>
          <a:bodyPr/>
          <a:lstStyle>
            <a:lvl1pPr>
              <a:defRPr/>
            </a:lvl1pPr>
          </a:lstStyle>
          <a:p>
            <a:pPr>
              <a:defRPr/>
            </a:pPr>
            <a:fld id="{B28E12B9-579E-4858-ADE8-EA9E2ECA3906}" type="slidenum">
              <a:rPr lang="nl-NL" altLang="nl-NL"/>
              <a:pPr>
                <a:defRPr/>
              </a:pPr>
              <a:t>‹#›</a:t>
            </a:fld>
            <a:endParaRPr lang="nl-NL" altLang="nl-NL"/>
          </a:p>
        </p:txBody>
      </p:sp>
    </p:spTree>
    <p:extLst>
      <p:ext uri="{BB962C8B-B14F-4D97-AF65-F5344CB8AC3E}">
        <p14:creationId xmlns:p14="http://schemas.microsoft.com/office/powerpoint/2010/main" val="22080126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2" name="Picture 12" descr="Hout_header_ppt">
            <a:extLst>
              <a:ext uri="{FF2B5EF4-FFF2-40B4-BE49-F238E27FC236}">
                <a16:creationId xmlns:a16="http://schemas.microsoft.com/office/drawing/2014/main" id="{A9D6BA2A-7773-B791-F174-255656D8BF8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3" name="Rectangle 4">
            <a:extLst>
              <a:ext uri="{FF2B5EF4-FFF2-40B4-BE49-F238E27FC236}">
                <a16:creationId xmlns:a16="http://schemas.microsoft.com/office/drawing/2014/main" id="{6FB8DD96-5F9D-FBBD-11D5-A9F9C90F40D8}"/>
              </a:ext>
            </a:extLst>
          </p:cNvPr>
          <p:cNvSpPr>
            <a:spLocks noGrp="1" noChangeArrowheads="1"/>
          </p:cNvSpPr>
          <p:nvPr>
            <p:ph type="dt" sz="half" idx="10"/>
          </p:nvPr>
        </p:nvSpPr>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4E83B13A-85A4-96F9-F563-164644B7A75B}"/>
              </a:ext>
            </a:extLst>
          </p:cNvPr>
          <p:cNvSpPr>
            <a:spLocks noGrp="1" noChangeArrowheads="1"/>
          </p:cNvSpPr>
          <p:nvPr>
            <p:ph type="ftr" sz="quarter" idx="11"/>
          </p:nvPr>
        </p:nvSpPr>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2AEE50BC-3336-1C56-59B3-6FCB814E9EA7}"/>
              </a:ext>
            </a:extLst>
          </p:cNvPr>
          <p:cNvSpPr>
            <a:spLocks noGrp="1" noChangeArrowheads="1"/>
          </p:cNvSpPr>
          <p:nvPr>
            <p:ph type="sldNum" sz="quarter" idx="12"/>
          </p:nvPr>
        </p:nvSpPr>
        <p:spPr/>
        <p:txBody>
          <a:bodyPr/>
          <a:lstStyle>
            <a:lvl1pPr>
              <a:defRPr/>
            </a:lvl1pPr>
          </a:lstStyle>
          <a:p>
            <a:pPr>
              <a:defRPr/>
            </a:pPr>
            <a:fld id="{82EB142A-BF51-4331-A987-A97392B81144}" type="slidenum">
              <a:rPr lang="nl-NL" altLang="nl-NL"/>
              <a:pPr>
                <a:defRPr/>
              </a:pPr>
              <a:t>‹#›</a:t>
            </a:fld>
            <a:endParaRPr lang="nl-NL" altLang="nl-NL"/>
          </a:p>
        </p:txBody>
      </p:sp>
    </p:spTree>
    <p:extLst>
      <p:ext uri="{BB962C8B-B14F-4D97-AF65-F5344CB8AC3E}">
        <p14:creationId xmlns:p14="http://schemas.microsoft.com/office/powerpoint/2010/main" val="18161903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6E14BA1F-DC40-34B9-9C6E-C92B31E5492F}"/>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EA22A5E8-A6CA-A980-7C72-78AD3B8F9875}"/>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DE663391-7240-4836-9F84-DF03EE6AAD3E}"/>
              </a:ext>
            </a:extLst>
          </p:cNvPr>
          <p:cNvSpPr>
            <a:spLocks noGrp="1" noChangeArrowheads="1"/>
          </p:cNvSpPr>
          <p:nvPr>
            <p:ph type="sldNum" sz="quarter" idx="12"/>
          </p:nvPr>
        </p:nvSpPr>
        <p:spPr>
          <a:ln/>
        </p:spPr>
        <p:txBody>
          <a:bodyPr/>
          <a:lstStyle>
            <a:lvl1pPr>
              <a:defRPr/>
            </a:lvl1pPr>
          </a:lstStyle>
          <a:p>
            <a:pPr>
              <a:defRPr/>
            </a:pPr>
            <a:fld id="{66E23131-655A-4739-91F7-0FFBB909730D}" type="slidenum">
              <a:rPr lang="nl-NL" altLang="nl-NL"/>
              <a:pPr>
                <a:defRPr/>
              </a:pPr>
              <a:t>‹#›</a:t>
            </a:fld>
            <a:endParaRPr lang="nl-NL" altLang="nl-NL"/>
          </a:p>
        </p:txBody>
      </p:sp>
    </p:spTree>
    <p:extLst>
      <p:ext uri="{BB962C8B-B14F-4D97-AF65-F5344CB8AC3E}">
        <p14:creationId xmlns:p14="http://schemas.microsoft.com/office/powerpoint/2010/main" val="36767707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4ECC2B65-FB47-FF47-41DA-4426E0475E5D}"/>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1DB61F8B-DA4A-57F8-2B2E-21FCBCA9F5D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58C82F85-1A44-98AB-CE65-B0129D7F8AFE}"/>
              </a:ext>
            </a:extLst>
          </p:cNvPr>
          <p:cNvSpPr>
            <a:spLocks noGrp="1" noChangeArrowheads="1"/>
          </p:cNvSpPr>
          <p:nvPr>
            <p:ph type="sldNum" sz="quarter" idx="12"/>
          </p:nvPr>
        </p:nvSpPr>
        <p:spPr>
          <a:ln/>
        </p:spPr>
        <p:txBody>
          <a:bodyPr/>
          <a:lstStyle>
            <a:lvl1pPr>
              <a:defRPr/>
            </a:lvl1pPr>
          </a:lstStyle>
          <a:p>
            <a:pPr>
              <a:defRPr/>
            </a:pPr>
            <a:fld id="{0F40AF8E-3B18-4D8A-B8DA-F0C368B3A2AD}" type="slidenum">
              <a:rPr lang="nl-NL" altLang="nl-NL"/>
              <a:pPr>
                <a:defRPr/>
              </a:pPr>
              <a:t>‹#›</a:t>
            </a:fld>
            <a:endParaRPr lang="nl-NL" altLang="nl-NL"/>
          </a:p>
        </p:txBody>
      </p:sp>
    </p:spTree>
    <p:extLst>
      <p:ext uri="{BB962C8B-B14F-4D97-AF65-F5344CB8AC3E}">
        <p14:creationId xmlns:p14="http://schemas.microsoft.com/office/powerpoint/2010/main" val="61331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9E797B7B-1993-655B-AACA-F18AB32B3683}"/>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AF480E03-867E-973C-7CD4-174E80E26D8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564F767E-B69E-AB6E-B041-D92560704FDA}"/>
              </a:ext>
            </a:extLst>
          </p:cNvPr>
          <p:cNvSpPr>
            <a:spLocks noGrp="1" noChangeArrowheads="1"/>
          </p:cNvSpPr>
          <p:nvPr>
            <p:ph type="sldNum" sz="quarter" idx="12"/>
          </p:nvPr>
        </p:nvSpPr>
        <p:spPr>
          <a:ln/>
        </p:spPr>
        <p:txBody>
          <a:bodyPr/>
          <a:lstStyle>
            <a:lvl1pPr>
              <a:defRPr/>
            </a:lvl1pPr>
          </a:lstStyle>
          <a:p>
            <a:pPr>
              <a:defRPr/>
            </a:pPr>
            <a:fld id="{BBAD7298-6B9E-4354-8572-6575B20A8F2C}" type="slidenum">
              <a:rPr lang="nl-NL" altLang="nl-NL"/>
              <a:pPr>
                <a:defRPr/>
              </a:pPr>
              <a:t>‹#›</a:t>
            </a:fld>
            <a:endParaRPr lang="nl-NL" altLang="nl-NL"/>
          </a:p>
        </p:txBody>
      </p:sp>
    </p:spTree>
    <p:extLst>
      <p:ext uri="{BB962C8B-B14F-4D97-AF65-F5344CB8AC3E}">
        <p14:creationId xmlns:p14="http://schemas.microsoft.com/office/powerpoint/2010/main" val="34601006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D78CDC1A-BFD2-3B72-DFFD-6EBF2C61DD95}"/>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6E8C5F1A-AA13-EED0-4DFC-F81656FB104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2EBC3B05-83DE-EA5F-979B-E6960392A35D}"/>
              </a:ext>
            </a:extLst>
          </p:cNvPr>
          <p:cNvSpPr>
            <a:spLocks noGrp="1" noChangeArrowheads="1"/>
          </p:cNvSpPr>
          <p:nvPr>
            <p:ph type="sldNum" sz="quarter" idx="12"/>
          </p:nvPr>
        </p:nvSpPr>
        <p:spPr>
          <a:ln/>
        </p:spPr>
        <p:txBody>
          <a:bodyPr/>
          <a:lstStyle>
            <a:lvl1pPr>
              <a:defRPr/>
            </a:lvl1pPr>
          </a:lstStyle>
          <a:p>
            <a:pPr>
              <a:defRPr/>
            </a:pPr>
            <a:fld id="{0A4A5BF6-2F1D-4BA0-8F45-F0252DA404E8}" type="slidenum">
              <a:rPr lang="nl-NL" altLang="nl-NL"/>
              <a:pPr>
                <a:defRPr/>
              </a:pPr>
              <a:t>‹#›</a:t>
            </a:fld>
            <a:endParaRPr lang="nl-NL" altLang="nl-NL"/>
          </a:p>
        </p:txBody>
      </p:sp>
    </p:spTree>
    <p:extLst>
      <p:ext uri="{BB962C8B-B14F-4D97-AF65-F5344CB8AC3E}">
        <p14:creationId xmlns:p14="http://schemas.microsoft.com/office/powerpoint/2010/main" val="13532125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2A0B3D6F-F1A6-D457-CDFA-7538A6F0B7D6}"/>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CF17F2CB-3FFA-B8C4-A908-32CE0FA0E9CF}"/>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3E92802A-A098-2F23-048E-E2211679E15A}"/>
              </a:ext>
            </a:extLst>
          </p:cNvPr>
          <p:cNvSpPr>
            <a:spLocks noGrp="1" noChangeArrowheads="1"/>
          </p:cNvSpPr>
          <p:nvPr>
            <p:ph type="sldNum" sz="quarter" idx="12"/>
          </p:nvPr>
        </p:nvSpPr>
        <p:spPr>
          <a:ln/>
        </p:spPr>
        <p:txBody>
          <a:bodyPr/>
          <a:lstStyle>
            <a:lvl1pPr>
              <a:defRPr/>
            </a:lvl1pPr>
          </a:lstStyle>
          <a:p>
            <a:pPr>
              <a:defRPr/>
            </a:pPr>
            <a:fld id="{384D650D-CA94-4226-8F15-3AEC83BEBDC3}" type="slidenum">
              <a:rPr lang="nl-NL" altLang="nl-NL"/>
              <a:pPr>
                <a:defRPr/>
              </a:pPr>
              <a:t>‹#›</a:t>
            </a:fld>
            <a:endParaRPr lang="nl-NL" altLang="nl-NL"/>
          </a:p>
        </p:txBody>
      </p:sp>
    </p:spTree>
    <p:extLst>
      <p:ext uri="{BB962C8B-B14F-4D97-AF65-F5344CB8AC3E}">
        <p14:creationId xmlns:p14="http://schemas.microsoft.com/office/powerpoint/2010/main" val="38959369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F4BC48E-897B-F3D0-CE7E-58D0AA0063F6}"/>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0323E248-44B1-9404-BE12-09ED4CA2ACC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9B962964-A580-83FC-9308-8DCEF7DAFEC9}"/>
              </a:ext>
            </a:extLst>
          </p:cNvPr>
          <p:cNvSpPr>
            <a:spLocks noGrp="1" noChangeArrowheads="1"/>
          </p:cNvSpPr>
          <p:nvPr>
            <p:ph type="sldNum" sz="quarter" idx="12"/>
          </p:nvPr>
        </p:nvSpPr>
        <p:spPr>
          <a:ln/>
        </p:spPr>
        <p:txBody>
          <a:bodyPr/>
          <a:lstStyle>
            <a:lvl1pPr>
              <a:defRPr/>
            </a:lvl1pPr>
          </a:lstStyle>
          <a:p>
            <a:pPr>
              <a:defRPr/>
            </a:pPr>
            <a:fld id="{932FAA59-F1A1-48A3-8D24-D9764F9BCB22}" type="slidenum">
              <a:rPr lang="nl-NL" altLang="nl-NL"/>
              <a:pPr>
                <a:defRPr/>
              </a:pPr>
              <a:t>‹#›</a:t>
            </a:fld>
            <a:endParaRPr lang="nl-NL" altLang="nl-NL"/>
          </a:p>
        </p:txBody>
      </p:sp>
    </p:spTree>
    <p:extLst>
      <p:ext uri="{BB962C8B-B14F-4D97-AF65-F5344CB8AC3E}">
        <p14:creationId xmlns:p14="http://schemas.microsoft.com/office/powerpoint/2010/main" val="83605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69CAAE17-8056-41A5-A247-EB2F94C40FD4}"/>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8EA3D2E1-10FD-4E4C-A700-6DA6066F922E}"/>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C1302B1B-139E-42AE-88DB-3584AFF79197}"/>
              </a:ext>
            </a:extLst>
          </p:cNvPr>
          <p:cNvSpPr>
            <a:spLocks noGrp="1" noChangeArrowheads="1"/>
          </p:cNvSpPr>
          <p:nvPr>
            <p:ph type="sldNum" sz="quarter" idx="12"/>
          </p:nvPr>
        </p:nvSpPr>
        <p:spPr>
          <a:ln/>
        </p:spPr>
        <p:txBody>
          <a:bodyPr/>
          <a:lstStyle>
            <a:lvl1pPr>
              <a:defRPr/>
            </a:lvl1pPr>
          </a:lstStyle>
          <a:p>
            <a:pPr>
              <a:defRPr/>
            </a:pPr>
            <a:fld id="{D5DF1EE5-E3F1-452C-A612-C2281434D7F8}" type="slidenum">
              <a:rPr lang="nl-NL" altLang="nl-NL"/>
              <a:pPr>
                <a:defRPr/>
              </a:pPr>
              <a:t>‹#›</a:t>
            </a:fld>
            <a:endParaRPr lang="nl-NL" altLang="nl-NL"/>
          </a:p>
        </p:txBody>
      </p:sp>
    </p:spTree>
    <p:extLst>
      <p:ext uri="{BB962C8B-B14F-4D97-AF65-F5344CB8AC3E}">
        <p14:creationId xmlns:p14="http://schemas.microsoft.com/office/powerpoint/2010/main" val="3171049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0C7A3F29-6AD8-C727-9BC6-2FA797AC836C}"/>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6E3D36B-CA5D-0AD1-736B-962B760887B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C49A8249-D6CF-5D57-03AE-E632E890151B}"/>
              </a:ext>
            </a:extLst>
          </p:cNvPr>
          <p:cNvSpPr>
            <a:spLocks noGrp="1" noChangeArrowheads="1"/>
          </p:cNvSpPr>
          <p:nvPr>
            <p:ph type="sldNum" sz="quarter" idx="12"/>
          </p:nvPr>
        </p:nvSpPr>
        <p:spPr>
          <a:ln/>
        </p:spPr>
        <p:txBody>
          <a:bodyPr/>
          <a:lstStyle>
            <a:lvl1pPr>
              <a:defRPr/>
            </a:lvl1pPr>
          </a:lstStyle>
          <a:p>
            <a:pPr>
              <a:defRPr/>
            </a:pPr>
            <a:fld id="{40BB9A31-D305-452A-B5E7-457281114FFC}" type="slidenum">
              <a:rPr lang="nl-NL" altLang="nl-NL"/>
              <a:pPr>
                <a:defRPr/>
              </a:pPr>
              <a:t>‹#›</a:t>
            </a:fld>
            <a:endParaRPr lang="nl-NL" altLang="nl-NL"/>
          </a:p>
        </p:txBody>
      </p:sp>
    </p:spTree>
    <p:extLst>
      <p:ext uri="{BB962C8B-B14F-4D97-AF65-F5344CB8AC3E}">
        <p14:creationId xmlns:p14="http://schemas.microsoft.com/office/powerpoint/2010/main" val="11939156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3230E1B4-5D23-018E-B2DC-02449F22CD5C}"/>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BEBA4A8-5B1F-76A6-3379-BD5656C24F15}"/>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BAEA453B-55F9-6F0C-43D9-27E7E2A25996}"/>
              </a:ext>
            </a:extLst>
          </p:cNvPr>
          <p:cNvSpPr>
            <a:spLocks noGrp="1" noChangeArrowheads="1"/>
          </p:cNvSpPr>
          <p:nvPr>
            <p:ph type="sldNum" sz="quarter" idx="12"/>
          </p:nvPr>
        </p:nvSpPr>
        <p:spPr>
          <a:ln/>
        </p:spPr>
        <p:txBody>
          <a:bodyPr/>
          <a:lstStyle>
            <a:lvl1pPr>
              <a:defRPr/>
            </a:lvl1pPr>
          </a:lstStyle>
          <a:p>
            <a:pPr>
              <a:defRPr/>
            </a:pPr>
            <a:fld id="{35874178-C478-43E6-AC75-E263C74FDD63}" type="slidenum">
              <a:rPr lang="nl-NL" altLang="nl-NL"/>
              <a:pPr>
                <a:defRPr/>
              </a:pPr>
              <a:t>‹#›</a:t>
            </a:fld>
            <a:endParaRPr lang="nl-NL" altLang="nl-NL"/>
          </a:p>
        </p:txBody>
      </p:sp>
    </p:spTree>
    <p:extLst>
      <p:ext uri="{BB962C8B-B14F-4D97-AF65-F5344CB8AC3E}">
        <p14:creationId xmlns:p14="http://schemas.microsoft.com/office/powerpoint/2010/main" val="8098018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D9876EDD-904C-8C0E-84C5-54AE20573612}"/>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C0A9CFEB-B4DD-5713-E068-96976529CF7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BA3FDE6E-D1D0-4447-F2D6-15F628406F46}"/>
              </a:ext>
            </a:extLst>
          </p:cNvPr>
          <p:cNvSpPr>
            <a:spLocks noGrp="1" noChangeArrowheads="1"/>
          </p:cNvSpPr>
          <p:nvPr>
            <p:ph type="sldNum" sz="quarter" idx="12"/>
          </p:nvPr>
        </p:nvSpPr>
        <p:spPr>
          <a:ln/>
        </p:spPr>
        <p:txBody>
          <a:bodyPr/>
          <a:lstStyle>
            <a:lvl1pPr>
              <a:defRPr/>
            </a:lvl1pPr>
          </a:lstStyle>
          <a:p>
            <a:pPr>
              <a:defRPr/>
            </a:pPr>
            <a:fld id="{7E504FDE-0C7C-4B96-BE55-0478B90A4A63}" type="slidenum">
              <a:rPr lang="nl-NL" altLang="nl-NL"/>
              <a:pPr>
                <a:defRPr/>
              </a:pPr>
              <a:t>‹#›</a:t>
            </a:fld>
            <a:endParaRPr lang="nl-NL" altLang="nl-NL"/>
          </a:p>
        </p:txBody>
      </p:sp>
    </p:spTree>
    <p:extLst>
      <p:ext uri="{BB962C8B-B14F-4D97-AF65-F5344CB8AC3E}">
        <p14:creationId xmlns:p14="http://schemas.microsoft.com/office/powerpoint/2010/main" val="9493094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E4E2F272-1061-7D84-3599-4FEECB0EBB52}"/>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DF81F650-904E-F64A-1839-8D00A71CB97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7C9FC526-FA55-B127-FBB8-4D44AF3346C9}"/>
              </a:ext>
            </a:extLst>
          </p:cNvPr>
          <p:cNvSpPr>
            <a:spLocks noGrp="1" noChangeArrowheads="1"/>
          </p:cNvSpPr>
          <p:nvPr>
            <p:ph type="sldNum" sz="quarter" idx="12"/>
          </p:nvPr>
        </p:nvSpPr>
        <p:spPr>
          <a:ln/>
        </p:spPr>
        <p:txBody>
          <a:bodyPr/>
          <a:lstStyle>
            <a:lvl1pPr>
              <a:defRPr/>
            </a:lvl1pPr>
          </a:lstStyle>
          <a:p>
            <a:pPr>
              <a:defRPr/>
            </a:pPr>
            <a:fld id="{FF90C1F1-BA0A-49F3-AA27-775AF20EC2F9}" type="slidenum">
              <a:rPr lang="nl-NL" altLang="nl-NL"/>
              <a:pPr>
                <a:defRPr/>
              </a:pPr>
              <a:t>‹#›</a:t>
            </a:fld>
            <a:endParaRPr lang="nl-NL" altLang="nl-NL"/>
          </a:p>
        </p:txBody>
      </p:sp>
    </p:spTree>
    <p:extLst>
      <p:ext uri="{BB962C8B-B14F-4D97-AF65-F5344CB8AC3E}">
        <p14:creationId xmlns:p14="http://schemas.microsoft.com/office/powerpoint/2010/main" val="3381968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4FFEB7CF-20CB-4133-BC37-FFF0D18E473B}"/>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7DC91E6A-D8B2-4A23-BEC8-1CD671CA595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E1C1097C-2B05-4146-B500-FAB5134041C5}"/>
              </a:ext>
            </a:extLst>
          </p:cNvPr>
          <p:cNvSpPr>
            <a:spLocks noGrp="1" noChangeArrowheads="1"/>
          </p:cNvSpPr>
          <p:nvPr>
            <p:ph type="sldNum" sz="quarter" idx="12"/>
          </p:nvPr>
        </p:nvSpPr>
        <p:spPr>
          <a:ln/>
        </p:spPr>
        <p:txBody>
          <a:bodyPr/>
          <a:lstStyle>
            <a:lvl1pPr>
              <a:defRPr/>
            </a:lvl1pPr>
          </a:lstStyle>
          <a:p>
            <a:pPr>
              <a:defRPr/>
            </a:pPr>
            <a:fld id="{4A55B68D-9954-435D-A35A-175F3AE2ED43}" type="slidenum">
              <a:rPr lang="nl-NL" altLang="nl-NL"/>
              <a:pPr>
                <a:defRPr/>
              </a:pPr>
              <a:t>‹#›</a:t>
            </a:fld>
            <a:endParaRPr lang="nl-NL" altLang="nl-NL"/>
          </a:p>
        </p:txBody>
      </p:sp>
    </p:spTree>
    <p:extLst>
      <p:ext uri="{BB962C8B-B14F-4D97-AF65-F5344CB8AC3E}">
        <p14:creationId xmlns:p14="http://schemas.microsoft.com/office/powerpoint/2010/main" val="2882083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8263B602-F4F3-4D1F-9634-44032EE9B011}"/>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99195F63-6D47-4E3F-9BE9-FA13F21D295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0A47C846-28D1-49D3-B996-5FD8E8D9591C}"/>
              </a:ext>
            </a:extLst>
          </p:cNvPr>
          <p:cNvSpPr>
            <a:spLocks noGrp="1" noChangeArrowheads="1"/>
          </p:cNvSpPr>
          <p:nvPr>
            <p:ph type="sldNum" sz="quarter" idx="12"/>
          </p:nvPr>
        </p:nvSpPr>
        <p:spPr>
          <a:ln/>
        </p:spPr>
        <p:txBody>
          <a:bodyPr/>
          <a:lstStyle>
            <a:lvl1pPr>
              <a:defRPr/>
            </a:lvl1pPr>
          </a:lstStyle>
          <a:p>
            <a:pPr>
              <a:defRPr/>
            </a:pPr>
            <a:fld id="{9BA4F312-10C1-40A4-8ABB-AC0A909161DB}" type="slidenum">
              <a:rPr lang="nl-NL" altLang="nl-NL"/>
              <a:pPr>
                <a:defRPr/>
              </a:pPr>
              <a:t>‹#›</a:t>
            </a:fld>
            <a:endParaRPr lang="nl-NL" altLang="nl-NL"/>
          </a:p>
        </p:txBody>
      </p:sp>
    </p:spTree>
    <p:extLst>
      <p:ext uri="{BB962C8B-B14F-4D97-AF65-F5344CB8AC3E}">
        <p14:creationId xmlns:p14="http://schemas.microsoft.com/office/powerpoint/2010/main" val="290087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2C36570C-0D8A-42F1-A0E2-7901867EA96E}"/>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42D0E2EB-3CF4-45B0-AB22-F1EDF2423A8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C11AF661-3F4C-410E-B044-66E9798C6204}"/>
              </a:ext>
            </a:extLst>
          </p:cNvPr>
          <p:cNvSpPr>
            <a:spLocks noGrp="1" noChangeArrowheads="1"/>
          </p:cNvSpPr>
          <p:nvPr>
            <p:ph type="sldNum" sz="quarter" idx="12"/>
          </p:nvPr>
        </p:nvSpPr>
        <p:spPr>
          <a:ln/>
        </p:spPr>
        <p:txBody>
          <a:bodyPr/>
          <a:lstStyle>
            <a:lvl1pPr>
              <a:defRPr/>
            </a:lvl1pPr>
          </a:lstStyle>
          <a:p>
            <a:pPr>
              <a:defRPr/>
            </a:pPr>
            <a:fld id="{95BAAD34-F613-43E2-848F-52F1B1B6A952}" type="slidenum">
              <a:rPr lang="nl-NL" altLang="nl-NL"/>
              <a:pPr>
                <a:defRPr/>
              </a:pPr>
              <a:t>‹#›</a:t>
            </a:fld>
            <a:endParaRPr lang="nl-NL" altLang="nl-NL"/>
          </a:p>
        </p:txBody>
      </p:sp>
    </p:spTree>
    <p:extLst>
      <p:ext uri="{BB962C8B-B14F-4D97-AF65-F5344CB8AC3E}">
        <p14:creationId xmlns:p14="http://schemas.microsoft.com/office/powerpoint/2010/main" val="144921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5CC545B-A987-4BEE-99AC-FE4BA5A01E5D}"/>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F6C89CD3-EAB6-4CDA-A52A-26BCC515264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F00F8518-6FD3-4968-A13B-C7DBA0E077E5}"/>
              </a:ext>
            </a:extLst>
          </p:cNvPr>
          <p:cNvSpPr>
            <a:spLocks noGrp="1" noChangeArrowheads="1"/>
          </p:cNvSpPr>
          <p:nvPr>
            <p:ph type="sldNum" sz="quarter" idx="12"/>
          </p:nvPr>
        </p:nvSpPr>
        <p:spPr>
          <a:ln/>
        </p:spPr>
        <p:txBody>
          <a:bodyPr/>
          <a:lstStyle>
            <a:lvl1pPr>
              <a:defRPr/>
            </a:lvl1pPr>
          </a:lstStyle>
          <a:p>
            <a:pPr>
              <a:defRPr/>
            </a:pPr>
            <a:fld id="{3E23F08B-99C4-4302-A706-51B0140F7B4A}" type="slidenum">
              <a:rPr lang="nl-NL" altLang="nl-NL"/>
              <a:pPr>
                <a:defRPr/>
              </a:pPr>
              <a:t>‹#›</a:t>
            </a:fld>
            <a:endParaRPr lang="nl-NL" altLang="nl-NL"/>
          </a:p>
        </p:txBody>
      </p:sp>
    </p:spTree>
    <p:extLst>
      <p:ext uri="{BB962C8B-B14F-4D97-AF65-F5344CB8AC3E}">
        <p14:creationId xmlns:p14="http://schemas.microsoft.com/office/powerpoint/2010/main" val="1542547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EAF82E58-BD75-4798-BB97-FE31E6C0C813}"/>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C89DB874-3AC7-49C7-9FC6-27CDC0AE7C3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FD532DEC-EB51-48C6-A839-BB4ED1E6A862}"/>
              </a:ext>
            </a:extLst>
          </p:cNvPr>
          <p:cNvSpPr>
            <a:spLocks noGrp="1" noChangeArrowheads="1"/>
          </p:cNvSpPr>
          <p:nvPr>
            <p:ph type="sldNum" sz="quarter" idx="12"/>
          </p:nvPr>
        </p:nvSpPr>
        <p:spPr>
          <a:ln/>
        </p:spPr>
        <p:txBody>
          <a:bodyPr/>
          <a:lstStyle>
            <a:lvl1pPr>
              <a:defRPr/>
            </a:lvl1pPr>
          </a:lstStyle>
          <a:p>
            <a:pPr>
              <a:defRPr/>
            </a:pPr>
            <a:fld id="{C15F0A90-3E3B-4FCB-B048-AB87B5BCD2C9}" type="slidenum">
              <a:rPr lang="nl-NL" altLang="nl-NL"/>
              <a:pPr>
                <a:defRPr/>
              </a:pPr>
              <a:t>‹#›</a:t>
            </a:fld>
            <a:endParaRPr lang="nl-NL" altLang="nl-NL"/>
          </a:p>
        </p:txBody>
      </p:sp>
    </p:spTree>
    <p:extLst>
      <p:ext uri="{BB962C8B-B14F-4D97-AF65-F5344CB8AC3E}">
        <p14:creationId xmlns:p14="http://schemas.microsoft.com/office/powerpoint/2010/main" val="335742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A712538A-FDDE-477F-9717-9FD7EF7681BB}"/>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C3D3C97C-7774-4F11-9B83-A18DCB9BD53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070D23C1-5D99-4D62-A5CA-F0E272586C04}"/>
              </a:ext>
            </a:extLst>
          </p:cNvPr>
          <p:cNvSpPr>
            <a:spLocks noGrp="1" noChangeArrowheads="1"/>
          </p:cNvSpPr>
          <p:nvPr>
            <p:ph type="sldNum" sz="quarter" idx="12"/>
          </p:nvPr>
        </p:nvSpPr>
        <p:spPr>
          <a:ln/>
        </p:spPr>
        <p:txBody>
          <a:bodyPr/>
          <a:lstStyle>
            <a:lvl1pPr>
              <a:defRPr/>
            </a:lvl1pPr>
          </a:lstStyle>
          <a:p>
            <a:pPr>
              <a:defRPr/>
            </a:pPr>
            <a:fld id="{26D886EF-4FDD-460B-977F-478C44D97D72}" type="slidenum">
              <a:rPr lang="nl-NL" altLang="nl-NL"/>
              <a:pPr>
                <a:defRPr/>
              </a:pPr>
              <a:t>‹#›</a:t>
            </a:fld>
            <a:endParaRPr lang="nl-NL" altLang="nl-NL"/>
          </a:p>
        </p:txBody>
      </p:sp>
    </p:spTree>
    <p:extLst>
      <p:ext uri="{BB962C8B-B14F-4D97-AF65-F5344CB8AC3E}">
        <p14:creationId xmlns:p14="http://schemas.microsoft.com/office/powerpoint/2010/main" val="1892483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987DBA9A-B4EF-4877-9B2B-D76276096D9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1DCA88D3-F76C-4E98-98DF-805E466B2F9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9783F81D-3DE6-43B4-B72B-26997F21E367}"/>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254AFDDA-96C4-42F7-9B3A-E473567720CC}"/>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D2BFBA6-4929-43C5-93B9-EBDE2D4D73D2}"/>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nl-NL"/>
          </a:p>
        </p:txBody>
      </p:sp>
      <p:sp>
        <p:nvSpPr>
          <p:cNvPr id="3" name="Rectangle 5">
            <a:extLst>
              <a:ext uri="{FF2B5EF4-FFF2-40B4-BE49-F238E27FC236}">
                <a16:creationId xmlns:a16="http://schemas.microsoft.com/office/drawing/2014/main" id="{CD137FD8-A09E-4B13-B0FF-3007E78FF39C}"/>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nl-NL"/>
          </a:p>
        </p:txBody>
      </p:sp>
      <p:sp>
        <p:nvSpPr>
          <p:cNvPr id="1030" name="Rectangle 6">
            <a:extLst>
              <a:ext uri="{FF2B5EF4-FFF2-40B4-BE49-F238E27FC236}">
                <a16:creationId xmlns:a16="http://schemas.microsoft.com/office/drawing/2014/main" id="{D4FA26A4-302C-47CE-AF00-A37E5A2BAE49}"/>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A2ED9010-B913-4B2E-AB65-88ECA84463BD}" type="slidenum">
              <a:rPr lang="nl-NL" altLang="nl-NL"/>
              <a:pPr>
                <a:defRPr/>
              </a:pPr>
              <a:t>‹#›</a:t>
            </a:fld>
            <a:endParaRPr lang="nl-NL" altLang="nl-NL"/>
          </a:p>
        </p:txBody>
      </p:sp>
    </p:spTree>
    <p:extLst>
      <p:ext uri="{BB962C8B-B14F-4D97-AF65-F5344CB8AC3E}">
        <p14:creationId xmlns:p14="http://schemas.microsoft.com/office/powerpoint/2010/main" val="3191971631"/>
      </p:ext>
    </p:extLst>
  </p:cSld>
  <p:clrMap bg1="lt1" tx1="dk1" bg2="lt2" tx2="dk2" accent1="accent1" accent2="accent2" accent3="accent3" accent4="accent4" accent5="accent5" accent6="accent6" hlink="hlink" folHlink="folHlink"/>
  <p:sldLayoutIdLst>
    <p:sldLayoutId id="2147485656" r:id="rId1"/>
    <p:sldLayoutId id="2147485657" r:id="rId2"/>
    <p:sldLayoutId id="2147485658" r:id="rId3"/>
    <p:sldLayoutId id="2147485659" r:id="rId4"/>
    <p:sldLayoutId id="2147485660" r:id="rId5"/>
    <p:sldLayoutId id="2147485661" r:id="rId6"/>
    <p:sldLayoutId id="2147485662" r:id="rId7"/>
    <p:sldLayoutId id="2147485663" r:id="rId8"/>
    <p:sldLayoutId id="2147485664" r:id="rId9"/>
    <p:sldLayoutId id="2147485665" r:id="rId10"/>
    <p:sldLayoutId id="2147485666"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314BAE50-1EBB-4697-B818-41C4E50BF6F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D8842AEB-9626-4046-B048-4C382B97793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B7EF351B-84B4-450E-B84D-E4ACD4EDBC91}"/>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267293AD-3970-41E6-8A63-29C4E0CEFC6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2F77947-6089-4FE5-BFFF-5ECAE16EF978}"/>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3" name="Rectangle 5">
            <a:extLst>
              <a:ext uri="{FF2B5EF4-FFF2-40B4-BE49-F238E27FC236}">
                <a16:creationId xmlns:a16="http://schemas.microsoft.com/office/drawing/2014/main" id="{FB4FE9F4-CCA9-4E28-8AE3-28C4492ADC57}"/>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a:extLst>
              <a:ext uri="{FF2B5EF4-FFF2-40B4-BE49-F238E27FC236}">
                <a16:creationId xmlns:a16="http://schemas.microsoft.com/office/drawing/2014/main" id="{8F4EAE45-3111-438F-81EE-63467D610256}"/>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0F0E2D6-8699-411D-B3FD-FFCED520C675}" type="slidenum">
              <a:rPr lang="nl-NL" altLang="nl-NL"/>
              <a:pPr>
                <a:defRPr/>
              </a:pPr>
              <a:t>‹#›</a:t>
            </a:fld>
            <a:endParaRPr lang="nl-NL" altLang="nl-NL"/>
          </a:p>
        </p:txBody>
      </p:sp>
    </p:spTree>
    <p:extLst>
      <p:ext uri="{BB962C8B-B14F-4D97-AF65-F5344CB8AC3E}">
        <p14:creationId xmlns:p14="http://schemas.microsoft.com/office/powerpoint/2010/main" val="3236506438"/>
      </p:ext>
    </p:extLst>
  </p:cSld>
  <p:clrMap bg1="lt1" tx1="dk1" bg2="lt2" tx2="dk2" accent1="accent1" accent2="accent2" accent3="accent3" accent4="accent4" accent5="accent5" accent6="accent6" hlink="hlink" folHlink="folHlink"/>
  <p:sldLayoutIdLst>
    <p:sldLayoutId id="2147485668" r:id="rId1"/>
    <p:sldLayoutId id="2147485669" r:id="rId2"/>
    <p:sldLayoutId id="2147485670" r:id="rId3"/>
    <p:sldLayoutId id="2147485671" r:id="rId4"/>
    <p:sldLayoutId id="2147485672" r:id="rId5"/>
    <p:sldLayoutId id="2147485673" r:id="rId6"/>
    <p:sldLayoutId id="2147485674" r:id="rId7"/>
    <p:sldLayoutId id="2147485675" r:id="rId8"/>
    <p:sldLayoutId id="2147485676" r:id="rId9"/>
    <p:sldLayoutId id="2147485677" r:id="rId10"/>
    <p:sldLayoutId id="2147485678"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2F3AEF05-4B54-CC58-D436-2F7023F4B7E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F3575186-B3A6-1FDB-2BF0-4AC120A7BD2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A6CFDF22-C845-0081-E704-5F47417EF3C7}"/>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3CB3D0C0-BBA5-446E-148D-2AA3FF75723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971F8261-C717-6DEC-A8DF-777A3A304601}"/>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3" name="Rectangle 5">
            <a:extLst>
              <a:ext uri="{FF2B5EF4-FFF2-40B4-BE49-F238E27FC236}">
                <a16:creationId xmlns:a16="http://schemas.microsoft.com/office/drawing/2014/main" id="{1CEB446B-339E-0EAB-6D44-5DBF44B9849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a:extLst>
              <a:ext uri="{FF2B5EF4-FFF2-40B4-BE49-F238E27FC236}">
                <a16:creationId xmlns:a16="http://schemas.microsoft.com/office/drawing/2014/main" id="{86736615-8DA9-5E3C-F4B4-8BBA273315ED}"/>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EA45E7B1-DF4F-495B-8E14-759AB2B3ED6E}" type="slidenum">
              <a:rPr lang="nl-NL" altLang="nl-NL"/>
              <a:pPr>
                <a:defRPr/>
              </a:pPr>
              <a:t>‹#›</a:t>
            </a:fld>
            <a:endParaRPr lang="nl-NL" altLang="nl-NL"/>
          </a:p>
        </p:txBody>
      </p:sp>
    </p:spTree>
    <p:extLst>
      <p:ext uri="{BB962C8B-B14F-4D97-AF65-F5344CB8AC3E}">
        <p14:creationId xmlns:p14="http://schemas.microsoft.com/office/powerpoint/2010/main" val="2406697526"/>
      </p:ext>
    </p:extLst>
  </p:cSld>
  <p:clrMap bg1="lt1" tx1="dk1" bg2="lt2" tx2="dk2" accent1="accent1" accent2="accent2" accent3="accent3" accent4="accent4" accent5="accent5" accent6="accent6" hlink="hlink" folHlink="folHlink"/>
  <p:sldLayoutIdLst>
    <p:sldLayoutId id="2147485680" r:id="rId1"/>
    <p:sldLayoutId id="2147485681" r:id="rId2"/>
    <p:sldLayoutId id="2147485682" r:id="rId3"/>
    <p:sldLayoutId id="2147485683" r:id="rId4"/>
    <p:sldLayoutId id="2147485684" r:id="rId5"/>
    <p:sldLayoutId id="2147485685" r:id="rId6"/>
    <p:sldLayoutId id="2147485686" r:id="rId7"/>
    <p:sldLayoutId id="2147485687" r:id="rId8"/>
    <p:sldLayoutId id="2147485688" r:id="rId9"/>
    <p:sldLayoutId id="2147485689" r:id="rId10"/>
    <p:sldLayoutId id="2147485690"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scouting.nl/downloads/ondersteuning/bestuurlijke-zaken/landelijke-raad/voortgangsrapportages-scoutinglandgoed-zeewolde"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849E6C-8295-48C1-9E09-2CB337710086}"/>
              </a:ext>
            </a:extLst>
          </p:cNvPr>
          <p:cNvSpPr>
            <a:spLocks noGrp="1" noChangeArrowheads="1"/>
          </p:cNvSpPr>
          <p:nvPr>
            <p:ph type="ctrTitle"/>
          </p:nvPr>
        </p:nvSpPr>
        <p:spPr/>
        <p:txBody>
          <a:bodyPr/>
          <a:lstStyle/>
          <a:p>
            <a:pPr eaLnBrk="1" hangingPunct="1">
              <a:defRPr/>
            </a:pPr>
            <a:r>
              <a:rPr lang="en-US" altLang="nl-NL"/>
              <a:t>102e Landelijke </a:t>
            </a:r>
            <a:r>
              <a:rPr lang="en-US" altLang="nl-NL" err="1"/>
              <a:t>raad</a:t>
            </a:r>
            <a:br>
              <a:rPr lang="en-US" altLang="nl-NL"/>
            </a:br>
            <a:r>
              <a:rPr lang="en-US" altLang="nl-NL" sz="1600" i="1">
                <a:latin typeface="+mn-lt"/>
              </a:rPr>
              <a:t>9 </a:t>
            </a:r>
            <a:r>
              <a:rPr lang="en-US" altLang="nl-NL" sz="1600" i="1" err="1">
                <a:latin typeface="+mn-lt"/>
              </a:rPr>
              <a:t>december</a:t>
            </a:r>
            <a:r>
              <a:rPr lang="en-US" altLang="nl-NL" sz="1600" i="1">
                <a:latin typeface="+mn-lt"/>
              </a:rPr>
              <a:t> 2023</a:t>
            </a:r>
            <a:endParaRPr lang="nl-NL" altLang="nl-NL" sz="1600" i="1">
              <a:latin typeface="+mn-lt"/>
            </a:endParaRPr>
          </a:p>
        </p:txBody>
      </p:sp>
      <p:sp>
        <p:nvSpPr>
          <p:cNvPr id="4099" name="Rectangle 3">
            <a:extLst>
              <a:ext uri="{FF2B5EF4-FFF2-40B4-BE49-F238E27FC236}">
                <a16:creationId xmlns:a16="http://schemas.microsoft.com/office/drawing/2014/main" id="{88130A47-D4EC-4BEB-8EE8-2F6DB95385D0}"/>
              </a:ext>
            </a:extLst>
          </p:cNvPr>
          <p:cNvSpPr>
            <a:spLocks noGrp="1" noChangeArrowheads="1"/>
          </p:cNvSpPr>
          <p:nvPr>
            <p:ph type="subTitle" idx="1"/>
          </p:nvPr>
        </p:nvSpPr>
        <p:spPr>
          <a:xfrm>
            <a:off x="423863" y="3886200"/>
            <a:ext cx="8418512" cy="1302488"/>
          </a:xfrm>
        </p:spPr>
        <p:txBody>
          <a:bodyPr/>
          <a:lstStyle/>
          <a:p>
            <a:pPr eaLnBrk="1" hangingPunct="1">
              <a:lnSpc>
                <a:spcPct val="114000"/>
              </a:lnSpc>
              <a:spcBef>
                <a:spcPct val="0"/>
              </a:spcBef>
            </a:pPr>
            <a:r>
              <a:rPr lang="nl-NL" altLang="nl-NL"/>
              <a:t>Toelichting op de belangrijkste onderwerpen </a:t>
            </a:r>
            <a:r>
              <a:rPr lang="en-US" altLang="nl-NL"/>
              <a:t>van de agenda</a:t>
            </a:r>
            <a:endParaRPr lang="nl-NL" altLang="nl-N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a:t>Scoutinglandgoed Zeewolde</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indent="0">
              <a:lnSpc>
                <a:spcPct val="114000"/>
              </a:lnSpc>
              <a:spcBef>
                <a:spcPct val="0"/>
              </a:spcBef>
              <a:buFontTx/>
              <a:buNone/>
            </a:pPr>
            <a:endParaRPr lang="nl-NL" altLang="nl-NL" sz="2000">
              <a:solidFill>
                <a:srgbClr val="000000"/>
              </a:solidFill>
            </a:endParaRPr>
          </a:p>
          <a:p>
            <a:pPr marL="0" indent="0">
              <a:lnSpc>
                <a:spcPct val="114000"/>
              </a:lnSpc>
              <a:spcBef>
                <a:spcPct val="0"/>
              </a:spcBef>
              <a:buFontTx/>
              <a:buNone/>
            </a:pPr>
            <a:r>
              <a:rPr lang="nl-NL" altLang="nl-NL" sz="2000">
                <a:solidFill>
                  <a:srgbClr val="000000"/>
                </a:solidFill>
              </a:rPr>
              <a:t>Het bestuur informeert de landelijke raad door middel van een evaluatie van het Scoutinglandgoed Zeewolde inclusief het avonturenhuis.</a:t>
            </a:r>
          </a:p>
          <a:p>
            <a:pPr marL="0" indent="0">
              <a:lnSpc>
                <a:spcPct val="114000"/>
              </a:lnSpc>
              <a:spcBef>
                <a:spcPct val="0"/>
              </a:spcBef>
              <a:buFontTx/>
              <a:buNone/>
            </a:pPr>
            <a:endParaRPr lang="nl-NL" altLang="nl-NL" sz="2000">
              <a:solidFill>
                <a:srgbClr val="000000"/>
              </a:solidFill>
            </a:endParaRPr>
          </a:p>
          <a:p>
            <a:pPr marL="0" indent="0">
              <a:lnSpc>
                <a:spcPct val="114000"/>
              </a:lnSpc>
              <a:spcBef>
                <a:spcPct val="0"/>
              </a:spcBef>
              <a:buFontTx/>
              <a:buNone/>
            </a:pPr>
            <a:endParaRPr lang="nl-NL" altLang="nl-NL" sz="100">
              <a:solidFill>
                <a:srgbClr val="000000"/>
              </a:solidFill>
            </a:endParaRPr>
          </a:p>
          <a:p>
            <a:pPr marL="0" indent="0">
              <a:lnSpc>
                <a:spcPct val="114000"/>
              </a:lnSpc>
              <a:spcBef>
                <a:spcPct val="0"/>
              </a:spcBef>
              <a:buFontTx/>
              <a:buNone/>
            </a:pPr>
            <a:r>
              <a:rPr lang="nl-NL" altLang="nl-NL" sz="2000">
                <a:solidFill>
                  <a:srgbClr val="000000"/>
                </a:solidFill>
              </a:rPr>
              <a:t>Het advies van de Landgoedcommissie is in de agendastukken opgenomen.</a:t>
            </a:r>
          </a:p>
          <a:p>
            <a:pPr marL="0" indent="0">
              <a:lnSpc>
                <a:spcPct val="114000"/>
              </a:lnSpc>
              <a:spcBef>
                <a:spcPct val="0"/>
              </a:spcBef>
              <a:buFontTx/>
              <a:buNone/>
            </a:pPr>
            <a:endParaRPr lang="nl-NL" altLang="nl-NL" sz="2000">
              <a:solidFill>
                <a:srgbClr val="000000"/>
              </a:solidFill>
            </a:endParaRPr>
          </a:p>
          <a:p>
            <a:pPr marL="0" indent="0">
              <a:lnSpc>
                <a:spcPct val="114000"/>
              </a:lnSpc>
              <a:spcBef>
                <a:spcPct val="0"/>
              </a:spcBef>
              <a:buFontTx/>
              <a:buNone/>
            </a:pPr>
            <a:r>
              <a:rPr lang="nl-NL" altLang="nl-NL" sz="2000">
                <a:solidFill>
                  <a:srgbClr val="000000"/>
                </a:solidFill>
              </a:rPr>
              <a:t>Op de website zijn de periodieke voortgangsrapportages over het Scoutinglandgoed in te zien </a:t>
            </a:r>
            <a:r>
              <a:rPr lang="nl-NL" altLang="nl-NL" sz="2000">
                <a:solidFill>
                  <a:srgbClr val="000000"/>
                </a:solidFill>
                <a:hlinkClick r:id="rId2"/>
              </a:rPr>
              <a:t>via deze link</a:t>
            </a:r>
            <a:r>
              <a:rPr lang="nl-NL" altLang="nl-NL" sz="2000">
                <a:solidFill>
                  <a:srgbClr val="000000"/>
                </a:solidFill>
              </a:rPr>
              <a:t>.</a:t>
            </a:r>
            <a:endParaRPr lang="nl-NL" altLang="nl-NL"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a:t>Financiën en beheer 2024 - 1</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altLang="nl-NL" sz="2000" b="0" i="0" u="none" strike="noStrike" kern="0" cap="none" spc="0" normalizeH="0" baseline="0" noProof="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r>
              <a:rPr kumimoji="0" lang="nl-NL" altLang="nl-NL" sz="2000" b="0" i="0" u="none" strike="noStrike" kern="0" cap="none" spc="0" normalizeH="0" baseline="0" noProof="0">
                <a:ln>
                  <a:noFill/>
                </a:ln>
                <a:solidFill>
                  <a:srgbClr val="000000"/>
                </a:solidFill>
                <a:effectLst/>
                <a:uLnTx/>
                <a:uFillTx/>
                <a:latin typeface="Arial"/>
                <a:ea typeface="+mn-ea"/>
                <a:cs typeface="+mn-cs"/>
              </a:rPr>
              <a:t>Het landelijk bestuur vraagt de landelijke raad de begroting Vereniging Scouting Nederland 2024 inclusief de bijbehorende Nota van toelichting </a:t>
            </a:r>
            <a:r>
              <a:rPr kumimoji="0" lang="nl-NL" altLang="nl-NL" sz="2000" b="0" i="0" u="none" strike="noStrike" kern="0" cap="none" spc="0" normalizeH="0" baseline="0" noProof="0">
                <a:ln>
                  <a:noFill/>
                </a:ln>
                <a:solidFill>
                  <a:srgbClr val="000000"/>
                </a:solidFill>
                <a:effectLst/>
                <a:uLnTx/>
                <a:uFillTx/>
                <a:latin typeface="Arial"/>
                <a:ea typeface="+mn-ea"/>
                <a:cs typeface="Times New Roman" panose="02020603050405020304" pitchFamily="18" charset="0"/>
              </a:rPr>
              <a:t>goed te keuren, inclusief het bedrag van 27,90 per lid per jaar voor de verenigingscontributie.</a:t>
            </a:r>
            <a:endParaRPr kumimoji="0" lang="nl-NL" sz="2000" b="0" i="0" u="none" strike="noStrike" kern="0" cap="none" spc="0" normalizeH="0" baseline="0" noProof="0">
              <a:ln>
                <a:noFill/>
              </a:ln>
              <a:solidFill>
                <a:srgbClr val="000000"/>
              </a:solidFill>
              <a:effectLst/>
              <a:uLnTx/>
              <a:uFillTx/>
              <a:latin typeface="Arial"/>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2000" b="0" i="0" u="none" strike="noStrike" kern="0" cap="none" spc="0" normalizeH="0" baseline="0" noProof="0">
              <a:ln>
                <a:noFill/>
              </a:ln>
              <a:solidFill>
                <a:srgbClr val="000000"/>
              </a:solidFill>
              <a:effectLst/>
              <a:uLnTx/>
              <a:uFillTx/>
              <a:latin typeface="Arial"/>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32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507398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a:t>Financiën en beheer 2024 - 2</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r>
              <a:rPr kumimoji="0" lang="nl-NL" sz="2000" b="0" i="0" u="none" strike="noStrike" kern="0" cap="none" spc="0" normalizeH="0" baseline="0" noProof="0">
                <a:ln>
                  <a:noFill/>
                </a:ln>
                <a:solidFill>
                  <a:srgbClr val="000000"/>
                </a:solidFill>
                <a:effectLst/>
                <a:uLnTx/>
                <a:uFillTx/>
                <a:latin typeface="Arial"/>
                <a:ea typeface="Times New Roman" panose="02020603050405020304" pitchFamily="18" charset="0"/>
                <a:cs typeface="Times New Roman" panose="02020603050405020304" pitchFamily="18" charset="0"/>
              </a:rPr>
              <a:t>In de landelijke raadstukken zijn meegestuurd:</a:t>
            </a: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2000" b="0" i="0" u="none" strike="noStrike" kern="0" cap="none" spc="0" normalizeH="0" baseline="0" noProof="0">
              <a:ln>
                <a:noFill/>
              </a:ln>
              <a:solidFill>
                <a:srgbClr val="000000"/>
              </a:solidFill>
              <a:effectLst/>
              <a:uLnTx/>
              <a:uFillTx/>
              <a:latin typeface="Arial"/>
              <a:ea typeface="Times New Roman" panose="02020603050405020304" pitchFamily="18" charset="0"/>
              <a:cs typeface="Times New Roman" panose="02020603050405020304" pitchFamily="18" charset="0"/>
            </a:endParaRPr>
          </a:p>
          <a:p>
            <a:pPr>
              <a:lnSpc>
                <a:spcPct val="115000"/>
              </a:lnSpc>
              <a:spcAft>
                <a:spcPts val="0"/>
              </a:spcAft>
              <a:tabLst>
                <a:tab pos="648335" algn="l"/>
                <a:tab pos="990600" algn="l"/>
              </a:tabLst>
              <a:defRPr/>
            </a:pPr>
            <a:r>
              <a:rPr lang="nl-NL" sz="2000">
                <a:solidFill>
                  <a:srgbClr val="000000"/>
                </a:solidFill>
                <a:latin typeface="Arial"/>
                <a:ea typeface="Times New Roman" panose="02020603050405020304" pitchFamily="18" charset="0"/>
                <a:cs typeface="Times New Roman"/>
              </a:rPr>
              <a:t>de begroting 2024 van </a:t>
            </a:r>
            <a:r>
              <a:rPr kumimoji="0" lang="nl-NL" sz="2000" b="0" i="0" u="none" strike="noStrike" kern="0" cap="none" spc="0" normalizeH="0" baseline="0" noProof="0">
                <a:ln>
                  <a:noFill/>
                </a:ln>
                <a:solidFill>
                  <a:srgbClr val="000000"/>
                </a:solidFill>
                <a:effectLst/>
                <a:uLnTx/>
                <a:uFillTx/>
                <a:latin typeface="Arial"/>
                <a:ea typeface="Times New Roman" panose="02020603050405020304" pitchFamily="18" charset="0"/>
                <a:cs typeface="Times New Roman"/>
              </a:rPr>
              <a:t>de Vereniging Scouting Nederland</a:t>
            </a:r>
            <a:endParaRPr lang="nl-NL" sz="2000" b="0" i="0" u="none" strike="noStrike" kern="0" cap="none" spc="0" normalizeH="0" baseline="0" noProof="0">
              <a:ln>
                <a:noFill/>
              </a:ln>
              <a:solidFill>
                <a:srgbClr val="000000"/>
              </a:solidFill>
              <a:effectLst/>
              <a:uLnTx/>
              <a:uFillTx/>
              <a:latin typeface="Arial"/>
              <a:ea typeface="Times New Roman" panose="02020603050405020304" pitchFamily="18" charset="0"/>
              <a:cs typeface="Times New Roman"/>
            </a:endParaRPr>
          </a:p>
          <a:p>
            <a:pPr>
              <a:lnSpc>
                <a:spcPct val="115000"/>
              </a:lnSpc>
              <a:spcAft>
                <a:spcPts val="0"/>
              </a:spcAft>
              <a:tabLst>
                <a:tab pos="648335" algn="l"/>
                <a:tab pos="990600" algn="l"/>
              </a:tabLst>
              <a:defRPr/>
            </a:pPr>
            <a:r>
              <a:rPr kumimoji="0" lang="nl-NL" sz="2000" b="0" i="0" u="none" strike="noStrike" kern="0" cap="none" spc="0" normalizeH="0" baseline="0" noProof="0">
                <a:ln>
                  <a:noFill/>
                </a:ln>
                <a:solidFill>
                  <a:srgbClr val="000000"/>
                </a:solidFill>
                <a:effectLst/>
                <a:uLnTx/>
                <a:uFillTx/>
                <a:latin typeface="Arial"/>
                <a:ea typeface="Times New Roman" panose="02020603050405020304" pitchFamily="18" charset="0"/>
                <a:cs typeface="Times New Roman" panose="02020603050405020304" pitchFamily="18" charset="0"/>
              </a:rPr>
              <a:t>de begroting van het </a:t>
            </a:r>
            <a:r>
              <a:rPr kumimoji="0" lang="nl-NL" sz="2000" b="0" i="0" u="none" strike="noStrike" kern="0" cap="none" spc="0" normalizeH="0" baseline="0" noProof="0">
                <a:ln>
                  <a:noFill/>
                </a:ln>
                <a:solidFill>
                  <a:srgbClr val="000000"/>
                </a:solidFill>
                <a:effectLst/>
                <a:uLnTx/>
                <a:uFillTx/>
                <a:latin typeface="Arial"/>
                <a:ea typeface="+mn-ea"/>
                <a:cs typeface="+mn-cs"/>
              </a:rPr>
              <a:t>Scouting Nederland Fonds 2024 </a:t>
            </a:r>
          </a:p>
          <a:p>
            <a:pPr>
              <a:lnSpc>
                <a:spcPct val="115000"/>
              </a:lnSpc>
              <a:spcAft>
                <a:spcPts val="0"/>
              </a:spcAft>
              <a:tabLst>
                <a:tab pos="648335" algn="l"/>
                <a:tab pos="990600" algn="l"/>
              </a:tabLst>
              <a:defRPr/>
            </a:pPr>
            <a:r>
              <a:rPr kumimoji="0" lang="nl-NL" sz="2000" b="0" i="0" u="none" strike="noStrike" kern="0" cap="none" spc="0" normalizeH="0" baseline="0" noProof="0">
                <a:ln>
                  <a:noFill/>
                </a:ln>
                <a:solidFill>
                  <a:srgbClr val="000000"/>
                </a:solidFill>
                <a:effectLst/>
                <a:uLnTx/>
                <a:uFillTx/>
                <a:latin typeface="Arial"/>
                <a:ea typeface="+mn-ea"/>
                <a:cs typeface="+mn-cs"/>
              </a:rPr>
              <a:t>de begroting van het Scoutinglandgoed 2024</a:t>
            </a:r>
          </a:p>
          <a:p>
            <a:pPr>
              <a:lnSpc>
                <a:spcPct val="115000"/>
              </a:lnSpc>
              <a:spcAft>
                <a:spcPts val="0"/>
              </a:spcAft>
              <a:tabLst>
                <a:tab pos="648335" algn="l"/>
                <a:tab pos="990600" algn="l"/>
              </a:tabLst>
              <a:defRPr/>
            </a:pPr>
            <a:r>
              <a:rPr kumimoji="0" lang="nl-NL" sz="2000" b="0" i="0" u="none" strike="noStrike" kern="0" cap="none" spc="0" normalizeH="0" baseline="0" noProof="0">
                <a:ln>
                  <a:noFill/>
                </a:ln>
                <a:solidFill>
                  <a:srgbClr val="000000"/>
                </a:solidFill>
                <a:effectLst/>
                <a:uLnTx/>
                <a:uFillTx/>
                <a:latin typeface="Arial"/>
                <a:ea typeface="+mn-ea"/>
                <a:cs typeface="+mn-cs"/>
              </a:rPr>
              <a:t>meerjarenraming en –begroting Scoutinglandgoed 2023-2027</a:t>
            </a:r>
          </a:p>
          <a:p>
            <a:pPr>
              <a:lnSpc>
                <a:spcPct val="115000"/>
              </a:lnSpc>
              <a:spcAft>
                <a:spcPts val="0"/>
              </a:spcAft>
              <a:tabLst>
                <a:tab pos="648335" algn="l"/>
                <a:tab pos="990600" algn="l"/>
              </a:tabLst>
              <a:defRPr/>
            </a:pPr>
            <a:endParaRPr kumimoji="0" lang="nl-NL" sz="2000" b="0" i="0" u="none" strike="noStrike" kern="0" cap="none" spc="0" normalizeH="0" baseline="0" noProof="0">
              <a:ln>
                <a:noFill/>
              </a:ln>
              <a:solidFill>
                <a:srgbClr val="000000"/>
              </a:solidFill>
              <a:effectLst/>
              <a:uLnTx/>
              <a:uFillTx/>
              <a:latin typeface="Arial"/>
              <a:ea typeface="+mn-ea"/>
              <a:cs typeface="+mn-cs"/>
            </a:endParaRPr>
          </a:p>
          <a:p>
            <a:pPr marL="0" indent="0">
              <a:lnSpc>
                <a:spcPct val="115000"/>
              </a:lnSpc>
              <a:spcAft>
                <a:spcPts val="0"/>
              </a:spcAft>
              <a:buNone/>
              <a:tabLst>
                <a:tab pos="648335" algn="l"/>
                <a:tab pos="990600" algn="l"/>
              </a:tabLst>
              <a:defRPr/>
            </a:pPr>
            <a:r>
              <a:rPr lang="nl-NL" sz="2000" i="1">
                <a:solidFill>
                  <a:srgbClr val="000000"/>
                </a:solidFill>
                <a:latin typeface="Arial"/>
              </a:rPr>
              <a:t>Deze laatste drie zijn ter informatie. </a:t>
            </a: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32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756139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6EB028-C96C-42C1-A7AE-3D9D3F146162}"/>
              </a:ext>
            </a:extLst>
          </p:cNvPr>
          <p:cNvSpPr>
            <a:spLocks noGrp="1"/>
          </p:cNvSpPr>
          <p:nvPr>
            <p:ph type="title"/>
          </p:nvPr>
        </p:nvSpPr>
        <p:spPr>
          <a:xfrm>
            <a:off x="457200" y="284163"/>
            <a:ext cx="8229600" cy="1143000"/>
          </a:xfrm>
        </p:spPr>
        <p:txBody>
          <a:bodyPr/>
          <a:lstStyle/>
          <a:p>
            <a:r>
              <a:rPr lang="nl-NL"/>
              <a:t>Stand van zaken werving voorzitter Scouting Nederland</a:t>
            </a:r>
          </a:p>
        </p:txBody>
      </p:sp>
      <p:sp>
        <p:nvSpPr>
          <p:cNvPr id="4" name="Tekstvak 3">
            <a:extLst>
              <a:ext uri="{FF2B5EF4-FFF2-40B4-BE49-F238E27FC236}">
                <a16:creationId xmlns:a16="http://schemas.microsoft.com/office/drawing/2014/main" id="{728CD0CA-8741-2002-99EE-E37729C50CC3}"/>
              </a:ext>
            </a:extLst>
          </p:cNvPr>
          <p:cNvSpPr txBox="1"/>
          <p:nvPr/>
        </p:nvSpPr>
        <p:spPr>
          <a:xfrm>
            <a:off x="624689" y="1548143"/>
            <a:ext cx="7496269" cy="1200329"/>
          </a:xfrm>
          <a:prstGeom prst="rect">
            <a:avLst/>
          </a:prstGeom>
          <a:noFill/>
        </p:spPr>
        <p:txBody>
          <a:bodyPr wrap="square" rtlCol="0">
            <a:spAutoFit/>
          </a:bodyPr>
          <a:lstStyle/>
          <a:p>
            <a:r>
              <a:rPr lang="nl-NL"/>
              <a:t>In november start de werving van een nieuw voorzitter in combinatie met de </a:t>
            </a:r>
            <a:r>
              <a:rPr lang="nl-NL" err="1"/>
              <a:t>vice-voorzitter</a:t>
            </a:r>
            <a:r>
              <a:rPr lang="nl-NL"/>
              <a:t>. </a:t>
            </a:r>
            <a:br>
              <a:rPr lang="nl-NL"/>
            </a:br>
            <a:endParaRPr lang="nl-NL"/>
          </a:p>
          <a:p>
            <a:r>
              <a:rPr lang="nl-NL"/>
              <a:t>De tekst van de vacature is binnenkort te vinden op de website.</a:t>
            </a:r>
          </a:p>
        </p:txBody>
      </p:sp>
    </p:spTree>
    <p:extLst>
      <p:ext uri="{BB962C8B-B14F-4D97-AF65-F5344CB8AC3E}">
        <p14:creationId xmlns:p14="http://schemas.microsoft.com/office/powerpoint/2010/main" val="2133222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6EB028-C96C-42C1-A7AE-3D9D3F146162}"/>
              </a:ext>
            </a:extLst>
          </p:cNvPr>
          <p:cNvSpPr>
            <a:spLocks noGrp="1"/>
          </p:cNvSpPr>
          <p:nvPr>
            <p:ph type="title"/>
          </p:nvPr>
        </p:nvSpPr>
        <p:spPr/>
        <p:txBody>
          <a:bodyPr/>
          <a:lstStyle/>
          <a:p>
            <a:r>
              <a:rPr lang="nl-NL"/>
              <a:t>Reacties op rapport Veiligheid en vertrouwen</a:t>
            </a:r>
          </a:p>
        </p:txBody>
      </p:sp>
      <p:sp>
        <p:nvSpPr>
          <p:cNvPr id="3" name="Tekstvak 2">
            <a:extLst>
              <a:ext uri="{FF2B5EF4-FFF2-40B4-BE49-F238E27FC236}">
                <a16:creationId xmlns:a16="http://schemas.microsoft.com/office/drawing/2014/main" id="{B6AF89B1-3416-14DD-4480-9E55DEA53393}"/>
              </a:ext>
            </a:extLst>
          </p:cNvPr>
          <p:cNvSpPr txBox="1"/>
          <p:nvPr/>
        </p:nvSpPr>
        <p:spPr>
          <a:xfrm>
            <a:off x="579422" y="1557196"/>
            <a:ext cx="7903675" cy="3139321"/>
          </a:xfrm>
          <a:prstGeom prst="rect">
            <a:avLst/>
          </a:prstGeom>
          <a:noFill/>
        </p:spPr>
        <p:txBody>
          <a:bodyPr wrap="square" lIns="91440" tIns="45720" rIns="91440" bIns="45720" rtlCol="0" anchor="t">
            <a:spAutoFit/>
          </a:bodyPr>
          <a:lstStyle/>
          <a:p>
            <a:r>
              <a:rPr lang="nl-NL"/>
              <a:t>Het landelijk bestuur vraagt de landelijke raad kennis te nemen van:</a:t>
            </a:r>
          </a:p>
          <a:p>
            <a:pPr marL="285750" indent="-285750">
              <a:buFont typeface="Arial" panose="020B0604020202020204" pitchFamily="34" charset="0"/>
              <a:buChar char="•"/>
            </a:pPr>
            <a:r>
              <a:rPr lang="nl-NL">
                <a:latin typeface="Arial"/>
                <a:cs typeface="Arial"/>
              </a:rPr>
              <a:t>Notitie 'Veiligheid, vertrouwen en meer' inclusief advies organisatie grote Scoutingevenementen en conclusies en aanbevelingen toekomstige inzet productieteams.</a:t>
            </a:r>
          </a:p>
          <a:p>
            <a:pPr marL="285750" indent="-285750">
              <a:buFont typeface="Arial" panose="020B0604020202020204" pitchFamily="34" charset="0"/>
              <a:buChar char="•"/>
            </a:pPr>
            <a:endParaRPr lang="nl-NL"/>
          </a:p>
          <a:p>
            <a:pPr marL="285750" indent="-285750">
              <a:buFont typeface="Arial" panose="020B0604020202020204" pitchFamily="34" charset="0"/>
              <a:buChar char="•"/>
            </a:pPr>
            <a:r>
              <a:rPr lang="nl-NL"/>
              <a:t>Het landelijk bestuur vraagt de landelijke raad in te stemmen met:</a:t>
            </a:r>
          </a:p>
          <a:p>
            <a:pPr lvl="1"/>
            <a:r>
              <a:rPr lang="nl-NL"/>
              <a:t>a.	De opdracht aan de werkgroep;</a:t>
            </a:r>
          </a:p>
          <a:p>
            <a:pPr lvl="1"/>
            <a:r>
              <a:rPr lang="nl-NL">
                <a:latin typeface="Arial"/>
                <a:cs typeface="Arial"/>
              </a:rPr>
              <a:t>b.	De benoeming van </a:t>
            </a:r>
            <a:r>
              <a:rPr lang="nl-NL" err="1">
                <a:latin typeface="Arial"/>
                <a:cs typeface="Arial"/>
              </a:rPr>
              <a:t>Wiebrand</a:t>
            </a:r>
            <a:r>
              <a:rPr lang="nl-NL">
                <a:latin typeface="Arial"/>
                <a:cs typeface="Arial"/>
              </a:rPr>
              <a:t> van der Meer en Lennard</a:t>
            </a:r>
            <a:br>
              <a:rPr lang="nl-NL"/>
            </a:br>
            <a:r>
              <a:rPr lang="nl-NL">
                <a:latin typeface="Arial"/>
                <a:cs typeface="Arial"/>
              </a:rPr>
              <a:t>    Loomans als afvaardiging van de landelijke raad te benoemen als </a:t>
            </a:r>
            <a:br>
              <a:rPr lang="nl-NL"/>
            </a:br>
            <a:r>
              <a:rPr lang="nl-NL">
                <a:latin typeface="Arial"/>
                <a:cs typeface="Arial"/>
              </a:rPr>
              <a:t>    lid van de werkgroep. </a:t>
            </a:r>
            <a:endParaRPr lang="nl-NL">
              <a:cs typeface="Arial"/>
            </a:endParaRPr>
          </a:p>
          <a:p>
            <a:endParaRPr lang="nl-NL"/>
          </a:p>
        </p:txBody>
      </p:sp>
    </p:spTree>
    <p:extLst>
      <p:ext uri="{BB962C8B-B14F-4D97-AF65-F5344CB8AC3E}">
        <p14:creationId xmlns:p14="http://schemas.microsoft.com/office/powerpoint/2010/main" val="3485875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A3296407-6590-E67F-9574-4E7065FAD8B6}"/>
              </a:ext>
            </a:extLst>
          </p:cNvPr>
          <p:cNvSpPr txBox="1"/>
          <p:nvPr/>
        </p:nvSpPr>
        <p:spPr>
          <a:xfrm>
            <a:off x="932507" y="1672230"/>
            <a:ext cx="7396681" cy="2419124"/>
          </a:xfrm>
          <a:prstGeom prst="rect">
            <a:avLst/>
          </a:prstGeom>
          <a:noFill/>
        </p:spPr>
        <p:txBody>
          <a:bodyPr wrap="square">
            <a:spAutoFit/>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nl-NL" altLang="nl-NL" sz="1800" b="0" i="0" u="none" strike="noStrike" kern="0" cap="none" spc="0" normalizeH="0" baseline="0" noProof="0">
                <a:ln>
                  <a:noFill/>
                </a:ln>
                <a:solidFill>
                  <a:srgbClr val="000000"/>
                </a:solidFill>
                <a:effectLst/>
                <a:uLnTx/>
                <a:uFillTx/>
                <a:latin typeface="Arial"/>
                <a:ea typeface="+mn-ea"/>
                <a:cs typeface="+mn-cs"/>
              </a:rPr>
              <a:t>Naar aanleiding van de agendastukken kunnen leden van de landelijke raad tot en met zondag 19 november vragen stellen (regiovragen). </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nl-NL" altLang="nl-NL" sz="1800" b="0" i="0" u="none" strike="noStrike" kern="0" cap="none" spc="0" normalizeH="0" baseline="0" noProof="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nl-NL" altLang="nl-NL" sz="1800" b="0" i="0" u="none" strike="noStrike" kern="0" cap="none" spc="0" normalizeH="0" baseline="0" noProof="0">
                <a:ln>
                  <a:noFill/>
                </a:ln>
                <a:solidFill>
                  <a:srgbClr val="000000"/>
                </a:solidFill>
                <a:effectLst/>
                <a:uLnTx/>
                <a:uFillTx/>
                <a:latin typeface="Arial"/>
                <a:ea typeface="+mn-ea"/>
                <a:cs typeface="+mn-cs"/>
              </a:rPr>
              <a:t>Deze vragen worden door het landelijk bestuur voorafgaand aan de landelijke raad beantwoord, naar alle raadsleden verstuurd en op de website geplaatst. Op deze manier kunnen alle leden zien welke vragen zijn gesteld en welke antwoorden het bestuur hierop heeft gegeven. </a:t>
            </a:r>
          </a:p>
        </p:txBody>
      </p:sp>
      <p:sp>
        <p:nvSpPr>
          <p:cNvPr id="6" name="Tekstvak 5">
            <a:extLst>
              <a:ext uri="{FF2B5EF4-FFF2-40B4-BE49-F238E27FC236}">
                <a16:creationId xmlns:a16="http://schemas.microsoft.com/office/drawing/2014/main" id="{072521A4-50D6-725D-2593-F8DFBEFD1BC4}"/>
              </a:ext>
            </a:extLst>
          </p:cNvPr>
          <p:cNvSpPr txBox="1"/>
          <p:nvPr/>
        </p:nvSpPr>
        <p:spPr>
          <a:xfrm>
            <a:off x="1167319" y="544749"/>
            <a:ext cx="5690681" cy="461665"/>
          </a:xfrm>
          <a:prstGeom prst="rect">
            <a:avLst/>
          </a:prstGeom>
          <a:noFill/>
        </p:spPr>
        <p:txBody>
          <a:bodyPr wrap="square" rtlCol="0">
            <a:spAutoFit/>
          </a:bodyPr>
          <a:lstStyle/>
          <a:p>
            <a:r>
              <a:rPr lang="nl-NL" altLang="nl-NL" sz="2400" b="1">
                <a:solidFill>
                  <a:schemeClr val="bg1"/>
                </a:solidFill>
              </a:rPr>
              <a:t>Regiovragen</a:t>
            </a:r>
            <a:endParaRPr lang="nl-NL" sz="2400" b="1">
              <a:solidFill>
                <a:schemeClr val="bg1"/>
              </a:solidFill>
            </a:endParaRPr>
          </a:p>
        </p:txBody>
      </p:sp>
    </p:spTree>
    <p:extLst>
      <p:ext uri="{BB962C8B-B14F-4D97-AF65-F5344CB8AC3E}">
        <p14:creationId xmlns:p14="http://schemas.microsoft.com/office/powerpoint/2010/main" val="533965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68EF29-00AE-7838-CE7F-92ECA0CF6522}"/>
              </a:ext>
            </a:extLst>
          </p:cNvPr>
          <p:cNvSpPr>
            <a:spLocks noGrp="1"/>
          </p:cNvSpPr>
          <p:nvPr>
            <p:ph type="ctrTitle"/>
          </p:nvPr>
        </p:nvSpPr>
        <p:spPr>
          <a:xfrm>
            <a:off x="2206869" y="2141538"/>
            <a:ext cx="6251331" cy="1470025"/>
          </a:xfrm>
        </p:spPr>
        <p:txBody>
          <a:bodyPr/>
          <a:lstStyle/>
          <a:p>
            <a:r>
              <a:rPr lang="nl-NL"/>
              <a:t>Dank voor jouw komst</a:t>
            </a:r>
          </a:p>
        </p:txBody>
      </p:sp>
      <p:sp>
        <p:nvSpPr>
          <p:cNvPr id="3" name="Ondertitel 2">
            <a:extLst>
              <a:ext uri="{FF2B5EF4-FFF2-40B4-BE49-F238E27FC236}">
                <a16:creationId xmlns:a16="http://schemas.microsoft.com/office/drawing/2014/main" id="{3AC99CDD-A5AA-439C-49D2-13F1F10F9850}"/>
              </a:ext>
            </a:extLst>
          </p:cNvPr>
          <p:cNvSpPr>
            <a:spLocks noGrp="1"/>
          </p:cNvSpPr>
          <p:nvPr>
            <p:ph type="subTitle" idx="1"/>
          </p:nvPr>
        </p:nvSpPr>
        <p:spPr/>
        <p:txBody>
          <a:bodyPr/>
          <a:lstStyle/>
          <a:p>
            <a:r>
              <a:rPr lang="nl-NL" altLang="nl-NL" sz="3200"/>
              <a:t>De volgende landelijke raad is op </a:t>
            </a:r>
          </a:p>
          <a:p>
            <a:r>
              <a:rPr lang="nl-NL" altLang="nl-NL" sz="3200"/>
              <a:t>15 juni 2024</a:t>
            </a:r>
          </a:p>
          <a:p>
            <a:endParaRPr lang="nl-NL"/>
          </a:p>
        </p:txBody>
      </p:sp>
    </p:spTree>
    <p:extLst>
      <p:ext uri="{BB962C8B-B14F-4D97-AF65-F5344CB8AC3E}">
        <p14:creationId xmlns:p14="http://schemas.microsoft.com/office/powerpoint/2010/main" val="316684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328BBF5-F1C5-4A0E-92F5-2898A06645DD}"/>
              </a:ext>
            </a:extLst>
          </p:cNvPr>
          <p:cNvSpPr>
            <a:spLocks noGrp="1" noChangeArrowheads="1"/>
          </p:cNvSpPr>
          <p:nvPr>
            <p:ph type="title"/>
          </p:nvPr>
        </p:nvSpPr>
        <p:spPr>
          <a:xfrm>
            <a:off x="457200" y="190500"/>
            <a:ext cx="8229600" cy="1143000"/>
          </a:xfrm>
        </p:spPr>
        <p:txBody>
          <a:bodyPr/>
          <a:lstStyle/>
          <a:p>
            <a:pPr eaLnBrk="1" hangingPunct="1"/>
            <a:r>
              <a:rPr lang="en-US" altLang="nl-NL"/>
              <a:t>Inleiding</a:t>
            </a:r>
            <a:endParaRPr lang="nl-NL" altLang="nl-NL"/>
          </a:p>
        </p:txBody>
      </p:sp>
      <p:sp>
        <p:nvSpPr>
          <p:cNvPr id="5123" name="Rectangle 3">
            <a:extLst>
              <a:ext uri="{FF2B5EF4-FFF2-40B4-BE49-F238E27FC236}">
                <a16:creationId xmlns:a16="http://schemas.microsoft.com/office/drawing/2014/main" id="{478A64A8-B0BB-4A44-927E-B457030067EE}"/>
              </a:ext>
            </a:extLst>
          </p:cNvPr>
          <p:cNvSpPr>
            <a:spLocks noGrp="1" noChangeArrowheads="1"/>
          </p:cNvSpPr>
          <p:nvPr>
            <p:ph type="body" idx="1"/>
          </p:nvPr>
        </p:nvSpPr>
        <p:spPr>
          <a:xfrm>
            <a:off x="457200" y="1333500"/>
            <a:ext cx="8432800" cy="4621212"/>
          </a:xfrm>
        </p:spPr>
        <p:txBody>
          <a:bodyPr/>
          <a:lstStyle/>
          <a:p>
            <a:pPr>
              <a:lnSpc>
                <a:spcPct val="114000"/>
              </a:lnSpc>
              <a:spcBef>
                <a:spcPct val="0"/>
              </a:spcBef>
              <a:buFont typeface="Arial" panose="020B0604020202020204" pitchFamily="34" charset="0"/>
              <a:buChar char="•"/>
            </a:pPr>
            <a:r>
              <a:rPr lang="nl-NL" altLang="nl-NL" sz="2000"/>
              <a:t>De landelijke raad is de algemene ledenvergadering van Scouting Nederland (‘de Scouting Nederland groepsraad’) en het hoogste orgaan binnen Scouting NL.</a:t>
            </a:r>
          </a:p>
          <a:p>
            <a:pPr>
              <a:lnSpc>
                <a:spcPct val="114000"/>
              </a:lnSpc>
              <a:spcBef>
                <a:spcPct val="0"/>
              </a:spcBef>
              <a:buFont typeface="Arial" panose="020B0604020202020204" pitchFamily="34" charset="0"/>
              <a:buChar char="•"/>
            </a:pPr>
            <a:endParaRPr lang="nl-NL" altLang="nl-NL" sz="2000"/>
          </a:p>
          <a:p>
            <a:pPr>
              <a:lnSpc>
                <a:spcPct val="114000"/>
              </a:lnSpc>
              <a:spcBef>
                <a:spcPct val="0"/>
              </a:spcBef>
              <a:buFont typeface="Arial" panose="020B0604020202020204" pitchFamily="34" charset="0"/>
              <a:buChar char="•"/>
            </a:pPr>
            <a:r>
              <a:rPr lang="nl-NL" altLang="nl-NL" sz="2000"/>
              <a:t>In de landelijke raad zitten 48 gekozen raadsleden, 1 per regio &amp; 3 voor het waterwerk. Daarnaast heeft elke regio een plaatsvervangend lid.  </a:t>
            </a:r>
          </a:p>
          <a:p>
            <a:pPr>
              <a:lnSpc>
                <a:spcPct val="114000"/>
              </a:lnSpc>
              <a:spcBef>
                <a:spcPct val="0"/>
              </a:spcBef>
              <a:buFont typeface="Arial" panose="020B0604020202020204" pitchFamily="34" charset="0"/>
              <a:buChar char="•"/>
            </a:pPr>
            <a:endParaRPr lang="nl-NL" altLang="nl-NL" sz="2000"/>
          </a:p>
          <a:p>
            <a:pPr>
              <a:lnSpc>
                <a:spcPct val="114000"/>
              </a:lnSpc>
              <a:spcBef>
                <a:spcPct val="0"/>
              </a:spcBef>
              <a:buFont typeface="Arial" panose="020B0604020202020204" pitchFamily="34" charset="0"/>
              <a:buChar char="•"/>
            </a:pPr>
            <a:r>
              <a:rPr lang="nl-NL" altLang="nl-NL" sz="2000"/>
              <a:t>De raadsleden vertegenwoordigen de leden uit de regio en kunnen zo invloed uitoefenen op het beleid van Scouting Nederland.  </a:t>
            </a:r>
          </a:p>
          <a:p>
            <a:pPr>
              <a:lnSpc>
                <a:spcPct val="114000"/>
              </a:lnSpc>
              <a:spcBef>
                <a:spcPct val="0"/>
              </a:spcBef>
              <a:buFont typeface="Arial" panose="020B0604020202020204" pitchFamily="34" charset="0"/>
              <a:buChar char="•"/>
            </a:pPr>
            <a:endParaRPr lang="nl-NL" altLang="nl-NL" sz="2000"/>
          </a:p>
          <a:p>
            <a:pPr>
              <a:lnSpc>
                <a:spcPct val="114000"/>
              </a:lnSpc>
              <a:spcBef>
                <a:spcPct val="0"/>
              </a:spcBef>
              <a:buFont typeface="Arial" panose="020B0604020202020204" pitchFamily="34" charset="0"/>
              <a:buChar char="•"/>
            </a:pPr>
            <a:r>
              <a:rPr lang="nl-NL" altLang="nl-NL" sz="2000"/>
              <a:t>Met deze presentatie geven we een toelichting van wat er besproken gaat worden.</a:t>
            </a:r>
          </a:p>
          <a:p>
            <a:pPr marL="0" indent="0" eaLnBrk="1" hangingPunct="1">
              <a:buFontTx/>
              <a:buNone/>
            </a:pPr>
            <a:endParaRPr lang="nl-NL" altLang="nl-NL"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8957312-6312-4298-A08A-F031A8162B3E}"/>
              </a:ext>
            </a:extLst>
          </p:cNvPr>
          <p:cNvSpPr>
            <a:spLocks noGrp="1" noChangeArrowheads="1"/>
          </p:cNvSpPr>
          <p:nvPr>
            <p:ph type="title"/>
          </p:nvPr>
        </p:nvSpPr>
        <p:spPr>
          <a:xfrm>
            <a:off x="457200" y="190500"/>
            <a:ext cx="8229600" cy="1143000"/>
          </a:xfrm>
        </p:spPr>
        <p:txBody>
          <a:bodyPr/>
          <a:lstStyle/>
          <a:p>
            <a:pPr eaLnBrk="1" hangingPunct="1"/>
            <a:r>
              <a:rPr lang="en-US" altLang="nl-NL"/>
              <a:t>Agenda van de landelijke </a:t>
            </a:r>
            <a:r>
              <a:rPr lang="en-US" altLang="nl-NL" err="1"/>
              <a:t>raad</a:t>
            </a:r>
            <a:r>
              <a:rPr lang="en-US" altLang="nl-NL"/>
              <a:t> van 9 December 2023</a:t>
            </a:r>
            <a:endParaRPr lang="nl-NL" altLang="nl-NL"/>
          </a:p>
        </p:txBody>
      </p:sp>
      <p:sp>
        <p:nvSpPr>
          <p:cNvPr id="8195" name="Rectangle 3">
            <a:extLst>
              <a:ext uri="{FF2B5EF4-FFF2-40B4-BE49-F238E27FC236}">
                <a16:creationId xmlns:a16="http://schemas.microsoft.com/office/drawing/2014/main" id="{62075F40-AAED-4818-9D8C-71CB6EF8C61C}"/>
              </a:ext>
            </a:extLst>
          </p:cNvPr>
          <p:cNvSpPr>
            <a:spLocks noGrp="1" noChangeArrowheads="1"/>
          </p:cNvSpPr>
          <p:nvPr>
            <p:ph type="body" idx="1"/>
          </p:nvPr>
        </p:nvSpPr>
        <p:spPr>
          <a:xfrm>
            <a:off x="457200" y="1227174"/>
            <a:ext cx="8516938" cy="4960975"/>
          </a:xfrm>
        </p:spPr>
        <p:txBody>
          <a:bodyPr/>
          <a:lstStyle/>
          <a:p>
            <a:pPr marL="457200" marR="0" lvl="0" indent="-457200" algn="l" defTabSz="914400" rtl="0" eaLnBrk="0" fontAlgn="base" latinLnBrk="0" hangingPunct="0">
              <a:lnSpc>
                <a:spcPct val="114000"/>
              </a:lnSpc>
              <a:spcBef>
                <a:spcPts val="0"/>
              </a:spcBef>
              <a:spcAft>
                <a:spcPct val="0"/>
              </a:spcAft>
              <a:buClrTx/>
              <a:buSzTx/>
              <a:buAutoNum type="arabicPeriod"/>
              <a:tabLst/>
              <a:defRPr/>
            </a:pPr>
            <a:r>
              <a:rPr kumimoji="0" lang="nl-NL" sz="2000" b="1" i="0" u="none" strike="noStrike" kern="0" cap="none" spc="0" normalizeH="0" baseline="0" noProof="0">
                <a:ln>
                  <a:noFill/>
                </a:ln>
                <a:solidFill>
                  <a:srgbClr val="000000"/>
                </a:solidFill>
                <a:effectLst/>
                <a:uLnTx/>
                <a:uFillTx/>
                <a:latin typeface="Arial"/>
                <a:ea typeface="+mn-ea"/>
                <a:cs typeface="+mn-cs"/>
              </a:rPr>
              <a:t>Meningsvormend deel</a:t>
            </a:r>
            <a:br>
              <a:rPr kumimoji="0" lang="nl-NL" sz="2000" b="0" i="0" u="none" strike="noStrike" kern="0" cap="none" spc="0" normalizeH="0" baseline="0" noProof="0">
                <a:ln>
                  <a:noFill/>
                </a:ln>
                <a:solidFill>
                  <a:srgbClr val="000000"/>
                </a:solidFill>
                <a:effectLst/>
                <a:uLnTx/>
                <a:uFillTx/>
                <a:latin typeface="Arial"/>
                <a:ea typeface="+mn-ea"/>
                <a:cs typeface="+mn-cs"/>
              </a:rPr>
            </a:br>
            <a:r>
              <a:rPr kumimoji="0" lang="nl-NL" sz="2000" b="0" i="0" u="none" strike="noStrike" kern="0" cap="none" spc="0" normalizeH="0" baseline="0" noProof="0">
                <a:ln>
                  <a:noFill/>
                </a:ln>
                <a:solidFill>
                  <a:srgbClr val="000000"/>
                </a:solidFill>
                <a:effectLst/>
                <a:uLnTx/>
                <a:uFillTx/>
                <a:latin typeface="Arial"/>
                <a:ea typeface="+mn-ea"/>
                <a:cs typeface="+mn-cs"/>
              </a:rPr>
              <a:t>- </a:t>
            </a:r>
            <a:r>
              <a:rPr lang="nl-NL" sz="1600">
                <a:solidFill>
                  <a:srgbClr val="000000"/>
                </a:solidFill>
                <a:latin typeface="Arial"/>
              </a:rPr>
              <a:t>Verenigingsdemocratie</a:t>
            </a:r>
            <a:r>
              <a:rPr kumimoji="0" lang="nl-NL" sz="2000" b="0" i="0" u="none" strike="noStrike" kern="0" cap="none" spc="0" normalizeH="0" baseline="0" noProof="0">
                <a:ln>
                  <a:noFill/>
                </a:ln>
                <a:solidFill>
                  <a:srgbClr val="000000"/>
                </a:solidFill>
                <a:effectLst/>
                <a:uLnTx/>
                <a:uFillTx/>
                <a:latin typeface="Arial"/>
                <a:ea typeface="+mn-ea"/>
                <a:cs typeface="+mn-cs"/>
              </a:rPr>
              <a:t>.</a:t>
            </a:r>
            <a:br>
              <a:rPr kumimoji="0" lang="nl-NL" sz="2200" b="0" i="0" u="none" strike="noStrike" kern="0" cap="none" spc="0" normalizeH="0" baseline="0" noProof="0">
                <a:ln>
                  <a:noFill/>
                </a:ln>
                <a:solidFill>
                  <a:srgbClr val="000000"/>
                </a:solidFill>
                <a:effectLst/>
                <a:uLnTx/>
                <a:uFillTx/>
                <a:latin typeface="Arial"/>
                <a:ea typeface="+mn-ea"/>
                <a:cs typeface="+mn-cs"/>
              </a:rPr>
            </a:br>
            <a:endParaRPr lang="nl-NL" sz="800" b="0" i="0" u="none" strike="noStrike" kern="0" cap="none" spc="0" normalizeH="0" baseline="0" noProof="0">
              <a:ln>
                <a:noFill/>
              </a:ln>
              <a:solidFill>
                <a:srgbClr val="000000"/>
              </a:solidFill>
              <a:effectLst/>
              <a:uLnTx/>
              <a:uFillTx/>
              <a:latin typeface="Arial"/>
              <a:cs typeface="Arial"/>
            </a:endParaRP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1" i="0" u="none" strike="noStrike" kern="0" cap="none" spc="0" normalizeH="0" baseline="0" noProof="0">
                <a:ln>
                  <a:noFill/>
                </a:ln>
                <a:solidFill>
                  <a:srgbClr val="000000"/>
                </a:solidFill>
                <a:effectLst/>
                <a:uLnTx/>
                <a:uFillTx/>
                <a:latin typeface="Arial"/>
                <a:ea typeface="+mn-ea"/>
                <a:cs typeface="+mn-cs"/>
              </a:rPr>
              <a:t>2.   Besluitvormend deel</a:t>
            </a:r>
          </a:p>
          <a:p>
            <a:pPr lvl="1">
              <a:lnSpc>
                <a:spcPct val="114000"/>
              </a:lnSpc>
              <a:spcBef>
                <a:spcPts val="0"/>
              </a:spcBef>
              <a:buFont typeface="Arial" panose="020B0604020202020204" pitchFamily="34" charset="0"/>
              <a:buChar char="•"/>
              <a:defRPr/>
            </a:pPr>
            <a:r>
              <a:rPr kumimoji="0" lang="nl-NL" sz="1600" b="0" i="0" u="none" strike="noStrike" kern="0" cap="none" spc="0" normalizeH="0" baseline="0" noProof="0">
                <a:ln>
                  <a:noFill/>
                </a:ln>
                <a:solidFill>
                  <a:srgbClr val="000000"/>
                </a:solidFill>
                <a:effectLst/>
                <a:uLnTx/>
                <a:uFillTx/>
                <a:latin typeface="Arial"/>
                <a:ea typeface="+mn-ea"/>
                <a:cs typeface="+mn-cs"/>
              </a:rPr>
              <a:t>Voordrachten en stemming</a:t>
            </a:r>
          </a:p>
          <a:p>
            <a:pPr lvl="1">
              <a:lnSpc>
                <a:spcPct val="114000"/>
              </a:lnSpc>
              <a:spcBef>
                <a:spcPts val="0"/>
              </a:spcBef>
              <a:buFont typeface="Arial" panose="020B0604020202020204" pitchFamily="34" charset="0"/>
              <a:buChar char="•"/>
              <a:defRPr/>
            </a:pPr>
            <a:r>
              <a:rPr kumimoji="0" lang="nl-NL" sz="1600" b="0" i="0" u="none" strike="noStrike" kern="0" cap="none" spc="0" normalizeH="0" baseline="0" noProof="0">
                <a:ln>
                  <a:noFill/>
                </a:ln>
                <a:solidFill>
                  <a:srgbClr val="000000"/>
                </a:solidFill>
                <a:effectLst/>
                <a:uLnTx/>
                <a:uFillTx/>
                <a:latin typeface="Arial"/>
                <a:ea typeface="+mn-ea"/>
                <a:cs typeface="+mn-cs"/>
              </a:rPr>
              <a:t>Mededelingen</a:t>
            </a:r>
          </a:p>
          <a:p>
            <a:pPr lvl="1">
              <a:lnSpc>
                <a:spcPct val="114000"/>
              </a:lnSpc>
              <a:spcBef>
                <a:spcPts val="0"/>
              </a:spcBef>
              <a:buFont typeface="Arial" panose="020B0604020202020204" pitchFamily="34" charset="0"/>
              <a:buChar char="•"/>
              <a:defRPr/>
            </a:pPr>
            <a:r>
              <a:rPr kumimoji="0" lang="nl-NL" sz="1600" b="0" i="0" u="none" strike="noStrike" kern="0" cap="none" spc="0" normalizeH="0" baseline="0" noProof="0">
                <a:ln>
                  <a:noFill/>
                </a:ln>
                <a:solidFill>
                  <a:srgbClr val="000000"/>
                </a:solidFill>
                <a:effectLst/>
                <a:uLnTx/>
                <a:uFillTx/>
                <a:latin typeface="Arial"/>
                <a:ea typeface="+mn-ea"/>
                <a:cs typeface="+mn-cs"/>
              </a:rPr>
              <a:t>Vastgoed ontwikkelingen Scouting Nederland</a:t>
            </a:r>
          </a:p>
          <a:p>
            <a:pPr lvl="1">
              <a:lnSpc>
                <a:spcPct val="114000"/>
              </a:lnSpc>
              <a:spcBef>
                <a:spcPts val="0"/>
              </a:spcBef>
              <a:buFont typeface="Arial" panose="020B0604020202020204" pitchFamily="34" charset="0"/>
              <a:buChar char="•"/>
              <a:defRPr/>
            </a:pPr>
            <a:r>
              <a:rPr kumimoji="0" lang="nl-NL" sz="1600" b="0" i="0" u="none" strike="noStrike" kern="0" cap="none" spc="0" normalizeH="0" baseline="0" noProof="0">
                <a:ln>
                  <a:noFill/>
                </a:ln>
                <a:solidFill>
                  <a:srgbClr val="000000"/>
                </a:solidFill>
                <a:effectLst/>
                <a:uLnTx/>
                <a:uFillTx/>
                <a:latin typeface="Arial"/>
                <a:ea typeface="+mn-ea"/>
                <a:cs typeface="+mn-cs"/>
              </a:rPr>
              <a:t>Scoutinglandgoed Zeewolde</a:t>
            </a:r>
          </a:p>
          <a:p>
            <a:pPr lvl="1">
              <a:lnSpc>
                <a:spcPct val="114000"/>
              </a:lnSpc>
              <a:spcBef>
                <a:spcPts val="0"/>
              </a:spcBef>
              <a:buFont typeface="Arial" panose="020B0604020202020204" pitchFamily="34" charset="0"/>
              <a:buChar char="•"/>
              <a:defRPr/>
            </a:pPr>
            <a:r>
              <a:rPr kumimoji="0" lang="nl-NL" sz="1600" b="0" i="0" u="none" strike="noStrike" kern="0" cap="none" spc="0" normalizeH="0" baseline="0" noProof="0">
                <a:ln>
                  <a:noFill/>
                </a:ln>
                <a:solidFill>
                  <a:srgbClr val="000000"/>
                </a:solidFill>
                <a:effectLst/>
                <a:uLnTx/>
                <a:uFillTx/>
                <a:latin typeface="Arial"/>
                <a:ea typeface="+mn-ea"/>
                <a:cs typeface="+mn-cs"/>
              </a:rPr>
              <a:t>Terugblik WSJ23 Zuid Korea</a:t>
            </a:r>
          </a:p>
          <a:p>
            <a:pPr lvl="1">
              <a:lnSpc>
                <a:spcPct val="114000"/>
              </a:lnSpc>
              <a:spcBef>
                <a:spcPts val="0"/>
              </a:spcBef>
              <a:buFont typeface="Arial" panose="020B0604020202020204" pitchFamily="34" charset="0"/>
              <a:buChar char="•"/>
              <a:defRPr/>
            </a:pPr>
            <a:r>
              <a:rPr kumimoji="0" lang="nl-NL" sz="1600" b="0" i="0" u="none" strike="noStrike" kern="0" cap="none" spc="0" normalizeH="0" baseline="0" noProof="0">
                <a:ln>
                  <a:noFill/>
                </a:ln>
                <a:solidFill>
                  <a:srgbClr val="000000"/>
                </a:solidFill>
                <a:effectLst/>
                <a:uLnTx/>
                <a:uFillTx/>
                <a:latin typeface="Arial"/>
                <a:ea typeface="+mn-ea"/>
                <a:cs typeface="+mn-cs"/>
              </a:rPr>
              <a:t>Activiteitenplan Scouting Nederland 2024</a:t>
            </a:r>
          </a:p>
          <a:p>
            <a:pPr lvl="1">
              <a:lnSpc>
                <a:spcPct val="114000"/>
              </a:lnSpc>
              <a:spcBef>
                <a:spcPts val="0"/>
              </a:spcBef>
              <a:buFont typeface="Arial" panose="020B0604020202020204" pitchFamily="34" charset="0"/>
              <a:buChar char="•"/>
              <a:defRPr/>
            </a:pPr>
            <a:r>
              <a:rPr lang="nl-NL" sz="1600">
                <a:solidFill>
                  <a:srgbClr val="000000"/>
                </a:solidFill>
                <a:latin typeface="Arial"/>
                <a:ea typeface="+mn-ea"/>
                <a:cs typeface="+mn-cs"/>
              </a:rPr>
              <a:t>Financiën en beheer</a:t>
            </a:r>
            <a:endParaRPr kumimoji="0" lang="nl-NL" sz="2000" b="0" i="0" u="none" strike="noStrike" kern="0" cap="none" spc="0" normalizeH="0" baseline="0" noProof="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14000"/>
              </a:lnSpc>
              <a:spcBef>
                <a:spcPts val="0"/>
              </a:spcBef>
              <a:spcAft>
                <a:spcPct val="0"/>
              </a:spcAft>
              <a:buClrTx/>
              <a:buSzTx/>
              <a:buFontTx/>
              <a:buNone/>
              <a:tabLst/>
              <a:defRPr/>
            </a:pPr>
            <a:endParaRPr kumimoji="0" lang="nl-NL" sz="800" b="0" i="0" u="none" strike="noStrike" kern="0" cap="none" spc="0" normalizeH="0" baseline="0" noProof="0">
              <a:ln>
                <a:noFill/>
              </a:ln>
              <a:solidFill>
                <a:srgbClr val="000000"/>
              </a:solidFill>
              <a:effectLst/>
              <a:uLnTx/>
              <a:uFillTx/>
              <a:latin typeface="Arial"/>
              <a:ea typeface="+mn-ea"/>
              <a:cs typeface="+mn-cs"/>
            </a:endParaRPr>
          </a:p>
          <a:p>
            <a:pPr marL="0" indent="0" eaLnBrk="1" hangingPunct="1">
              <a:buFontTx/>
              <a:buNone/>
            </a:pPr>
            <a:endParaRPr lang="nl-NL" altLang="nl-NL"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a:extLst>
              <a:ext uri="{FF2B5EF4-FFF2-40B4-BE49-F238E27FC236}">
                <a16:creationId xmlns:a16="http://schemas.microsoft.com/office/drawing/2014/main" id="{DFBA867D-8DE5-D298-5540-55664FC2C0A9}"/>
              </a:ext>
            </a:extLst>
          </p:cNvPr>
          <p:cNvSpPr>
            <a:spLocks noGrp="1" noChangeArrowheads="1"/>
          </p:cNvSpPr>
          <p:nvPr>
            <p:ph type="title"/>
          </p:nvPr>
        </p:nvSpPr>
        <p:spPr>
          <a:xfrm>
            <a:off x="457200" y="200025"/>
            <a:ext cx="8229600" cy="1143000"/>
          </a:xfrm>
        </p:spPr>
        <p:txBody>
          <a:bodyPr/>
          <a:lstStyle/>
          <a:p>
            <a:r>
              <a:rPr lang="nl-NL" altLang="nl-NL"/>
              <a:t>Meningsvormend deel -1</a:t>
            </a:r>
            <a:endParaRPr lang="nl-NL" altLang="nl-NL" i="1"/>
          </a:p>
        </p:txBody>
      </p:sp>
      <p:sp>
        <p:nvSpPr>
          <p:cNvPr id="6147" name="Tijdelijke aanduiding voor inhoud 2">
            <a:extLst>
              <a:ext uri="{FF2B5EF4-FFF2-40B4-BE49-F238E27FC236}">
                <a16:creationId xmlns:a16="http://schemas.microsoft.com/office/drawing/2014/main" id="{B1109AC9-2C15-02D8-FE22-8323056E190D}"/>
              </a:ext>
            </a:extLst>
          </p:cNvPr>
          <p:cNvSpPr>
            <a:spLocks noGrp="1" noChangeArrowheads="1"/>
          </p:cNvSpPr>
          <p:nvPr>
            <p:ph idx="1"/>
          </p:nvPr>
        </p:nvSpPr>
        <p:spPr>
          <a:xfrm>
            <a:off x="457200" y="1335715"/>
            <a:ext cx="8314660" cy="4525963"/>
          </a:xfrm>
        </p:spPr>
        <p:txBody>
          <a:bodyPr/>
          <a:lstStyle/>
          <a:p>
            <a:pPr marL="0" indent="0">
              <a:lnSpc>
                <a:spcPct val="115000"/>
              </a:lnSpc>
              <a:buFontTx/>
              <a:buNone/>
              <a:tabLst>
                <a:tab pos="647700" algn="l"/>
                <a:tab pos="990600" algn="l"/>
              </a:tabLst>
            </a:pPr>
            <a:r>
              <a:rPr lang="nl-NL" altLang="nl-NL" sz="2000">
                <a:ea typeface="Times New Roman" panose="02020603050405020304" pitchFamily="18" charset="0"/>
                <a:cs typeface="Arial" panose="020B0604020202020204" pitchFamily="34" charset="0"/>
              </a:rPr>
              <a:t>Tijdens het meningsvormend deel staan er onderwerpen op de agenda die te maken hebben met het beleid van de vereniging. Alle (</a:t>
            </a:r>
            <a:r>
              <a:rPr lang="nl-NL" altLang="nl-NL" sz="2000" err="1">
                <a:ea typeface="Times New Roman" panose="02020603050405020304" pitchFamily="18" charset="0"/>
                <a:cs typeface="Arial" panose="020B0604020202020204" pitchFamily="34" charset="0"/>
              </a:rPr>
              <a:t>plv</a:t>
            </a:r>
            <a:r>
              <a:rPr lang="nl-NL" altLang="nl-NL" sz="2000">
                <a:ea typeface="Times New Roman" panose="02020603050405020304" pitchFamily="18" charset="0"/>
                <a:cs typeface="Arial" panose="020B0604020202020204" pitchFamily="34" charset="0"/>
              </a:rPr>
              <a:t>.) leden van de landelijke raad, jongeren en andere leden van de vereniging die hiervoor belangstelling hebben, zijn welkom om hier aan deel te nemen. </a:t>
            </a:r>
          </a:p>
          <a:p>
            <a:pPr marL="0" indent="0">
              <a:lnSpc>
                <a:spcPct val="115000"/>
              </a:lnSpc>
              <a:buNone/>
            </a:pPr>
            <a:endParaRPr lang="nl-NL" altLang="nl-NL" sz="800">
              <a:ea typeface="Times New Roman" panose="02020603050405020304" pitchFamily="18" charset="0"/>
              <a:cs typeface="Arial" panose="020B0604020202020204" pitchFamily="34" charset="0"/>
            </a:endParaRPr>
          </a:p>
          <a:p>
            <a:pPr marL="0" indent="0">
              <a:lnSpc>
                <a:spcPct val="115000"/>
              </a:lnSpc>
              <a:buNone/>
            </a:pPr>
            <a:r>
              <a:rPr lang="nl-NL" altLang="nl-NL" sz="2000">
                <a:ea typeface="Times New Roman" panose="02020603050405020304" pitchFamily="18" charset="0"/>
                <a:cs typeface="Arial" panose="020B0604020202020204" pitchFamily="34" charset="0"/>
              </a:rPr>
              <a:t>In het meningsvormend deel staat dit keer het thema ‘Verenigingsdemocratie’ centraal. Ter voorbereiding hierop vragen we jullie om op regio niveau het gesprek te voeren over verenigingsdemocratie.  </a:t>
            </a:r>
            <a:br>
              <a:rPr lang="nl-NL" altLang="nl-NL" sz="2000">
                <a:ea typeface="Times New Roman" panose="02020603050405020304" pitchFamily="18" charset="0"/>
                <a:cs typeface="Arial" panose="020B0604020202020204" pitchFamily="34" charset="0"/>
              </a:rPr>
            </a:br>
            <a:endParaRPr lang="nl-NL" altLang="nl-NL" sz="2000">
              <a:ea typeface="Times New Roman" panose="02020603050405020304" pitchFamily="18" charset="0"/>
              <a:cs typeface="Arial" panose="020B0604020202020204" pitchFamily="34" charset="0"/>
            </a:endParaRPr>
          </a:p>
          <a:p>
            <a:pPr marL="0" indent="0">
              <a:lnSpc>
                <a:spcPct val="114000"/>
              </a:lnSpc>
              <a:spcBef>
                <a:spcPct val="0"/>
              </a:spcBef>
              <a:buFontTx/>
              <a:buNone/>
              <a:tabLst>
                <a:tab pos="647700" algn="l"/>
                <a:tab pos="990600" algn="l"/>
              </a:tabLst>
            </a:pPr>
            <a:endParaRPr lang="nl-NL" altLang="nl-NL" sz="1800" b="1">
              <a:ea typeface="Times New Roman" panose="02020603050405020304" pitchFamily="18"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44E1144-EA10-8043-6ECC-90260C56A0D0}"/>
              </a:ext>
            </a:extLst>
          </p:cNvPr>
          <p:cNvSpPr txBox="1"/>
          <p:nvPr/>
        </p:nvSpPr>
        <p:spPr>
          <a:xfrm>
            <a:off x="579422" y="1137918"/>
            <a:ext cx="7079810" cy="3601692"/>
          </a:xfrm>
          <a:prstGeom prst="rect">
            <a:avLst/>
          </a:prstGeom>
          <a:noFill/>
        </p:spPr>
        <p:txBody>
          <a:bodyPr wrap="square">
            <a:spAutoFit/>
          </a:bodyPr>
          <a:lstStyle/>
          <a:p>
            <a:pPr marL="0" indent="0">
              <a:lnSpc>
                <a:spcPct val="115000"/>
              </a:lnSpc>
              <a:buNone/>
            </a:pPr>
            <a:endParaRPr lang="nl-NL" sz="2000">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15000"/>
              </a:lnSpc>
              <a:buNone/>
            </a:pPr>
            <a:endParaRPr lang="nl-NL" sz="2000">
              <a:ea typeface="Times New Roman" panose="02020603050405020304" pitchFamily="18" charset="0"/>
              <a:cs typeface="Arial" panose="020B0604020202020204" pitchFamily="34" charset="0"/>
            </a:endParaRPr>
          </a:p>
          <a:p>
            <a:pPr marL="0" indent="0">
              <a:lnSpc>
                <a:spcPct val="115000"/>
              </a:lnSpc>
              <a:buNone/>
            </a:pPr>
            <a:r>
              <a:rPr lang="nl-NL" sz="2000">
                <a:effectLst/>
                <a:latin typeface="Arial" panose="020B0604020202020204" pitchFamily="34" charset="0"/>
                <a:ea typeface="Times New Roman" panose="02020603050405020304" pitchFamily="18" charset="0"/>
                <a:cs typeface="Arial" panose="020B0604020202020204" pitchFamily="34" charset="0"/>
              </a:rPr>
              <a:t>De volgende vragen kunnen hierbij helpen. </a:t>
            </a:r>
            <a:endParaRPr lang="nl-NL" sz="200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pPr>
            <a:r>
              <a:rPr lang="nl-NL" sz="2000">
                <a:effectLst/>
                <a:latin typeface="Arial" panose="020B0604020202020204" pitchFamily="34" charset="0"/>
                <a:ea typeface="Times New Roman" panose="02020603050405020304" pitchFamily="18" charset="0"/>
                <a:cs typeface="Times New Roman" panose="02020603050405020304" pitchFamily="18" charset="0"/>
              </a:rPr>
              <a:t>Voel je je betrokken bij de regio en het regiobeleid?</a:t>
            </a:r>
          </a:p>
          <a:p>
            <a:pPr marL="342900" marR="0" lvl="0" indent="-342900">
              <a:lnSpc>
                <a:spcPct val="115000"/>
              </a:lnSpc>
              <a:spcBef>
                <a:spcPts val="0"/>
              </a:spcBef>
              <a:spcAft>
                <a:spcPts val="0"/>
              </a:spcAft>
              <a:buFont typeface="Arial" panose="020B0604020202020204" pitchFamily="34" charset="0"/>
              <a:buChar char="-"/>
            </a:pPr>
            <a:r>
              <a:rPr lang="nl-NL" sz="2000">
                <a:effectLst/>
                <a:latin typeface="Arial" panose="020B0604020202020204" pitchFamily="34" charset="0"/>
                <a:ea typeface="Times New Roman" panose="02020603050405020304" pitchFamily="18" charset="0"/>
                <a:cs typeface="Times New Roman" panose="02020603050405020304" pitchFamily="18" charset="0"/>
              </a:rPr>
              <a:t>Hoe wordt de mening van jou als kaderlid/vrijwilliger of van je jeugdleden gebruikt bij regiobeleid?</a:t>
            </a:r>
          </a:p>
          <a:p>
            <a:pPr marL="342900" marR="0" lvl="0" indent="-342900">
              <a:lnSpc>
                <a:spcPct val="115000"/>
              </a:lnSpc>
              <a:spcBef>
                <a:spcPts val="0"/>
              </a:spcBef>
              <a:spcAft>
                <a:spcPts val="0"/>
              </a:spcAft>
              <a:buFont typeface="Arial" panose="020B0604020202020204" pitchFamily="34" charset="0"/>
              <a:buChar char="-"/>
            </a:pPr>
            <a:r>
              <a:rPr lang="nl-NL" sz="2000">
                <a:effectLst/>
                <a:latin typeface="Arial" panose="020B0604020202020204" pitchFamily="34" charset="0"/>
                <a:ea typeface="Times New Roman" panose="02020603050405020304" pitchFamily="18" charset="0"/>
                <a:cs typeface="Times New Roman" panose="02020603050405020304" pitchFamily="18" charset="0"/>
              </a:rPr>
              <a:t>Vind je dat je invloed heb op landelijk beleid? Wat zou je willen veranderen en hoe doen we dat dan?</a:t>
            </a:r>
          </a:p>
          <a:p>
            <a:pPr marL="342900" marR="0" lvl="0" indent="-342900">
              <a:lnSpc>
                <a:spcPct val="115000"/>
              </a:lnSpc>
              <a:spcBef>
                <a:spcPts val="0"/>
              </a:spcBef>
              <a:spcAft>
                <a:spcPts val="0"/>
              </a:spcAft>
              <a:buFont typeface="Arial" panose="020B0604020202020204" pitchFamily="34" charset="0"/>
              <a:buChar char="-"/>
            </a:pPr>
            <a:r>
              <a:rPr lang="nl-NL" sz="2000">
                <a:effectLst/>
                <a:latin typeface="Arial" panose="020B0604020202020204" pitchFamily="34" charset="0"/>
                <a:ea typeface="Times New Roman" panose="02020603050405020304" pitchFamily="18" charset="0"/>
                <a:cs typeface="Times New Roman" panose="02020603050405020304" pitchFamily="18" charset="0"/>
              </a:rPr>
              <a:t>Zit er wel eens spanning tussen </a:t>
            </a:r>
            <a:r>
              <a:rPr lang="nl-NL" sz="2000" err="1">
                <a:effectLst/>
                <a:latin typeface="Arial" panose="020B0604020202020204" pitchFamily="34" charset="0"/>
                <a:ea typeface="Times New Roman" panose="02020603050405020304" pitchFamily="18" charset="0"/>
                <a:cs typeface="Times New Roman" panose="02020603050405020304" pitchFamily="18" charset="0"/>
              </a:rPr>
              <a:t>groeps</a:t>
            </a:r>
            <a:r>
              <a:rPr lang="nl-NL" sz="2000">
                <a:effectLst/>
                <a:latin typeface="Arial" panose="020B0604020202020204" pitchFamily="34" charset="0"/>
                <a:ea typeface="Times New Roman" panose="02020603050405020304" pitchFamily="18" charset="0"/>
                <a:cs typeface="Times New Roman" panose="02020603050405020304" pitchFamily="18" charset="0"/>
              </a:rPr>
              <a:t>/regiobestuur en </a:t>
            </a:r>
            <a:r>
              <a:rPr lang="nl-NL" sz="2000" err="1">
                <a:effectLst/>
                <a:latin typeface="Arial" panose="020B0604020202020204" pitchFamily="34" charset="0"/>
                <a:ea typeface="Times New Roman" panose="02020603050405020304" pitchFamily="18" charset="0"/>
                <a:cs typeface="Times New Roman" panose="02020603050405020304" pitchFamily="18" charset="0"/>
              </a:rPr>
              <a:t>groeps</a:t>
            </a:r>
            <a:r>
              <a:rPr lang="nl-NL" sz="2000">
                <a:effectLst/>
                <a:latin typeface="Arial" panose="020B0604020202020204" pitchFamily="34" charset="0"/>
                <a:ea typeface="Times New Roman" panose="02020603050405020304" pitchFamily="18" charset="0"/>
                <a:cs typeface="Times New Roman" panose="02020603050405020304" pitchFamily="18" charset="0"/>
              </a:rPr>
              <a:t>/regioraad. Zo ja waardoor komt dit ? </a:t>
            </a:r>
          </a:p>
        </p:txBody>
      </p:sp>
      <p:sp>
        <p:nvSpPr>
          <p:cNvPr id="2" name="Titel 1">
            <a:extLst>
              <a:ext uri="{FF2B5EF4-FFF2-40B4-BE49-F238E27FC236}">
                <a16:creationId xmlns:a16="http://schemas.microsoft.com/office/drawing/2014/main" id="{46863078-4575-E39F-CD55-6BA3ACA14EB1}"/>
              </a:ext>
            </a:extLst>
          </p:cNvPr>
          <p:cNvSpPr txBox="1">
            <a:spLocks noChangeArrowheads="1"/>
          </p:cNvSpPr>
          <p:nvPr/>
        </p:nvSpPr>
        <p:spPr>
          <a:xfrm>
            <a:off x="457200" y="543207"/>
            <a:ext cx="8229600" cy="799817"/>
          </a:xfrm>
          <a:prstGeom prst="rect">
            <a:avLst/>
          </a:prstGeom>
        </p:spPr>
        <p:txBody>
          <a:bodyPr/>
          <a:lst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a:lstStyle>
          <a:p>
            <a:r>
              <a:rPr lang="nl-NL" altLang="nl-NL" kern="0"/>
              <a:t>Meningsvormend deel -2</a:t>
            </a:r>
            <a:endParaRPr lang="nl-NL" altLang="nl-NL" i="1" kern="0"/>
          </a:p>
        </p:txBody>
      </p:sp>
    </p:spTree>
    <p:extLst>
      <p:ext uri="{BB962C8B-B14F-4D97-AF65-F5344CB8AC3E}">
        <p14:creationId xmlns:p14="http://schemas.microsoft.com/office/powerpoint/2010/main" val="2978332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a:extLst>
              <a:ext uri="{FF2B5EF4-FFF2-40B4-BE49-F238E27FC236}">
                <a16:creationId xmlns:a16="http://schemas.microsoft.com/office/drawing/2014/main" id="{7ECD1E94-C58D-4300-BB10-47A0F74EC3F3}"/>
              </a:ext>
            </a:extLst>
          </p:cNvPr>
          <p:cNvSpPr>
            <a:spLocks noGrp="1" noChangeArrowheads="1"/>
          </p:cNvSpPr>
          <p:nvPr>
            <p:ph type="title"/>
          </p:nvPr>
        </p:nvSpPr>
        <p:spPr>
          <a:xfrm>
            <a:off x="457200" y="176730"/>
            <a:ext cx="8229600" cy="1143000"/>
          </a:xfrm>
        </p:spPr>
        <p:txBody>
          <a:bodyPr/>
          <a:lstStyle/>
          <a:p>
            <a:r>
              <a:rPr lang="nl-NL" altLang="nl-NL"/>
              <a:t>Voordrachten landelijk bestuur</a:t>
            </a:r>
          </a:p>
        </p:txBody>
      </p:sp>
      <p:sp>
        <p:nvSpPr>
          <p:cNvPr id="3" name="Tijdelijke aanduiding voor inhoud 2">
            <a:extLst>
              <a:ext uri="{FF2B5EF4-FFF2-40B4-BE49-F238E27FC236}">
                <a16:creationId xmlns:a16="http://schemas.microsoft.com/office/drawing/2014/main" id="{E61E74CE-A5FB-454C-95D3-BA7B55B86C6E}"/>
              </a:ext>
            </a:extLst>
          </p:cNvPr>
          <p:cNvSpPr>
            <a:spLocks noGrp="1"/>
          </p:cNvSpPr>
          <p:nvPr>
            <p:ph idx="1"/>
          </p:nvPr>
        </p:nvSpPr>
        <p:spPr>
          <a:xfrm>
            <a:off x="339505" y="1319730"/>
            <a:ext cx="8229600" cy="4522788"/>
          </a:xfrm>
        </p:spPr>
        <p:txBody>
          <a:bodyPr/>
          <a:lstStyle/>
          <a:p>
            <a:pPr marL="0" indent="0">
              <a:buNone/>
            </a:pPr>
            <a:r>
              <a:rPr lang="nl-NL" sz="2000" b="1"/>
              <a:t>Herbenoeming</a:t>
            </a:r>
            <a:r>
              <a:rPr lang="nl-NL" sz="2000"/>
              <a:t>:</a:t>
            </a:r>
          </a:p>
          <a:p>
            <a:pPr marR="283210">
              <a:spcBef>
                <a:spcPts val="5"/>
              </a:spcBef>
              <a:spcAft>
                <a:spcPts val="0"/>
              </a:spcAft>
              <a:tabLst>
                <a:tab pos="979805" algn="l"/>
                <a:tab pos="980440" algn="l"/>
              </a:tabLst>
            </a:pPr>
            <a:r>
              <a:rPr lang="nl-NL" sz="2000" b="0" kern="0">
                <a:effectLst/>
                <a:latin typeface="Arial" panose="020B0604020202020204" pitchFamily="34" charset="0"/>
                <a:ea typeface="Arial" panose="020B0604020202020204" pitchFamily="34" charset="0"/>
              </a:rPr>
              <a:t>Saskia van Dongen: als algemeen bestuurslid van het landelijk bestuur</a:t>
            </a:r>
            <a:endParaRPr lang="nl-NL" sz="2000" b="1" kern="0">
              <a:effectLst/>
              <a:latin typeface="Arial" panose="020B0604020202020204" pitchFamily="34" charset="0"/>
              <a:ea typeface="Arial" panose="020B0604020202020204" pitchFamily="34" charset="0"/>
            </a:endParaRPr>
          </a:p>
          <a:p>
            <a:pPr marR="283210">
              <a:spcBef>
                <a:spcPts val="5"/>
              </a:spcBef>
              <a:spcAft>
                <a:spcPts val="0"/>
              </a:spcAft>
              <a:tabLst>
                <a:tab pos="979805" algn="l"/>
                <a:tab pos="980440" algn="l"/>
              </a:tabLst>
            </a:pPr>
            <a:r>
              <a:rPr lang="nl-NL" sz="2000" b="0" kern="0">
                <a:effectLst/>
                <a:latin typeface="Arial" panose="020B0604020202020204" pitchFamily="34" charset="0"/>
                <a:ea typeface="Arial" panose="020B0604020202020204" pitchFamily="34" charset="0"/>
              </a:rPr>
              <a:t>Joris Schut: als algemeen bestuurslid van het landelijk bestuur</a:t>
            </a:r>
            <a:endParaRPr lang="nl-NL" sz="2000" b="1" kern="0">
              <a:effectLst/>
              <a:latin typeface="Arial" panose="020B0604020202020204" pitchFamily="34" charset="0"/>
              <a:ea typeface="Arial" panose="020B0604020202020204" pitchFamily="34" charset="0"/>
            </a:endParaRPr>
          </a:p>
          <a:p>
            <a:pPr marR="283210">
              <a:spcBef>
                <a:spcPts val="5"/>
              </a:spcBef>
              <a:spcAft>
                <a:spcPts val="0"/>
              </a:spcAft>
              <a:tabLst>
                <a:tab pos="979805" algn="l"/>
                <a:tab pos="980440" algn="l"/>
              </a:tabLst>
            </a:pPr>
            <a:r>
              <a:rPr lang="nl-NL" sz="2000" b="0" kern="0">
                <a:effectLst/>
                <a:latin typeface="Arial" panose="020B0604020202020204" pitchFamily="34" charset="0"/>
                <a:ea typeface="Arial" panose="020B0604020202020204" pitchFamily="34" charset="0"/>
              </a:rPr>
              <a:t>Eefje Smeulders als Internationaal commissaris WAGGGS van het landelijk bestuur</a:t>
            </a:r>
          </a:p>
          <a:p>
            <a:pPr marR="283210">
              <a:spcBef>
                <a:spcPts val="5"/>
              </a:spcBef>
              <a:spcAft>
                <a:spcPts val="0"/>
              </a:spcAft>
              <a:tabLst>
                <a:tab pos="979805" algn="l"/>
                <a:tab pos="980440" algn="l"/>
              </a:tabLst>
            </a:pPr>
            <a:endParaRPr lang="nl-NL" sz="1800">
              <a:latin typeface="Arial" panose="020B0604020202020204" pitchFamily="34" charset="0"/>
              <a:ea typeface="Arial" panose="020B0604020202020204" pitchFamily="34" charset="0"/>
            </a:endParaRPr>
          </a:p>
          <a:p>
            <a:pPr marL="0" marR="283210" indent="0">
              <a:spcBef>
                <a:spcPts val="5"/>
              </a:spcBef>
              <a:spcAft>
                <a:spcPts val="0"/>
              </a:spcAft>
              <a:buNone/>
              <a:tabLst>
                <a:tab pos="979805" algn="l"/>
                <a:tab pos="980440" algn="l"/>
              </a:tabLst>
            </a:pPr>
            <a:r>
              <a:rPr lang="nl-NL" sz="2000" b="1" kern="0">
                <a:effectLst/>
                <a:latin typeface="Arial" panose="020B0604020202020204" pitchFamily="34" charset="0"/>
                <a:ea typeface="Arial" panose="020B0604020202020204" pitchFamily="34" charset="0"/>
              </a:rPr>
              <a:t>Benoemingen</a:t>
            </a:r>
          </a:p>
          <a:p>
            <a:pPr marR="283210">
              <a:spcBef>
                <a:spcPts val="5"/>
              </a:spcBef>
              <a:spcAft>
                <a:spcPts val="0"/>
              </a:spcAft>
              <a:tabLst>
                <a:tab pos="979805" algn="l"/>
                <a:tab pos="980440" algn="l"/>
              </a:tabLst>
            </a:pPr>
            <a:r>
              <a:rPr lang="nl-NL" sz="2000" b="0" kern="0">
                <a:effectLst/>
                <a:latin typeface="Arial" panose="020B0604020202020204" pitchFamily="34" charset="0"/>
                <a:ea typeface="Arial" panose="020B0604020202020204" pitchFamily="34" charset="0"/>
              </a:rPr>
              <a:t>Bart van Bree als secretaris/penningmeester van het landelijk bestuur.</a:t>
            </a:r>
            <a:endParaRPr lang="nl-NL" sz="2000" b="1" kern="0">
              <a:effectLst/>
              <a:latin typeface="Arial" panose="020B0604020202020204" pitchFamily="34" charset="0"/>
              <a:ea typeface="Arial" panose="020B0604020202020204" pitchFamily="34" charset="0"/>
            </a:endParaRPr>
          </a:p>
          <a:p>
            <a:pPr>
              <a:spcBef>
                <a:spcPts val="0"/>
              </a:spcBef>
              <a:spcAft>
                <a:spcPts val="0"/>
              </a:spcAft>
            </a:pPr>
            <a:r>
              <a:rPr lang="nl-NL" sz="2000" b="0" kern="0">
                <a:effectLst/>
                <a:latin typeface="Arial" panose="020B0604020202020204" pitchFamily="34" charset="0"/>
                <a:ea typeface="Arial" panose="020B0604020202020204" pitchFamily="34" charset="0"/>
              </a:rPr>
              <a:t>Jan-willem Vink als algemeen bestuurslid van het landelijk bestuur</a:t>
            </a:r>
            <a:endParaRPr lang="nl-NL" sz="2000" b="1" kern="0">
              <a:effectLst/>
              <a:latin typeface="Arial" panose="020B0604020202020204" pitchFamily="34" charset="0"/>
              <a:ea typeface="Arial" panose="020B0604020202020204" pitchFamily="34" charset="0"/>
            </a:endParaRPr>
          </a:p>
          <a:p>
            <a:pPr>
              <a:spcBef>
                <a:spcPts val="0"/>
              </a:spcBef>
              <a:spcAft>
                <a:spcPts val="0"/>
              </a:spcAft>
            </a:pPr>
            <a:r>
              <a:rPr lang="nl-NL" sz="2000" b="0" kern="0">
                <a:effectLst/>
                <a:latin typeface="Arial" panose="020B0604020202020204" pitchFamily="34" charset="0"/>
                <a:ea typeface="Arial" panose="020B0604020202020204" pitchFamily="34" charset="0"/>
              </a:rPr>
              <a:t>Alice Ogink als algemeen bestuurslid van het landelijk bestuur</a:t>
            </a:r>
            <a:endParaRPr lang="nl-NL" sz="2000" b="1" kern="0">
              <a:effectLst/>
              <a:latin typeface="Arial" panose="020B0604020202020204" pitchFamily="34" charset="0"/>
              <a:ea typeface="Arial" panose="020B0604020202020204" pitchFamily="34" charset="0"/>
            </a:endParaRPr>
          </a:p>
          <a:p>
            <a:pPr marL="0" indent="0">
              <a:buNone/>
            </a:pPr>
            <a:endParaRPr lang="nl-NL"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a:extLst>
              <a:ext uri="{FF2B5EF4-FFF2-40B4-BE49-F238E27FC236}">
                <a16:creationId xmlns:a16="http://schemas.microsoft.com/office/drawing/2014/main" id="{7ECD1E94-C58D-4300-BB10-47A0F74EC3F3}"/>
              </a:ext>
            </a:extLst>
          </p:cNvPr>
          <p:cNvSpPr>
            <a:spLocks noGrp="1" noChangeArrowheads="1"/>
          </p:cNvSpPr>
          <p:nvPr>
            <p:ph type="title"/>
          </p:nvPr>
        </p:nvSpPr>
        <p:spPr>
          <a:xfrm>
            <a:off x="457200" y="176730"/>
            <a:ext cx="8229600" cy="1143000"/>
          </a:xfrm>
        </p:spPr>
        <p:txBody>
          <a:bodyPr/>
          <a:lstStyle/>
          <a:p>
            <a:r>
              <a:rPr lang="nl-NL" altLang="nl-NL"/>
              <a:t>Voordrachten landelijke commissies</a:t>
            </a:r>
          </a:p>
        </p:txBody>
      </p:sp>
      <p:sp>
        <p:nvSpPr>
          <p:cNvPr id="3" name="Tijdelijke aanduiding voor inhoud 2">
            <a:extLst>
              <a:ext uri="{FF2B5EF4-FFF2-40B4-BE49-F238E27FC236}">
                <a16:creationId xmlns:a16="http://schemas.microsoft.com/office/drawing/2014/main" id="{E61E74CE-A5FB-454C-95D3-BA7B55B86C6E}"/>
              </a:ext>
            </a:extLst>
          </p:cNvPr>
          <p:cNvSpPr>
            <a:spLocks noGrp="1"/>
          </p:cNvSpPr>
          <p:nvPr>
            <p:ph idx="1"/>
          </p:nvPr>
        </p:nvSpPr>
        <p:spPr>
          <a:xfrm>
            <a:off x="457200" y="1436688"/>
            <a:ext cx="8229600" cy="4522788"/>
          </a:xfrm>
        </p:spPr>
        <p:txBody>
          <a:bodyPr/>
          <a:lstStyle/>
          <a:p>
            <a:pPr marL="0" indent="0">
              <a:buNone/>
            </a:pPr>
            <a:r>
              <a:rPr lang="nl-NL" sz="2000" b="1"/>
              <a:t>Introductie en begeleidingscommissie</a:t>
            </a:r>
            <a:r>
              <a:rPr lang="nl-NL" sz="2000"/>
              <a:t>:</a:t>
            </a:r>
          </a:p>
          <a:p>
            <a:r>
              <a:rPr lang="nl-NL" sz="2000"/>
              <a:t>herbenoeming van Ruud Moojen</a:t>
            </a:r>
          </a:p>
          <a:p>
            <a:pPr lvl="0"/>
            <a:r>
              <a:rPr lang="nl-NL" sz="2000"/>
              <a:t>herbenoeming van Rudolf van den Eventuin:</a:t>
            </a:r>
          </a:p>
          <a:p>
            <a:pPr lvl="0"/>
            <a:r>
              <a:rPr lang="nl-NL" sz="2000"/>
              <a:t>herbenoeming van Menno Hoekstra  </a:t>
            </a:r>
          </a:p>
          <a:p>
            <a:pPr lvl="0"/>
            <a:r>
              <a:rPr lang="nl-NL" sz="2000"/>
              <a:t>herbenoeming van Joep van Dooren</a:t>
            </a:r>
          </a:p>
          <a:p>
            <a:r>
              <a:rPr lang="nl-NL" sz="2000"/>
              <a:t>herbenoeming van Sven van Nieuwenhoven</a:t>
            </a:r>
          </a:p>
          <a:p>
            <a:pPr marL="0" lvl="0" indent="0">
              <a:buNone/>
            </a:pPr>
            <a:endParaRPr lang="nl-NL" sz="2000"/>
          </a:p>
          <a:p>
            <a:pPr marL="0" lvl="0" indent="0">
              <a:buNone/>
            </a:pPr>
            <a:r>
              <a:rPr lang="nl-NL" sz="2000" b="1"/>
              <a:t>Financiële commissie:</a:t>
            </a:r>
          </a:p>
          <a:p>
            <a:r>
              <a:rPr lang="nl-NL" sz="2000"/>
              <a:t>Herbenoeming Ruud van Moojen</a:t>
            </a:r>
          </a:p>
          <a:p>
            <a:endParaRPr lang="nl-NL" sz="2000"/>
          </a:p>
          <a:p>
            <a:pPr marL="0" indent="0">
              <a:buNone/>
            </a:pPr>
            <a:r>
              <a:rPr lang="nl-NL" sz="2000" b="1"/>
              <a:t>Landgoedcommissie</a:t>
            </a:r>
            <a:r>
              <a:rPr lang="nl-NL" sz="2000"/>
              <a:t>:</a:t>
            </a:r>
          </a:p>
          <a:p>
            <a:r>
              <a:rPr lang="nl-NL" sz="2000"/>
              <a:t>Herbenoeming Lennard Loomans</a:t>
            </a:r>
          </a:p>
        </p:txBody>
      </p:sp>
    </p:spTree>
    <p:extLst>
      <p:ext uri="{BB962C8B-B14F-4D97-AF65-F5344CB8AC3E}">
        <p14:creationId xmlns:p14="http://schemas.microsoft.com/office/powerpoint/2010/main" val="3508918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2E9155-DFA9-7A19-9F64-8C6886BD2D32}"/>
              </a:ext>
            </a:extLst>
          </p:cNvPr>
          <p:cNvSpPr>
            <a:spLocks noGrp="1"/>
          </p:cNvSpPr>
          <p:nvPr>
            <p:ph type="title"/>
          </p:nvPr>
        </p:nvSpPr>
        <p:spPr/>
        <p:txBody>
          <a:bodyPr/>
          <a:lstStyle/>
          <a:p>
            <a:r>
              <a:rPr lang="nl-NL"/>
              <a:t>Mededelingen</a:t>
            </a:r>
          </a:p>
        </p:txBody>
      </p:sp>
      <p:sp>
        <p:nvSpPr>
          <p:cNvPr id="3" name="Tijdelijke aanduiding voor inhoud 2">
            <a:extLst>
              <a:ext uri="{FF2B5EF4-FFF2-40B4-BE49-F238E27FC236}">
                <a16:creationId xmlns:a16="http://schemas.microsoft.com/office/drawing/2014/main" id="{495A5D1C-5FFD-50B1-DF7B-A7134CC8A148}"/>
              </a:ext>
            </a:extLst>
          </p:cNvPr>
          <p:cNvSpPr>
            <a:spLocks noGrp="1"/>
          </p:cNvSpPr>
          <p:nvPr>
            <p:ph idx="1"/>
          </p:nvPr>
        </p:nvSpPr>
        <p:spPr>
          <a:xfrm>
            <a:off x="457200" y="1323754"/>
            <a:ext cx="8229600" cy="4375297"/>
          </a:xfrm>
        </p:spPr>
        <p:txBody>
          <a:bodyPr/>
          <a:lstStyle/>
          <a:p>
            <a:pPr marL="0" lvl="0" indent="0">
              <a:buNone/>
            </a:pPr>
            <a:r>
              <a:rPr lang="nl-N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Naast het stappenplan evenementen </a:t>
            </a:r>
            <a:r>
              <a:rPr lang="nl-NL" sz="2000">
                <a:solidFill>
                  <a:srgbClr val="000000"/>
                </a:solidFill>
                <a:latin typeface="Arial" panose="020B0604020202020204" pitchFamily="34" charset="0"/>
                <a:ea typeface="Times New Roman" panose="02020603050405020304" pitchFamily="18" charset="0"/>
                <a:cs typeface="Arial" panose="020B0604020202020204" pitchFamily="34" charset="0"/>
              </a:rPr>
              <a:t>wordt de landelijke raad over enkele onderwerpen nog apart geïnformeerd, zoals: </a:t>
            </a:r>
          </a:p>
          <a:p>
            <a:pPr marL="0" lvl="0" indent="0">
              <a:buNone/>
            </a:pPr>
            <a:endParaRPr lang="nl-NL" sz="200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r>
              <a:rPr lang="nl-N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Voortgang doorontwikkeling Scouting Academy 2.0;</a:t>
            </a:r>
            <a:endParaRPr lang="nl-NL" sz="2000">
              <a:effectLst/>
              <a:latin typeface="Arial" panose="020B0604020202020204" pitchFamily="34" charset="0"/>
              <a:ea typeface="Times New Roman" panose="02020603050405020304" pitchFamily="18" charset="0"/>
              <a:cs typeface="Times New Roman" panose="02020603050405020304" pitchFamily="18" charset="0"/>
            </a:endParaRPr>
          </a:p>
          <a:p>
            <a:r>
              <a:rPr lang="nl-N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Update samenwerking Regio’s en admiraliteiten (in nazending);</a:t>
            </a:r>
            <a:endParaRPr lang="nl-NL" sz="2000">
              <a:effectLst/>
              <a:latin typeface="Arial" panose="020B0604020202020204" pitchFamily="34" charset="0"/>
              <a:ea typeface="Times New Roman" panose="02020603050405020304" pitchFamily="18" charset="0"/>
              <a:cs typeface="Times New Roman" panose="02020603050405020304" pitchFamily="18" charset="0"/>
            </a:endParaRPr>
          </a:p>
          <a:p>
            <a:r>
              <a:rPr lang="nl-NL"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Terugblik WAGGGS Wereldconferentie (wordt mondeling toegelicht)</a:t>
            </a:r>
          </a:p>
          <a:p>
            <a:r>
              <a:rPr lang="nl-NL" sz="2000">
                <a:solidFill>
                  <a:srgbClr val="000000"/>
                </a:solidFill>
                <a:effectLst/>
                <a:latin typeface="Arial" panose="020B0604020202020204" pitchFamily="34" charset="0"/>
                <a:ea typeface="Times New Roman" panose="02020603050405020304" pitchFamily="18" charset="0"/>
              </a:rPr>
              <a:t>Mededelingen vanuit de IBC (mondeling).</a:t>
            </a:r>
          </a:p>
          <a:p>
            <a:r>
              <a:rPr lang="nl-NL" sz="2000">
                <a:solidFill>
                  <a:srgbClr val="000000"/>
                </a:solidFill>
                <a:latin typeface="Arial" panose="020B0604020202020204" pitchFamily="34" charset="0"/>
              </a:rPr>
              <a:t>Evaluatie scoutingrok (in nazending)</a:t>
            </a:r>
            <a:endParaRPr lang="nl-NL" sz="2000"/>
          </a:p>
        </p:txBody>
      </p:sp>
    </p:spTree>
    <p:extLst>
      <p:ext uri="{BB962C8B-B14F-4D97-AF65-F5344CB8AC3E}">
        <p14:creationId xmlns:p14="http://schemas.microsoft.com/office/powerpoint/2010/main" val="2200870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F39FD-25C0-7B48-FDB9-31164F0342BA}"/>
              </a:ext>
            </a:extLst>
          </p:cNvPr>
          <p:cNvSpPr>
            <a:spLocks noGrp="1"/>
          </p:cNvSpPr>
          <p:nvPr>
            <p:ph type="title"/>
          </p:nvPr>
        </p:nvSpPr>
        <p:spPr/>
        <p:txBody>
          <a:bodyPr/>
          <a:lstStyle/>
          <a:p>
            <a:r>
              <a:rPr lang="nl-NL"/>
              <a:t>Vastgoed ontwikkelingen Scouting Nederland</a:t>
            </a:r>
          </a:p>
        </p:txBody>
      </p:sp>
      <p:sp>
        <p:nvSpPr>
          <p:cNvPr id="3" name="Tijdelijke aanduiding voor inhoud 2">
            <a:extLst>
              <a:ext uri="{FF2B5EF4-FFF2-40B4-BE49-F238E27FC236}">
                <a16:creationId xmlns:a16="http://schemas.microsoft.com/office/drawing/2014/main" id="{F8F41052-7D5E-AFDD-5334-9803F4E71291}"/>
              </a:ext>
            </a:extLst>
          </p:cNvPr>
          <p:cNvSpPr>
            <a:spLocks noGrp="1"/>
          </p:cNvSpPr>
          <p:nvPr>
            <p:ph idx="1"/>
          </p:nvPr>
        </p:nvSpPr>
        <p:spPr>
          <a:xfrm>
            <a:off x="457200" y="1427163"/>
            <a:ext cx="8229600" cy="4525963"/>
          </a:xfrm>
        </p:spPr>
        <p:txBody>
          <a:bodyPr/>
          <a:lstStyle/>
          <a:p>
            <a:pPr marL="0" indent="0">
              <a:buNone/>
            </a:pPr>
            <a:r>
              <a:rPr lang="nl-NL" sz="2000"/>
              <a:t>De landelijke raad wordt standaard geïnformeerd over belangrijke vastgoed ontwikkelingen in de vereniging, zoals:</a:t>
            </a:r>
          </a:p>
          <a:p>
            <a:pPr marL="0" indent="0">
              <a:buNone/>
            </a:pPr>
            <a:endParaRPr lang="nl-NL" sz="2000"/>
          </a:p>
          <a:p>
            <a:pPr>
              <a:spcBef>
                <a:spcPts val="0"/>
              </a:spcBef>
              <a:spcAft>
                <a:spcPts val="0"/>
              </a:spcAft>
              <a:tabLst>
                <a:tab pos="900430" algn="l"/>
              </a:tabLst>
            </a:pPr>
            <a:r>
              <a:rPr lang="nl-NL" sz="2000"/>
              <a:t>Verkoop landelijk servicecentrum Leusden (Larikspark BV)</a:t>
            </a:r>
          </a:p>
          <a:p>
            <a:r>
              <a:rPr lang="nl-NL" sz="2000"/>
              <a:t>Stand van zaken nieuwbouw kantoor in Zeewolde</a:t>
            </a:r>
          </a:p>
          <a:p>
            <a:pPr marL="0" indent="0">
              <a:buNone/>
            </a:pPr>
            <a:endParaRPr lang="nl-NL" sz="2000"/>
          </a:p>
          <a:p>
            <a:pPr marL="0" indent="0">
              <a:buNone/>
            </a:pPr>
            <a:r>
              <a:rPr lang="nl-NL" sz="2000"/>
              <a:t>Om de landelijke raad over de meest actuele stand van zaken te kunnen informeren, wordt de informatie niet met de agendastukken meegestuurd maar wordt dit punt tijdens de landelijke raad mondeling toegelicht.</a:t>
            </a:r>
          </a:p>
        </p:txBody>
      </p:sp>
    </p:spTree>
    <p:extLst>
      <p:ext uri="{BB962C8B-B14F-4D97-AF65-F5344CB8AC3E}">
        <p14:creationId xmlns:p14="http://schemas.microsoft.com/office/powerpoint/2010/main" val="931863481"/>
      </p:ext>
    </p:extLst>
  </p:cSld>
  <p:clrMapOvr>
    <a:masterClrMapping/>
  </p:clrMapOvr>
</p:sld>
</file>

<file path=ppt/theme/theme1.xml><?xml version="1.0" encoding="utf-8"?>
<a:theme xmlns:a="http://schemas.openxmlformats.org/drawingml/2006/main" name="3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7d4c787-58c5-4cbd-8e97-0b0aeb8e07f3">
      <UserInfo>
        <DisplayName>SharingLinks.afb774cc-808a-42e2-b2d9-90a242f5b4f2.Flexible.8de5d114-88bc-49b6-915a-567f3cab9e83</DisplayName>
        <AccountId>71</AccountId>
        <AccountType/>
      </UserInfo>
      <UserInfo>
        <DisplayName>Claudia Komp</DisplayName>
        <AccountId>11</AccountId>
        <AccountType/>
      </UserInfo>
      <UserInfo>
        <DisplayName>Joost Felix</DisplayName>
        <AccountId>107</AccountId>
        <AccountType/>
      </UserInfo>
    </SharedWithUsers>
    <TaxCatchAll xmlns="07d4c787-58c5-4cbd-8e97-0b0aeb8e07f3" xsi:nil="true"/>
    <lcf76f155ced4ddcb4097134ff3c332f xmlns="53ac6feb-e8ca-4a14-a286-8769d6e7675a">
      <Terms xmlns="http://schemas.microsoft.com/office/infopath/2007/PartnerControls"/>
    </lcf76f155ced4ddcb4097134ff3c332f>
    <MediaLengthInSeconds xmlns="53ac6feb-e8ca-4a14-a286-8769d6e7675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AB008290AC4248AEE477D2CFF26C6F" ma:contentTypeVersion="16" ma:contentTypeDescription="Een nieuw document maken." ma:contentTypeScope="" ma:versionID="7a5b2ca8b01ab37534d9cf3184bcb47e">
  <xsd:schema xmlns:xsd="http://www.w3.org/2001/XMLSchema" xmlns:xs="http://www.w3.org/2001/XMLSchema" xmlns:p="http://schemas.microsoft.com/office/2006/metadata/properties" xmlns:ns2="53ac6feb-e8ca-4a14-a286-8769d6e7675a" xmlns:ns3="07d4c787-58c5-4cbd-8e97-0b0aeb8e07f3" targetNamespace="http://schemas.microsoft.com/office/2006/metadata/properties" ma:root="true" ma:fieldsID="9420a43de07c12c5da2676a339a36dbf" ns2:_="" ns3:_="">
    <xsd:import namespace="53ac6feb-e8ca-4a14-a286-8769d6e7675a"/>
    <xsd:import namespace="07d4c787-58c5-4cbd-8e97-0b0aeb8e07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ac6feb-e8ca-4a14-a286-8769d6e767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de1199a1-cc97-4303-bba3-a9293c04b51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d4c787-58c5-4cbd-8e97-0b0aeb8e07f3"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4711f1ca-7d28-4488-84d3-ab5fba169274}" ma:internalName="TaxCatchAll" ma:showField="CatchAllData" ma:web="07d4c787-58c5-4cbd-8e97-0b0aeb8e07f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471B79-1316-4DB7-94AD-3ECAF1EDD91F}">
  <ds:schemaRefs>
    <ds:schemaRef ds:uri="07d4c787-58c5-4cbd-8e97-0b0aeb8e07f3"/>
    <ds:schemaRef ds:uri="53ac6feb-e8ca-4a14-a286-8769d6e7675a"/>
    <ds:schemaRef ds:uri="59412ee9-e512-4ab2-a296-43614616e3a2"/>
    <ds:schemaRef ds:uri="84050a90-e0fc-4f2a-b7c7-5d500e431425"/>
    <ds:schemaRef ds:uri="991788ad-2fa7-4679-8027-30c64cf827ed"/>
    <ds:schemaRef ds:uri="c5ebf488-3008-463d-bd4f-914ba18cc15e"/>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8263B87-56AD-4CF1-B775-D4E6662A85E0}">
  <ds:schemaRefs>
    <ds:schemaRef ds:uri="07d4c787-58c5-4cbd-8e97-0b0aeb8e07f3"/>
    <ds:schemaRef ds:uri="53ac6feb-e8ca-4a14-a286-8769d6e7675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0EEEA9E-91AE-4E04-A608-DA1B7F751D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16</Slides>
  <Notes>1</Notes>
  <HiddenSlides>0</HiddenSlide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3_PPT_Blad2</vt:lpstr>
      <vt:lpstr>4_PPT_Blad2</vt:lpstr>
      <vt:lpstr>PPT_Blad2</vt:lpstr>
      <vt:lpstr>102e Landelijke raad 9 december 2023</vt:lpstr>
      <vt:lpstr>Inleiding</vt:lpstr>
      <vt:lpstr>Agenda van de landelijke raad van 9 December 2023</vt:lpstr>
      <vt:lpstr>Meningsvormend deel -1</vt:lpstr>
      <vt:lpstr>PowerPoint Presentation</vt:lpstr>
      <vt:lpstr>Voordrachten landelijk bestuur</vt:lpstr>
      <vt:lpstr>Voordrachten landelijke commissies</vt:lpstr>
      <vt:lpstr>Mededelingen</vt:lpstr>
      <vt:lpstr>Vastgoed ontwikkelingen Scouting Nederland</vt:lpstr>
      <vt:lpstr>Scoutinglandgoed Zeewolde</vt:lpstr>
      <vt:lpstr>Financiën en beheer 2024 - 1</vt:lpstr>
      <vt:lpstr>Financiën en beheer 2024 - 2</vt:lpstr>
      <vt:lpstr>Stand van zaken werving voorzitter Scouting Nederland</vt:lpstr>
      <vt:lpstr>Reacties op rapport Veiligheid en vertrouwen</vt:lpstr>
      <vt:lpstr>PowerPoint Presentation</vt:lpstr>
      <vt:lpstr>Dank voor jouw komst</vt:lpstr>
    </vt:vector>
  </TitlesOfParts>
  <Company>Scouting Nederland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Scouting Nederland</dc:creator>
  <cp:revision>1</cp:revision>
  <dcterms:created xsi:type="dcterms:W3CDTF">2010-10-11T10:06:31Z</dcterms:created>
  <dcterms:modified xsi:type="dcterms:W3CDTF">2023-10-26T13:53:46Z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ProgID">
    <vt:lpwstr/>
  </property>
  <property fmtid="{D5CDD505-2E9C-101B-9397-08002B2CF9AE}" pid="3" name="ComplianceAssetId">
    <vt:lpwstr/>
  </property>
  <property fmtid="{D5CDD505-2E9C-101B-9397-08002B2CF9AE}" pid="4" name="TemplateUrl">
    <vt:lpwstr/>
  </property>
  <property fmtid="{D5CDD505-2E9C-101B-9397-08002B2CF9AE}" pid="5" name="_ExtendedDescription">
    <vt:lpwstr/>
  </property>
  <property fmtid="{D5CDD505-2E9C-101B-9397-08002B2CF9AE}" pid="6" name="xd_Signature">
    <vt:bool>false</vt:bool>
  </property>
  <property fmtid="{D5CDD505-2E9C-101B-9397-08002B2CF9AE}" pid="7" name="SNTOrganisation">
    <vt:lpwstr>1;#Directie|0ae8a1b8-ea40-4e49-bcc1-efca7ae055ff</vt:lpwstr>
  </property>
  <property fmtid="{D5CDD505-2E9C-101B-9397-08002B2CF9AE}" pid="8" name="SNTOrganisation_0">
    <vt:lpwstr>Directie|0ae8a1b8-ea40-4e49-bcc1-efca7ae055ff</vt:lpwstr>
  </property>
  <property fmtid="{D5CDD505-2E9C-101B-9397-08002B2CF9AE}" pid="9" name="TriggerFlowInfo">
    <vt:lpwstr/>
  </property>
  <property fmtid="{D5CDD505-2E9C-101B-9397-08002B2CF9AE}" pid="10" name="MediaServiceImageTags">
    <vt:lpwstr/>
  </property>
  <property fmtid="{D5CDD505-2E9C-101B-9397-08002B2CF9AE}" pid="11" name="ContentTypeId">
    <vt:lpwstr>0x010100E0AB008290AC4248AEE477D2CFF26C6F</vt:lpwstr>
  </property>
</Properties>
</file>