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55" r:id="rId4"/>
    <p:sldMasterId id="2147485655" r:id="rId5"/>
    <p:sldMasterId id="2147485667" r:id="rId6"/>
  </p:sldMasterIdLst>
  <p:notesMasterIdLst>
    <p:notesMasterId r:id="rId21"/>
  </p:notesMasterIdLst>
  <p:sldIdLst>
    <p:sldId id="256" r:id="rId7"/>
    <p:sldId id="257" r:id="rId8"/>
    <p:sldId id="308" r:id="rId9"/>
    <p:sldId id="291" r:id="rId10"/>
    <p:sldId id="763" r:id="rId11"/>
    <p:sldId id="405" r:id="rId12"/>
    <p:sldId id="765" r:id="rId13"/>
    <p:sldId id="303" r:id="rId14"/>
    <p:sldId id="766" r:id="rId15"/>
    <p:sldId id="767" r:id="rId16"/>
    <p:sldId id="768" r:id="rId17"/>
    <p:sldId id="769" r:id="rId18"/>
    <p:sldId id="770" r:id="rId19"/>
    <p:sldId id="684" r:id="rId20"/>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3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170797-F8A1-4951-ABAE-F35BFA6DB1F9}" v="1" dt="2022-10-31T10:16:22.29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399" y="38"/>
      </p:cViewPr>
      <p:guideLst>
        <p:guide orient="horz" pos="482"/>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Lepelaar" userId="f360994d-910c-4ef2-a4fa-17765628cb7f" providerId="ADAL" clId="{B8CE268A-77B1-4F1E-93A8-A7C94D9DE335}"/>
    <pc:docChg chg="undo custSel addSld delSld modSld sldOrd delMainMaster">
      <pc:chgData name="Eric Lepelaar" userId="f360994d-910c-4ef2-a4fa-17765628cb7f" providerId="ADAL" clId="{B8CE268A-77B1-4F1E-93A8-A7C94D9DE335}" dt="2022-10-27T14:31:36.287" v="5479" actId="6549"/>
      <pc:docMkLst>
        <pc:docMk/>
      </pc:docMkLst>
      <pc:sldChg chg="addSp delSp modSp mod">
        <pc:chgData name="Eric Lepelaar" userId="f360994d-910c-4ef2-a4fa-17765628cb7f" providerId="ADAL" clId="{B8CE268A-77B1-4F1E-93A8-A7C94D9DE335}" dt="2022-10-27T12:04:55.194" v="239" actId="20577"/>
        <pc:sldMkLst>
          <pc:docMk/>
          <pc:sldMk cId="0" sldId="256"/>
        </pc:sldMkLst>
        <pc:spChg chg="mod">
          <ac:chgData name="Eric Lepelaar" userId="f360994d-910c-4ef2-a4fa-17765628cb7f" providerId="ADAL" clId="{B8CE268A-77B1-4F1E-93A8-A7C94D9DE335}" dt="2022-10-27T12:04:55.194" v="239" actId="20577"/>
          <ac:spMkLst>
            <pc:docMk/>
            <pc:sldMk cId="0" sldId="256"/>
            <ac:spMk id="3074" creationId="{27849E6C-8295-48C1-9E09-2CB337710086}"/>
          </ac:spMkLst>
        </pc:spChg>
        <pc:spChg chg="mod">
          <ac:chgData name="Eric Lepelaar" userId="f360994d-910c-4ef2-a4fa-17765628cb7f" providerId="ADAL" clId="{B8CE268A-77B1-4F1E-93A8-A7C94D9DE335}" dt="2022-10-27T12:04:35.921" v="228" actId="14100"/>
          <ac:spMkLst>
            <pc:docMk/>
            <pc:sldMk cId="0" sldId="256"/>
            <ac:spMk id="4099" creationId="{88130A47-D4EC-4BEB-8EE8-2F6DB95385D0}"/>
          </ac:spMkLst>
        </pc:spChg>
        <pc:picChg chg="add del mod">
          <ac:chgData name="Eric Lepelaar" userId="f360994d-910c-4ef2-a4fa-17765628cb7f" providerId="ADAL" clId="{B8CE268A-77B1-4F1E-93A8-A7C94D9DE335}" dt="2022-10-27T12:04:00.558" v="196" actId="478"/>
          <ac:picMkLst>
            <pc:docMk/>
            <pc:sldMk cId="0" sldId="256"/>
            <ac:picMk id="2" creationId="{F6EAAB1B-B566-985D-5CF9-A9F5CD1B9055}"/>
          </ac:picMkLst>
        </pc:picChg>
        <pc:picChg chg="add del mod">
          <ac:chgData name="Eric Lepelaar" userId="f360994d-910c-4ef2-a4fa-17765628cb7f" providerId="ADAL" clId="{B8CE268A-77B1-4F1E-93A8-A7C94D9DE335}" dt="2022-10-27T12:04:38.315" v="230" actId="21"/>
          <ac:picMkLst>
            <pc:docMk/>
            <pc:sldMk cId="0" sldId="256"/>
            <ac:picMk id="3" creationId="{CA671762-4DFB-447D-D74C-372E56CF2BC4}"/>
          </ac:picMkLst>
        </pc:picChg>
        <pc:picChg chg="add mod">
          <ac:chgData name="Eric Lepelaar" userId="f360994d-910c-4ef2-a4fa-17765628cb7f" providerId="ADAL" clId="{B8CE268A-77B1-4F1E-93A8-A7C94D9DE335}" dt="2022-10-27T12:04:45.738" v="232" actId="1076"/>
          <ac:picMkLst>
            <pc:docMk/>
            <pc:sldMk cId="0" sldId="256"/>
            <ac:picMk id="4" creationId="{444A94BC-7DED-CEDA-DEB4-A9812C3A26A9}"/>
          </ac:picMkLst>
        </pc:picChg>
      </pc:sldChg>
      <pc:sldChg chg="modSp mod">
        <pc:chgData name="Eric Lepelaar" userId="f360994d-910c-4ef2-a4fa-17765628cb7f" providerId="ADAL" clId="{B8CE268A-77B1-4F1E-93A8-A7C94D9DE335}" dt="2022-10-27T14:30:31.494" v="5431" actId="6549"/>
        <pc:sldMkLst>
          <pc:docMk/>
          <pc:sldMk cId="0" sldId="257"/>
        </pc:sldMkLst>
        <pc:spChg chg="mod">
          <ac:chgData name="Eric Lepelaar" userId="f360994d-910c-4ef2-a4fa-17765628cb7f" providerId="ADAL" clId="{B8CE268A-77B1-4F1E-93A8-A7C94D9DE335}" dt="2022-10-27T14:30:31.494" v="5431" actId="6549"/>
          <ac:spMkLst>
            <pc:docMk/>
            <pc:sldMk cId="0" sldId="257"/>
            <ac:spMk id="5123" creationId="{478A64A8-B0BB-4A44-927E-B457030067EE}"/>
          </ac:spMkLst>
        </pc:spChg>
      </pc:sldChg>
      <pc:sldChg chg="modSp mod">
        <pc:chgData name="Eric Lepelaar" userId="f360994d-910c-4ef2-a4fa-17765628cb7f" providerId="ADAL" clId="{B8CE268A-77B1-4F1E-93A8-A7C94D9DE335}" dt="2022-10-27T12:30:03.767" v="2053" actId="6549"/>
        <pc:sldMkLst>
          <pc:docMk/>
          <pc:sldMk cId="0" sldId="291"/>
        </pc:sldMkLst>
        <pc:spChg chg="mod">
          <ac:chgData name="Eric Lepelaar" userId="f360994d-910c-4ef2-a4fa-17765628cb7f" providerId="ADAL" clId="{B8CE268A-77B1-4F1E-93A8-A7C94D9DE335}" dt="2022-10-27T12:09:26.026" v="305" actId="20577"/>
          <ac:spMkLst>
            <pc:docMk/>
            <pc:sldMk cId="0" sldId="291"/>
            <ac:spMk id="8194" creationId="{78957312-6312-4298-A08A-F031A8162B3E}"/>
          </ac:spMkLst>
        </pc:spChg>
        <pc:spChg chg="mod">
          <ac:chgData name="Eric Lepelaar" userId="f360994d-910c-4ef2-a4fa-17765628cb7f" providerId="ADAL" clId="{B8CE268A-77B1-4F1E-93A8-A7C94D9DE335}" dt="2022-10-27T12:30:03.767" v="2053" actId="6549"/>
          <ac:spMkLst>
            <pc:docMk/>
            <pc:sldMk cId="0" sldId="291"/>
            <ac:spMk id="8195" creationId="{62075F40-AAED-4818-9D8C-71CB6EF8C61C}"/>
          </ac:spMkLst>
        </pc:spChg>
      </pc:sldChg>
      <pc:sldChg chg="del">
        <pc:chgData name="Eric Lepelaar" userId="f360994d-910c-4ef2-a4fa-17765628cb7f" providerId="ADAL" clId="{B8CE268A-77B1-4F1E-93A8-A7C94D9DE335}" dt="2022-10-27T13:00:45.249" v="5148" actId="47"/>
        <pc:sldMkLst>
          <pc:docMk/>
          <pc:sldMk cId="0" sldId="301"/>
        </pc:sldMkLst>
      </pc:sldChg>
      <pc:sldChg chg="modSp mod">
        <pc:chgData name="Eric Lepelaar" userId="f360994d-910c-4ef2-a4fa-17765628cb7f" providerId="ADAL" clId="{B8CE268A-77B1-4F1E-93A8-A7C94D9DE335}" dt="2022-10-27T12:33:07.424" v="2186" actId="1076"/>
        <pc:sldMkLst>
          <pc:docMk/>
          <pc:sldMk cId="0" sldId="303"/>
        </pc:sldMkLst>
        <pc:spChg chg="mod">
          <ac:chgData name="Eric Lepelaar" userId="f360994d-910c-4ef2-a4fa-17765628cb7f" providerId="ADAL" clId="{B8CE268A-77B1-4F1E-93A8-A7C94D9DE335}" dt="2022-10-27T12:33:07.424" v="2186" actId="1076"/>
          <ac:spMkLst>
            <pc:docMk/>
            <pc:sldMk cId="0" sldId="303"/>
            <ac:spMk id="12290" creationId="{63FE09A8-8B75-4680-AB62-EB2B4EA39DB6}"/>
          </ac:spMkLst>
        </pc:spChg>
        <pc:spChg chg="mod">
          <ac:chgData name="Eric Lepelaar" userId="f360994d-910c-4ef2-a4fa-17765628cb7f" providerId="ADAL" clId="{B8CE268A-77B1-4F1E-93A8-A7C94D9DE335}" dt="2022-10-27T12:32:42.033" v="2184" actId="20577"/>
          <ac:spMkLst>
            <pc:docMk/>
            <pc:sldMk cId="0" sldId="303"/>
            <ac:spMk id="12291" creationId="{42CB71ED-1160-45C8-8008-90B77257C79A}"/>
          </ac:spMkLst>
        </pc:spChg>
      </pc:sldChg>
      <pc:sldChg chg="del">
        <pc:chgData name="Eric Lepelaar" userId="f360994d-910c-4ef2-a4fa-17765628cb7f" providerId="ADAL" clId="{B8CE268A-77B1-4F1E-93A8-A7C94D9DE335}" dt="2022-10-27T12:49:35.155" v="4156" actId="47"/>
        <pc:sldMkLst>
          <pc:docMk/>
          <pc:sldMk cId="0" sldId="304"/>
        </pc:sldMkLst>
      </pc:sldChg>
      <pc:sldChg chg="modSp mod">
        <pc:chgData name="Eric Lepelaar" userId="f360994d-910c-4ef2-a4fa-17765628cb7f" providerId="ADAL" clId="{B8CE268A-77B1-4F1E-93A8-A7C94D9DE335}" dt="2022-10-27T12:19:43.793" v="1430" actId="1076"/>
        <pc:sldMkLst>
          <pc:docMk/>
          <pc:sldMk cId="0" sldId="308"/>
        </pc:sldMkLst>
        <pc:spChg chg="mod">
          <ac:chgData name="Eric Lepelaar" userId="f360994d-910c-4ef2-a4fa-17765628cb7f" providerId="ADAL" clId="{B8CE268A-77B1-4F1E-93A8-A7C94D9DE335}" dt="2022-10-27T12:19:35.569" v="1429" actId="1076"/>
          <ac:spMkLst>
            <pc:docMk/>
            <pc:sldMk cId="0" sldId="308"/>
            <ac:spMk id="7170" creationId="{0B94C88A-7B2A-405E-9696-20F2525AE5CD}"/>
          </ac:spMkLst>
        </pc:spChg>
        <pc:spChg chg="mod">
          <ac:chgData name="Eric Lepelaar" userId="f360994d-910c-4ef2-a4fa-17765628cb7f" providerId="ADAL" clId="{B8CE268A-77B1-4F1E-93A8-A7C94D9DE335}" dt="2022-10-27T12:19:43.793" v="1430" actId="1076"/>
          <ac:spMkLst>
            <pc:docMk/>
            <pc:sldMk cId="0" sldId="308"/>
            <ac:spMk id="7171" creationId="{BE913020-EE79-4F6F-8870-8D3A9177E31C}"/>
          </ac:spMkLst>
        </pc:spChg>
      </pc:sldChg>
      <pc:sldChg chg="addSp delSp modSp del mod">
        <pc:chgData name="Eric Lepelaar" userId="f360994d-910c-4ef2-a4fa-17765628cb7f" providerId="ADAL" clId="{B8CE268A-77B1-4F1E-93A8-A7C94D9DE335}" dt="2022-10-27T12:04:09.358" v="197" actId="47"/>
        <pc:sldMkLst>
          <pc:docMk/>
          <pc:sldMk cId="0" sldId="381"/>
        </pc:sldMkLst>
        <pc:spChg chg="add del mod">
          <ac:chgData name="Eric Lepelaar" userId="f360994d-910c-4ef2-a4fa-17765628cb7f" providerId="ADAL" clId="{B8CE268A-77B1-4F1E-93A8-A7C94D9DE335}" dt="2022-10-26T12:12:34.544" v="24"/>
          <ac:spMkLst>
            <pc:docMk/>
            <pc:sldMk cId="0" sldId="381"/>
            <ac:spMk id="2" creationId="{4C39373B-709A-0B10-8008-00EB7960118F}"/>
          </ac:spMkLst>
        </pc:spChg>
        <pc:spChg chg="mod">
          <ac:chgData name="Eric Lepelaar" userId="f360994d-910c-4ef2-a4fa-17765628cb7f" providerId="ADAL" clId="{B8CE268A-77B1-4F1E-93A8-A7C94D9DE335}" dt="2022-10-26T12:10:08.237" v="14" actId="20577"/>
          <ac:spMkLst>
            <pc:docMk/>
            <pc:sldMk cId="0" sldId="381"/>
            <ac:spMk id="8195" creationId="{9B75574B-1B62-4E3D-9212-D9F194E74139}"/>
          </ac:spMkLst>
        </pc:spChg>
        <pc:picChg chg="add mod">
          <ac:chgData name="Eric Lepelaar" userId="f360994d-910c-4ef2-a4fa-17765628cb7f" providerId="ADAL" clId="{B8CE268A-77B1-4F1E-93A8-A7C94D9DE335}" dt="2022-10-26T12:12:49.237" v="26" actId="14100"/>
          <ac:picMkLst>
            <pc:docMk/>
            <pc:sldMk cId="0" sldId="381"/>
            <ac:picMk id="4" creationId="{C47313C9-07FF-B89A-7E70-8770776BD3D4}"/>
          </ac:picMkLst>
        </pc:picChg>
      </pc:sldChg>
      <pc:sldChg chg="modSp mod">
        <pc:chgData name="Eric Lepelaar" userId="f360994d-910c-4ef2-a4fa-17765628cb7f" providerId="ADAL" clId="{B8CE268A-77B1-4F1E-93A8-A7C94D9DE335}" dt="2022-10-27T12:27:38.106" v="2004" actId="20577"/>
        <pc:sldMkLst>
          <pc:docMk/>
          <pc:sldMk cId="0" sldId="405"/>
        </pc:sldMkLst>
        <pc:spChg chg="mod">
          <ac:chgData name="Eric Lepelaar" userId="f360994d-910c-4ef2-a4fa-17765628cb7f" providerId="ADAL" clId="{B8CE268A-77B1-4F1E-93A8-A7C94D9DE335}" dt="2022-10-27T12:27:38.106" v="2004" actId="20577"/>
          <ac:spMkLst>
            <pc:docMk/>
            <pc:sldMk cId="0" sldId="405"/>
            <ac:spMk id="3" creationId="{E61E74CE-A5FB-454C-95D3-BA7B55B86C6E}"/>
          </ac:spMkLst>
        </pc:spChg>
        <pc:spChg chg="mod">
          <ac:chgData name="Eric Lepelaar" userId="f360994d-910c-4ef2-a4fa-17765628cb7f" providerId="ADAL" clId="{B8CE268A-77B1-4F1E-93A8-A7C94D9DE335}" dt="2022-10-27T12:22:47.850" v="1664" actId="20577"/>
          <ac:spMkLst>
            <pc:docMk/>
            <pc:sldMk cId="0" sldId="405"/>
            <ac:spMk id="29698" creationId="{7ECD1E94-C58D-4300-BB10-47A0F74EC3F3}"/>
          </ac:spMkLst>
        </pc:spChg>
      </pc:sldChg>
      <pc:sldChg chg="del">
        <pc:chgData name="Eric Lepelaar" userId="f360994d-910c-4ef2-a4fa-17765628cb7f" providerId="ADAL" clId="{B8CE268A-77B1-4F1E-93A8-A7C94D9DE335}" dt="2022-10-27T12:09:06.830" v="286" actId="47"/>
        <pc:sldMkLst>
          <pc:docMk/>
          <pc:sldMk cId="0" sldId="597"/>
        </pc:sldMkLst>
      </pc:sldChg>
      <pc:sldChg chg="modSp del mod">
        <pc:chgData name="Eric Lepelaar" userId="f360994d-910c-4ef2-a4fa-17765628cb7f" providerId="ADAL" clId="{B8CE268A-77B1-4F1E-93A8-A7C94D9DE335}" dt="2022-10-27T12:08:55.287" v="285" actId="47"/>
        <pc:sldMkLst>
          <pc:docMk/>
          <pc:sldMk cId="299075510" sldId="598"/>
        </pc:sldMkLst>
        <pc:spChg chg="mod">
          <ac:chgData name="Eric Lepelaar" userId="f360994d-910c-4ef2-a4fa-17765628cb7f" providerId="ADAL" clId="{B8CE268A-77B1-4F1E-93A8-A7C94D9DE335}" dt="2022-10-27T11:59:36.575" v="154" actId="6549"/>
          <ac:spMkLst>
            <pc:docMk/>
            <pc:sldMk cId="299075510" sldId="598"/>
            <ac:spMk id="3" creationId="{6874AF3E-55FE-9AF3-1D63-2B4957C3DE8A}"/>
          </ac:spMkLst>
        </pc:spChg>
      </pc:sldChg>
      <pc:sldChg chg="del">
        <pc:chgData name="Eric Lepelaar" userId="f360994d-910c-4ef2-a4fa-17765628cb7f" providerId="ADAL" clId="{B8CE268A-77B1-4F1E-93A8-A7C94D9DE335}" dt="2022-10-27T12:50:11.653" v="4163" actId="47"/>
        <pc:sldMkLst>
          <pc:docMk/>
          <pc:sldMk cId="0" sldId="600"/>
        </pc:sldMkLst>
      </pc:sldChg>
      <pc:sldChg chg="del">
        <pc:chgData name="Eric Lepelaar" userId="f360994d-910c-4ef2-a4fa-17765628cb7f" providerId="ADAL" clId="{B8CE268A-77B1-4F1E-93A8-A7C94D9DE335}" dt="2022-10-27T12:50:17.106" v="4165" actId="47"/>
        <pc:sldMkLst>
          <pc:docMk/>
          <pc:sldMk cId="0" sldId="608"/>
        </pc:sldMkLst>
      </pc:sldChg>
      <pc:sldChg chg="del">
        <pc:chgData name="Eric Lepelaar" userId="f360994d-910c-4ef2-a4fa-17765628cb7f" providerId="ADAL" clId="{B8CE268A-77B1-4F1E-93A8-A7C94D9DE335}" dt="2022-10-27T11:59:09.999" v="149" actId="47"/>
        <pc:sldMkLst>
          <pc:docMk/>
          <pc:sldMk cId="0" sldId="642"/>
        </pc:sldMkLst>
      </pc:sldChg>
      <pc:sldChg chg="del">
        <pc:chgData name="Eric Lepelaar" userId="f360994d-910c-4ef2-a4fa-17765628cb7f" providerId="ADAL" clId="{B8CE268A-77B1-4F1E-93A8-A7C94D9DE335}" dt="2022-10-27T11:59:16.413" v="151" actId="47"/>
        <pc:sldMkLst>
          <pc:docMk/>
          <pc:sldMk cId="0" sldId="643"/>
        </pc:sldMkLst>
      </pc:sldChg>
      <pc:sldChg chg="del">
        <pc:chgData name="Eric Lepelaar" userId="f360994d-910c-4ef2-a4fa-17765628cb7f" providerId="ADAL" clId="{B8CE268A-77B1-4F1E-93A8-A7C94D9DE335}" dt="2022-10-27T11:59:19.320" v="153" actId="47"/>
        <pc:sldMkLst>
          <pc:docMk/>
          <pc:sldMk cId="0" sldId="644"/>
        </pc:sldMkLst>
      </pc:sldChg>
      <pc:sldChg chg="del">
        <pc:chgData name="Eric Lepelaar" userId="f360994d-910c-4ef2-a4fa-17765628cb7f" providerId="ADAL" clId="{B8CE268A-77B1-4F1E-93A8-A7C94D9DE335}" dt="2022-10-27T12:01:23.563" v="155" actId="47"/>
        <pc:sldMkLst>
          <pc:docMk/>
          <pc:sldMk cId="0" sldId="647"/>
        </pc:sldMkLst>
      </pc:sldChg>
      <pc:sldChg chg="del">
        <pc:chgData name="Eric Lepelaar" userId="f360994d-910c-4ef2-a4fa-17765628cb7f" providerId="ADAL" clId="{B8CE268A-77B1-4F1E-93A8-A7C94D9DE335}" dt="2022-10-27T12:27:45.941" v="2005" actId="47"/>
        <pc:sldMkLst>
          <pc:docMk/>
          <pc:sldMk cId="0" sldId="649"/>
        </pc:sldMkLst>
      </pc:sldChg>
      <pc:sldChg chg="del">
        <pc:chgData name="Eric Lepelaar" userId="f360994d-910c-4ef2-a4fa-17765628cb7f" providerId="ADAL" clId="{B8CE268A-77B1-4F1E-93A8-A7C94D9DE335}" dt="2022-10-27T12:50:10.378" v="4161" actId="47"/>
        <pc:sldMkLst>
          <pc:docMk/>
          <pc:sldMk cId="0" sldId="650"/>
        </pc:sldMkLst>
      </pc:sldChg>
      <pc:sldChg chg="del">
        <pc:chgData name="Eric Lepelaar" userId="f360994d-910c-4ef2-a4fa-17765628cb7f" providerId="ADAL" clId="{B8CE268A-77B1-4F1E-93A8-A7C94D9DE335}" dt="2022-10-27T12:50:11.028" v="4162" actId="47"/>
        <pc:sldMkLst>
          <pc:docMk/>
          <pc:sldMk cId="0" sldId="651"/>
        </pc:sldMkLst>
      </pc:sldChg>
      <pc:sldChg chg="del">
        <pc:chgData name="Eric Lepelaar" userId="f360994d-910c-4ef2-a4fa-17765628cb7f" providerId="ADAL" clId="{B8CE268A-77B1-4F1E-93A8-A7C94D9DE335}" dt="2022-10-27T12:50:12.233" v="4164" actId="47"/>
        <pc:sldMkLst>
          <pc:docMk/>
          <pc:sldMk cId="0" sldId="653"/>
        </pc:sldMkLst>
      </pc:sldChg>
      <pc:sldChg chg="del">
        <pc:chgData name="Eric Lepelaar" userId="f360994d-910c-4ef2-a4fa-17765628cb7f" providerId="ADAL" clId="{B8CE268A-77B1-4F1E-93A8-A7C94D9DE335}" dt="2022-10-27T12:50:17.812" v="4166" actId="47"/>
        <pc:sldMkLst>
          <pc:docMk/>
          <pc:sldMk cId="0" sldId="656"/>
        </pc:sldMkLst>
      </pc:sldChg>
      <pc:sldChg chg="del">
        <pc:chgData name="Eric Lepelaar" userId="f360994d-910c-4ef2-a4fa-17765628cb7f" providerId="ADAL" clId="{B8CE268A-77B1-4F1E-93A8-A7C94D9DE335}" dt="2022-10-27T12:50:18.731" v="4167" actId="47"/>
        <pc:sldMkLst>
          <pc:docMk/>
          <pc:sldMk cId="0" sldId="659"/>
        </pc:sldMkLst>
      </pc:sldChg>
      <pc:sldChg chg="del">
        <pc:chgData name="Eric Lepelaar" userId="f360994d-910c-4ef2-a4fa-17765628cb7f" providerId="ADAL" clId="{B8CE268A-77B1-4F1E-93A8-A7C94D9DE335}" dt="2022-10-27T12:50:05.637" v="4157" actId="47"/>
        <pc:sldMkLst>
          <pc:docMk/>
          <pc:sldMk cId="0" sldId="669"/>
        </pc:sldMkLst>
      </pc:sldChg>
      <pc:sldChg chg="del">
        <pc:chgData name="Eric Lepelaar" userId="f360994d-910c-4ef2-a4fa-17765628cb7f" providerId="ADAL" clId="{B8CE268A-77B1-4F1E-93A8-A7C94D9DE335}" dt="2022-10-27T12:50:25.782" v="4202" actId="47"/>
        <pc:sldMkLst>
          <pc:docMk/>
          <pc:sldMk cId="0" sldId="680"/>
        </pc:sldMkLst>
      </pc:sldChg>
      <pc:sldChg chg="del">
        <pc:chgData name="Eric Lepelaar" userId="f360994d-910c-4ef2-a4fa-17765628cb7f" providerId="ADAL" clId="{B8CE268A-77B1-4F1E-93A8-A7C94D9DE335}" dt="2022-10-27T12:50:25.896" v="4203" actId="47"/>
        <pc:sldMkLst>
          <pc:docMk/>
          <pc:sldMk cId="0" sldId="681"/>
        </pc:sldMkLst>
      </pc:sldChg>
      <pc:sldChg chg="del">
        <pc:chgData name="Eric Lepelaar" userId="f360994d-910c-4ef2-a4fa-17765628cb7f" providerId="ADAL" clId="{B8CE268A-77B1-4F1E-93A8-A7C94D9DE335}" dt="2022-10-27T12:50:25.267" v="4199" actId="47"/>
        <pc:sldMkLst>
          <pc:docMk/>
          <pc:sldMk cId="0" sldId="682"/>
        </pc:sldMkLst>
      </pc:sldChg>
      <pc:sldChg chg="modSp mod">
        <pc:chgData name="Eric Lepelaar" userId="f360994d-910c-4ef2-a4fa-17765628cb7f" providerId="ADAL" clId="{B8CE268A-77B1-4F1E-93A8-A7C94D9DE335}" dt="2022-10-27T13:03:34.944" v="5409" actId="6549"/>
        <pc:sldMkLst>
          <pc:docMk/>
          <pc:sldMk cId="0" sldId="684"/>
        </pc:sldMkLst>
        <pc:spChg chg="mod">
          <ac:chgData name="Eric Lepelaar" userId="f360994d-910c-4ef2-a4fa-17765628cb7f" providerId="ADAL" clId="{B8CE268A-77B1-4F1E-93A8-A7C94D9DE335}" dt="2022-10-27T13:03:34.944" v="5409" actId="6549"/>
          <ac:spMkLst>
            <pc:docMk/>
            <pc:sldMk cId="0" sldId="684"/>
            <ac:spMk id="43011" creationId="{EA0FCB77-5878-4853-8766-4AAE131600C1}"/>
          </ac:spMkLst>
        </pc:spChg>
      </pc:sldChg>
      <pc:sldChg chg="del">
        <pc:chgData name="Eric Lepelaar" userId="f360994d-910c-4ef2-a4fa-17765628cb7f" providerId="ADAL" clId="{B8CE268A-77B1-4F1E-93A8-A7C94D9DE335}" dt="2022-10-27T12:18:55.580" v="1382" actId="47"/>
        <pc:sldMkLst>
          <pc:docMk/>
          <pc:sldMk cId="0" sldId="690"/>
        </pc:sldMkLst>
      </pc:sldChg>
      <pc:sldChg chg="del">
        <pc:chgData name="Eric Lepelaar" userId="f360994d-910c-4ef2-a4fa-17765628cb7f" providerId="ADAL" clId="{B8CE268A-77B1-4F1E-93A8-A7C94D9DE335}" dt="2022-10-27T11:59:14.382" v="150" actId="47"/>
        <pc:sldMkLst>
          <pc:docMk/>
          <pc:sldMk cId="0" sldId="713"/>
        </pc:sldMkLst>
      </pc:sldChg>
      <pc:sldChg chg="del">
        <pc:chgData name="Eric Lepelaar" userId="f360994d-910c-4ef2-a4fa-17765628cb7f" providerId="ADAL" clId="{B8CE268A-77B1-4F1E-93A8-A7C94D9DE335}" dt="2022-10-27T11:59:17.660" v="152" actId="47"/>
        <pc:sldMkLst>
          <pc:docMk/>
          <pc:sldMk cId="0" sldId="714"/>
        </pc:sldMkLst>
      </pc:sldChg>
      <pc:sldChg chg="del">
        <pc:chgData name="Eric Lepelaar" userId="f360994d-910c-4ef2-a4fa-17765628cb7f" providerId="ADAL" clId="{B8CE268A-77B1-4F1E-93A8-A7C94D9DE335}" dt="2022-10-27T12:50:22.415" v="4181" actId="47"/>
        <pc:sldMkLst>
          <pc:docMk/>
          <pc:sldMk cId="0" sldId="722"/>
        </pc:sldMkLst>
      </pc:sldChg>
      <pc:sldChg chg="del">
        <pc:chgData name="Eric Lepelaar" userId="f360994d-910c-4ef2-a4fa-17765628cb7f" providerId="ADAL" clId="{B8CE268A-77B1-4F1E-93A8-A7C94D9DE335}" dt="2022-10-27T12:09:08.729" v="287" actId="47"/>
        <pc:sldMkLst>
          <pc:docMk/>
          <pc:sldMk cId="3802109275" sldId="723"/>
        </pc:sldMkLst>
      </pc:sldChg>
      <pc:sldChg chg="del">
        <pc:chgData name="Eric Lepelaar" userId="f360994d-910c-4ef2-a4fa-17765628cb7f" providerId="ADAL" clId="{B8CE268A-77B1-4F1E-93A8-A7C94D9DE335}" dt="2022-10-27T12:50:07.286" v="4158" actId="47"/>
        <pc:sldMkLst>
          <pc:docMk/>
          <pc:sldMk cId="3262827850" sldId="724"/>
        </pc:sldMkLst>
      </pc:sldChg>
      <pc:sldChg chg="del">
        <pc:chgData name="Eric Lepelaar" userId="f360994d-910c-4ef2-a4fa-17765628cb7f" providerId="ADAL" clId="{B8CE268A-77B1-4F1E-93A8-A7C94D9DE335}" dt="2022-10-27T12:50:08.092" v="4159" actId="47"/>
        <pc:sldMkLst>
          <pc:docMk/>
          <pc:sldMk cId="582312922" sldId="725"/>
        </pc:sldMkLst>
      </pc:sldChg>
      <pc:sldChg chg="del">
        <pc:chgData name="Eric Lepelaar" userId="f360994d-910c-4ef2-a4fa-17765628cb7f" providerId="ADAL" clId="{B8CE268A-77B1-4F1E-93A8-A7C94D9DE335}" dt="2022-10-27T12:50:09.282" v="4160" actId="47"/>
        <pc:sldMkLst>
          <pc:docMk/>
          <pc:sldMk cId="2270937861" sldId="726"/>
        </pc:sldMkLst>
      </pc:sldChg>
      <pc:sldChg chg="del">
        <pc:chgData name="Eric Lepelaar" userId="f360994d-910c-4ef2-a4fa-17765628cb7f" providerId="ADAL" clId="{B8CE268A-77B1-4F1E-93A8-A7C94D9DE335}" dt="2022-10-27T12:50:20.013" v="4169" actId="47"/>
        <pc:sldMkLst>
          <pc:docMk/>
          <pc:sldMk cId="3917687456" sldId="727"/>
        </pc:sldMkLst>
      </pc:sldChg>
      <pc:sldChg chg="del">
        <pc:chgData name="Eric Lepelaar" userId="f360994d-910c-4ef2-a4fa-17765628cb7f" providerId="ADAL" clId="{B8CE268A-77B1-4F1E-93A8-A7C94D9DE335}" dt="2022-10-27T12:50:19.364" v="4168" actId="47"/>
        <pc:sldMkLst>
          <pc:docMk/>
          <pc:sldMk cId="1836177724" sldId="728"/>
        </pc:sldMkLst>
      </pc:sldChg>
      <pc:sldChg chg="del">
        <pc:chgData name="Eric Lepelaar" userId="f360994d-910c-4ef2-a4fa-17765628cb7f" providerId="ADAL" clId="{B8CE268A-77B1-4F1E-93A8-A7C94D9DE335}" dt="2022-10-27T12:50:20.323" v="4170" actId="47"/>
        <pc:sldMkLst>
          <pc:docMk/>
          <pc:sldMk cId="3788310334" sldId="729"/>
        </pc:sldMkLst>
      </pc:sldChg>
      <pc:sldChg chg="del">
        <pc:chgData name="Eric Lepelaar" userId="f360994d-910c-4ef2-a4fa-17765628cb7f" providerId="ADAL" clId="{B8CE268A-77B1-4F1E-93A8-A7C94D9DE335}" dt="2022-10-27T12:50:20.548" v="4171" actId="47"/>
        <pc:sldMkLst>
          <pc:docMk/>
          <pc:sldMk cId="397961013" sldId="730"/>
        </pc:sldMkLst>
      </pc:sldChg>
      <pc:sldChg chg="del">
        <pc:chgData name="Eric Lepelaar" userId="f360994d-910c-4ef2-a4fa-17765628cb7f" providerId="ADAL" clId="{B8CE268A-77B1-4F1E-93A8-A7C94D9DE335}" dt="2022-10-27T12:50:21.379" v="4175" actId="47"/>
        <pc:sldMkLst>
          <pc:docMk/>
          <pc:sldMk cId="2436751699" sldId="732"/>
        </pc:sldMkLst>
      </pc:sldChg>
      <pc:sldChg chg="del">
        <pc:chgData name="Eric Lepelaar" userId="f360994d-910c-4ef2-a4fa-17765628cb7f" providerId="ADAL" clId="{B8CE268A-77B1-4F1E-93A8-A7C94D9DE335}" dt="2022-10-27T12:50:21.563" v="4176" actId="47"/>
        <pc:sldMkLst>
          <pc:docMk/>
          <pc:sldMk cId="2433130858" sldId="733"/>
        </pc:sldMkLst>
      </pc:sldChg>
      <pc:sldChg chg="del">
        <pc:chgData name="Eric Lepelaar" userId="f360994d-910c-4ef2-a4fa-17765628cb7f" providerId="ADAL" clId="{B8CE268A-77B1-4F1E-93A8-A7C94D9DE335}" dt="2022-10-27T12:50:21.732" v="4177" actId="47"/>
        <pc:sldMkLst>
          <pc:docMk/>
          <pc:sldMk cId="1775544669" sldId="734"/>
        </pc:sldMkLst>
      </pc:sldChg>
      <pc:sldChg chg="del">
        <pc:chgData name="Eric Lepelaar" userId="f360994d-910c-4ef2-a4fa-17765628cb7f" providerId="ADAL" clId="{B8CE268A-77B1-4F1E-93A8-A7C94D9DE335}" dt="2022-10-27T12:50:21.908" v="4178" actId="47"/>
        <pc:sldMkLst>
          <pc:docMk/>
          <pc:sldMk cId="1502548970" sldId="735"/>
        </pc:sldMkLst>
      </pc:sldChg>
      <pc:sldChg chg="del">
        <pc:chgData name="Eric Lepelaar" userId="f360994d-910c-4ef2-a4fa-17765628cb7f" providerId="ADAL" clId="{B8CE268A-77B1-4F1E-93A8-A7C94D9DE335}" dt="2022-10-27T12:50:21.016" v="4173" actId="47"/>
        <pc:sldMkLst>
          <pc:docMk/>
          <pc:sldMk cId="3260182705" sldId="736"/>
        </pc:sldMkLst>
      </pc:sldChg>
      <pc:sldChg chg="del">
        <pc:chgData name="Eric Lepelaar" userId="f360994d-910c-4ef2-a4fa-17765628cb7f" providerId="ADAL" clId="{B8CE268A-77B1-4F1E-93A8-A7C94D9DE335}" dt="2022-10-27T12:50:22.244" v="4180" actId="47"/>
        <pc:sldMkLst>
          <pc:docMk/>
          <pc:sldMk cId="363263334" sldId="737"/>
        </pc:sldMkLst>
      </pc:sldChg>
      <pc:sldChg chg="del">
        <pc:chgData name="Eric Lepelaar" userId="f360994d-910c-4ef2-a4fa-17765628cb7f" providerId="ADAL" clId="{B8CE268A-77B1-4F1E-93A8-A7C94D9DE335}" dt="2022-10-27T12:50:21.197" v="4174" actId="47"/>
        <pc:sldMkLst>
          <pc:docMk/>
          <pc:sldMk cId="3476010418" sldId="739"/>
        </pc:sldMkLst>
      </pc:sldChg>
      <pc:sldChg chg="del">
        <pc:chgData name="Eric Lepelaar" userId="f360994d-910c-4ef2-a4fa-17765628cb7f" providerId="ADAL" clId="{B8CE268A-77B1-4F1E-93A8-A7C94D9DE335}" dt="2022-10-27T12:50:22.086" v="4179" actId="47"/>
        <pc:sldMkLst>
          <pc:docMk/>
          <pc:sldMk cId="666988084" sldId="740"/>
        </pc:sldMkLst>
      </pc:sldChg>
      <pc:sldChg chg="del">
        <pc:chgData name="Eric Lepelaar" userId="f360994d-910c-4ef2-a4fa-17765628cb7f" providerId="ADAL" clId="{B8CE268A-77B1-4F1E-93A8-A7C94D9DE335}" dt="2022-10-27T12:50:23.219" v="4186" actId="47"/>
        <pc:sldMkLst>
          <pc:docMk/>
          <pc:sldMk cId="1514408484" sldId="741"/>
        </pc:sldMkLst>
      </pc:sldChg>
      <pc:sldChg chg="del">
        <pc:chgData name="Eric Lepelaar" userId="f360994d-910c-4ef2-a4fa-17765628cb7f" providerId="ADAL" clId="{B8CE268A-77B1-4F1E-93A8-A7C94D9DE335}" dt="2022-10-27T12:50:23.387" v="4187" actId="47"/>
        <pc:sldMkLst>
          <pc:docMk/>
          <pc:sldMk cId="3981727500" sldId="742"/>
        </pc:sldMkLst>
      </pc:sldChg>
      <pc:sldChg chg="del">
        <pc:chgData name="Eric Lepelaar" userId="f360994d-910c-4ef2-a4fa-17765628cb7f" providerId="ADAL" clId="{B8CE268A-77B1-4F1E-93A8-A7C94D9DE335}" dt="2022-10-27T12:50:23.548" v="4188" actId="47"/>
        <pc:sldMkLst>
          <pc:docMk/>
          <pc:sldMk cId="474770377" sldId="743"/>
        </pc:sldMkLst>
      </pc:sldChg>
      <pc:sldChg chg="del">
        <pc:chgData name="Eric Lepelaar" userId="f360994d-910c-4ef2-a4fa-17765628cb7f" providerId="ADAL" clId="{B8CE268A-77B1-4F1E-93A8-A7C94D9DE335}" dt="2022-10-27T12:50:22.575" v="4182" actId="47"/>
        <pc:sldMkLst>
          <pc:docMk/>
          <pc:sldMk cId="781266712" sldId="745"/>
        </pc:sldMkLst>
      </pc:sldChg>
      <pc:sldChg chg="del">
        <pc:chgData name="Eric Lepelaar" userId="f360994d-910c-4ef2-a4fa-17765628cb7f" providerId="ADAL" clId="{B8CE268A-77B1-4F1E-93A8-A7C94D9DE335}" dt="2022-10-27T12:50:22.742" v="4183" actId="47"/>
        <pc:sldMkLst>
          <pc:docMk/>
          <pc:sldMk cId="2937874722" sldId="746"/>
        </pc:sldMkLst>
      </pc:sldChg>
      <pc:sldChg chg="del">
        <pc:chgData name="Eric Lepelaar" userId="f360994d-910c-4ef2-a4fa-17765628cb7f" providerId="ADAL" clId="{B8CE268A-77B1-4F1E-93A8-A7C94D9DE335}" dt="2022-10-27T12:50:22.900" v="4184" actId="47"/>
        <pc:sldMkLst>
          <pc:docMk/>
          <pc:sldMk cId="358177244" sldId="747"/>
        </pc:sldMkLst>
      </pc:sldChg>
      <pc:sldChg chg="del">
        <pc:chgData name="Eric Lepelaar" userId="f360994d-910c-4ef2-a4fa-17765628cb7f" providerId="ADAL" clId="{B8CE268A-77B1-4F1E-93A8-A7C94D9DE335}" dt="2022-10-27T12:50:23.052" v="4185" actId="47"/>
        <pc:sldMkLst>
          <pc:docMk/>
          <pc:sldMk cId="3138413315" sldId="748"/>
        </pc:sldMkLst>
      </pc:sldChg>
      <pc:sldChg chg="del">
        <pc:chgData name="Eric Lepelaar" userId="f360994d-910c-4ef2-a4fa-17765628cb7f" providerId="ADAL" clId="{B8CE268A-77B1-4F1E-93A8-A7C94D9DE335}" dt="2022-10-27T12:50:23.708" v="4189" actId="47"/>
        <pc:sldMkLst>
          <pc:docMk/>
          <pc:sldMk cId="3372215313" sldId="749"/>
        </pc:sldMkLst>
      </pc:sldChg>
      <pc:sldChg chg="del">
        <pc:chgData name="Eric Lepelaar" userId="f360994d-910c-4ef2-a4fa-17765628cb7f" providerId="ADAL" clId="{B8CE268A-77B1-4F1E-93A8-A7C94D9DE335}" dt="2022-10-27T12:50:20.797" v="4172" actId="47"/>
        <pc:sldMkLst>
          <pc:docMk/>
          <pc:sldMk cId="1121183655" sldId="750"/>
        </pc:sldMkLst>
      </pc:sldChg>
      <pc:sldChg chg="del">
        <pc:chgData name="Eric Lepelaar" userId="f360994d-910c-4ef2-a4fa-17765628cb7f" providerId="ADAL" clId="{B8CE268A-77B1-4F1E-93A8-A7C94D9DE335}" dt="2022-10-27T12:50:24.646" v="4195" actId="47"/>
        <pc:sldMkLst>
          <pc:docMk/>
          <pc:sldMk cId="1134040343" sldId="751"/>
        </pc:sldMkLst>
      </pc:sldChg>
      <pc:sldChg chg="del">
        <pc:chgData name="Eric Lepelaar" userId="f360994d-910c-4ef2-a4fa-17765628cb7f" providerId="ADAL" clId="{B8CE268A-77B1-4F1E-93A8-A7C94D9DE335}" dt="2022-10-27T12:50:24.482" v="4194" actId="47"/>
        <pc:sldMkLst>
          <pc:docMk/>
          <pc:sldMk cId="860170383" sldId="752"/>
        </pc:sldMkLst>
      </pc:sldChg>
      <pc:sldChg chg="del">
        <pc:chgData name="Eric Lepelaar" userId="f360994d-910c-4ef2-a4fa-17765628cb7f" providerId="ADAL" clId="{B8CE268A-77B1-4F1E-93A8-A7C94D9DE335}" dt="2022-10-27T12:50:24.180" v="4192" actId="47"/>
        <pc:sldMkLst>
          <pc:docMk/>
          <pc:sldMk cId="3326680549" sldId="753"/>
        </pc:sldMkLst>
      </pc:sldChg>
      <pc:sldChg chg="del">
        <pc:chgData name="Eric Lepelaar" userId="f360994d-910c-4ef2-a4fa-17765628cb7f" providerId="ADAL" clId="{B8CE268A-77B1-4F1E-93A8-A7C94D9DE335}" dt="2022-10-27T12:50:23.859" v="4190" actId="47"/>
        <pc:sldMkLst>
          <pc:docMk/>
          <pc:sldMk cId="3216948658" sldId="754"/>
        </pc:sldMkLst>
      </pc:sldChg>
      <pc:sldChg chg="del">
        <pc:chgData name="Eric Lepelaar" userId="f360994d-910c-4ef2-a4fa-17765628cb7f" providerId="ADAL" clId="{B8CE268A-77B1-4F1E-93A8-A7C94D9DE335}" dt="2022-10-27T12:50:24.020" v="4191" actId="47"/>
        <pc:sldMkLst>
          <pc:docMk/>
          <pc:sldMk cId="1249567370" sldId="755"/>
        </pc:sldMkLst>
      </pc:sldChg>
      <pc:sldChg chg="del">
        <pc:chgData name="Eric Lepelaar" userId="f360994d-910c-4ef2-a4fa-17765628cb7f" providerId="ADAL" clId="{B8CE268A-77B1-4F1E-93A8-A7C94D9DE335}" dt="2022-10-27T12:50:24.340" v="4193" actId="47"/>
        <pc:sldMkLst>
          <pc:docMk/>
          <pc:sldMk cId="3413648317" sldId="756"/>
        </pc:sldMkLst>
      </pc:sldChg>
      <pc:sldChg chg="del">
        <pc:chgData name="Eric Lepelaar" userId="f360994d-910c-4ef2-a4fa-17765628cb7f" providerId="ADAL" clId="{B8CE268A-77B1-4F1E-93A8-A7C94D9DE335}" dt="2022-10-27T12:50:24.803" v="4196" actId="47"/>
        <pc:sldMkLst>
          <pc:docMk/>
          <pc:sldMk cId="0" sldId="757"/>
        </pc:sldMkLst>
      </pc:sldChg>
      <pc:sldChg chg="del">
        <pc:chgData name="Eric Lepelaar" userId="f360994d-910c-4ef2-a4fa-17765628cb7f" providerId="ADAL" clId="{B8CE268A-77B1-4F1E-93A8-A7C94D9DE335}" dt="2022-10-27T12:50:27.057" v="4204" actId="47"/>
        <pc:sldMkLst>
          <pc:docMk/>
          <pc:sldMk cId="3048307109" sldId="758"/>
        </pc:sldMkLst>
      </pc:sldChg>
      <pc:sldChg chg="del">
        <pc:chgData name="Eric Lepelaar" userId="f360994d-910c-4ef2-a4fa-17765628cb7f" providerId="ADAL" clId="{B8CE268A-77B1-4F1E-93A8-A7C94D9DE335}" dt="2022-10-27T12:50:25.106" v="4198" actId="47"/>
        <pc:sldMkLst>
          <pc:docMk/>
          <pc:sldMk cId="94902815" sldId="759"/>
        </pc:sldMkLst>
      </pc:sldChg>
      <pc:sldChg chg="del">
        <pc:chgData name="Eric Lepelaar" userId="f360994d-910c-4ef2-a4fa-17765628cb7f" providerId="ADAL" clId="{B8CE268A-77B1-4F1E-93A8-A7C94D9DE335}" dt="2022-10-27T12:50:24.947" v="4197" actId="47"/>
        <pc:sldMkLst>
          <pc:docMk/>
          <pc:sldMk cId="2886071956" sldId="760"/>
        </pc:sldMkLst>
      </pc:sldChg>
      <pc:sldChg chg="del">
        <pc:chgData name="Eric Lepelaar" userId="f360994d-910c-4ef2-a4fa-17765628cb7f" providerId="ADAL" clId="{B8CE268A-77B1-4F1E-93A8-A7C94D9DE335}" dt="2022-10-27T12:50:25.439" v="4200" actId="47"/>
        <pc:sldMkLst>
          <pc:docMk/>
          <pc:sldMk cId="1933911946" sldId="761"/>
        </pc:sldMkLst>
      </pc:sldChg>
      <pc:sldChg chg="del">
        <pc:chgData name="Eric Lepelaar" userId="f360994d-910c-4ef2-a4fa-17765628cb7f" providerId="ADAL" clId="{B8CE268A-77B1-4F1E-93A8-A7C94D9DE335}" dt="2022-10-27T12:50:25.587" v="4201" actId="47"/>
        <pc:sldMkLst>
          <pc:docMk/>
          <pc:sldMk cId="2309674645" sldId="762"/>
        </pc:sldMkLst>
      </pc:sldChg>
      <pc:sldChg chg="modSp new mod">
        <pc:chgData name="Eric Lepelaar" userId="f360994d-910c-4ef2-a4fa-17765628cb7f" providerId="ADAL" clId="{B8CE268A-77B1-4F1E-93A8-A7C94D9DE335}" dt="2022-10-27T12:22:10.617" v="1649" actId="1076"/>
        <pc:sldMkLst>
          <pc:docMk/>
          <pc:sldMk cId="2765067079" sldId="763"/>
        </pc:sldMkLst>
        <pc:spChg chg="mod">
          <ac:chgData name="Eric Lepelaar" userId="f360994d-910c-4ef2-a4fa-17765628cb7f" providerId="ADAL" clId="{B8CE268A-77B1-4F1E-93A8-A7C94D9DE335}" dt="2022-10-27T12:22:10.617" v="1649" actId="1076"/>
          <ac:spMkLst>
            <pc:docMk/>
            <pc:sldMk cId="2765067079" sldId="763"/>
            <ac:spMk id="2" creationId="{83B71462-97CE-9965-9CBC-2D680CC19435}"/>
          </ac:spMkLst>
        </pc:spChg>
        <pc:spChg chg="mod">
          <ac:chgData name="Eric Lepelaar" userId="f360994d-910c-4ef2-a4fa-17765628cb7f" providerId="ADAL" clId="{B8CE268A-77B1-4F1E-93A8-A7C94D9DE335}" dt="2022-10-27T12:22:04.505" v="1648" actId="1076"/>
          <ac:spMkLst>
            <pc:docMk/>
            <pc:sldMk cId="2765067079" sldId="763"/>
            <ac:spMk id="3" creationId="{51017FA5-2F2B-7664-FF49-6F133F83D083}"/>
          </ac:spMkLst>
        </pc:spChg>
      </pc:sldChg>
      <pc:sldChg chg="modSp new del mod">
        <pc:chgData name="Eric Lepelaar" userId="f360994d-910c-4ef2-a4fa-17765628cb7f" providerId="ADAL" clId="{B8CE268A-77B1-4F1E-93A8-A7C94D9DE335}" dt="2022-10-27T12:33:20.747" v="2190" actId="47"/>
        <pc:sldMkLst>
          <pc:docMk/>
          <pc:sldMk cId="1188088617" sldId="764"/>
        </pc:sldMkLst>
        <pc:spChg chg="mod">
          <ac:chgData name="Eric Lepelaar" userId="f360994d-910c-4ef2-a4fa-17765628cb7f" providerId="ADAL" clId="{B8CE268A-77B1-4F1E-93A8-A7C94D9DE335}" dt="2022-10-27T12:29:24.026" v="2050" actId="1076"/>
          <ac:spMkLst>
            <pc:docMk/>
            <pc:sldMk cId="1188088617" sldId="764"/>
            <ac:spMk id="2" creationId="{9312D4DC-4DDA-E9EF-7F17-F73A629B21EE}"/>
          </ac:spMkLst>
        </pc:spChg>
        <pc:spChg chg="mod">
          <ac:chgData name="Eric Lepelaar" userId="f360994d-910c-4ef2-a4fa-17765628cb7f" providerId="ADAL" clId="{B8CE268A-77B1-4F1E-93A8-A7C94D9DE335}" dt="2022-10-27T12:29:31.886" v="2052" actId="255"/>
          <ac:spMkLst>
            <pc:docMk/>
            <pc:sldMk cId="1188088617" sldId="764"/>
            <ac:spMk id="3" creationId="{872B7D1D-CDFC-4AED-2BCA-1190891A1591}"/>
          </ac:spMkLst>
        </pc:spChg>
      </pc:sldChg>
      <pc:sldChg chg="modSp add del mod">
        <pc:chgData name="Eric Lepelaar" userId="f360994d-910c-4ef2-a4fa-17765628cb7f" providerId="ADAL" clId="{B8CE268A-77B1-4F1E-93A8-A7C94D9DE335}" dt="2022-10-27T12:32:58.011" v="2185" actId="47"/>
        <pc:sldMkLst>
          <pc:docMk/>
          <pc:sldMk cId="2283773201" sldId="765"/>
        </pc:sldMkLst>
        <pc:spChg chg="mod">
          <ac:chgData name="Eric Lepelaar" userId="f360994d-910c-4ef2-a4fa-17765628cb7f" providerId="ADAL" clId="{B8CE268A-77B1-4F1E-93A8-A7C94D9DE335}" dt="2022-10-27T12:31:39.737" v="2121" actId="20577"/>
          <ac:spMkLst>
            <pc:docMk/>
            <pc:sldMk cId="2283773201" sldId="765"/>
            <ac:spMk id="2" creationId="{9312D4DC-4DDA-E9EF-7F17-F73A629B21EE}"/>
          </ac:spMkLst>
        </pc:spChg>
      </pc:sldChg>
      <pc:sldChg chg="modSp add mod ord">
        <pc:chgData name="Eric Lepelaar" userId="f360994d-910c-4ef2-a4fa-17765628cb7f" providerId="ADAL" clId="{B8CE268A-77B1-4F1E-93A8-A7C94D9DE335}" dt="2022-10-27T14:31:02.078" v="5466" actId="6549"/>
        <pc:sldMkLst>
          <pc:docMk/>
          <pc:sldMk cId="3207490825" sldId="765"/>
        </pc:sldMkLst>
        <pc:spChg chg="mod">
          <ac:chgData name="Eric Lepelaar" userId="f360994d-910c-4ef2-a4fa-17765628cb7f" providerId="ADAL" clId="{B8CE268A-77B1-4F1E-93A8-A7C94D9DE335}" dt="2022-10-27T12:33:36.121" v="2273" actId="6549"/>
          <ac:spMkLst>
            <pc:docMk/>
            <pc:sldMk cId="3207490825" sldId="765"/>
            <ac:spMk id="12290" creationId="{63FE09A8-8B75-4680-AB62-EB2B4EA39DB6}"/>
          </ac:spMkLst>
        </pc:spChg>
        <pc:spChg chg="mod">
          <ac:chgData name="Eric Lepelaar" userId="f360994d-910c-4ef2-a4fa-17765628cb7f" providerId="ADAL" clId="{B8CE268A-77B1-4F1E-93A8-A7C94D9DE335}" dt="2022-10-27T14:31:02.078" v="5466" actId="6549"/>
          <ac:spMkLst>
            <pc:docMk/>
            <pc:sldMk cId="3207490825" sldId="765"/>
            <ac:spMk id="12291" creationId="{42CB71ED-1160-45C8-8008-90B77257C79A}"/>
          </ac:spMkLst>
        </pc:spChg>
      </pc:sldChg>
      <pc:sldChg chg="modSp add mod">
        <pc:chgData name="Eric Lepelaar" userId="f360994d-910c-4ef2-a4fa-17765628cb7f" providerId="ADAL" clId="{B8CE268A-77B1-4F1E-93A8-A7C94D9DE335}" dt="2022-10-27T12:43:22.859" v="3449" actId="6549"/>
        <pc:sldMkLst>
          <pc:docMk/>
          <pc:sldMk cId="1156539525" sldId="766"/>
        </pc:sldMkLst>
        <pc:spChg chg="mod">
          <ac:chgData name="Eric Lepelaar" userId="f360994d-910c-4ef2-a4fa-17765628cb7f" providerId="ADAL" clId="{B8CE268A-77B1-4F1E-93A8-A7C94D9DE335}" dt="2022-10-27T12:37:07.369" v="2719" actId="20577"/>
          <ac:spMkLst>
            <pc:docMk/>
            <pc:sldMk cId="1156539525" sldId="766"/>
            <ac:spMk id="12290" creationId="{63FE09A8-8B75-4680-AB62-EB2B4EA39DB6}"/>
          </ac:spMkLst>
        </pc:spChg>
        <pc:spChg chg="mod">
          <ac:chgData name="Eric Lepelaar" userId="f360994d-910c-4ef2-a4fa-17765628cb7f" providerId="ADAL" clId="{B8CE268A-77B1-4F1E-93A8-A7C94D9DE335}" dt="2022-10-27T12:43:22.859" v="3449" actId="6549"/>
          <ac:spMkLst>
            <pc:docMk/>
            <pc:sldMk cId="1156539525" sldId="766"/>
            <ac:spMk id="12291" creationId="{42CB71ED-1160-45C8-8008-90B77257C79A}"/>
          </ac:spMkLst>
        </pc:spChg>
      </pc:sldChg>
      <pc:sldChg chg="modSp add mod">
        <pc:chgData name="Eric Lepelaar" userId="f360994d-910c-4ef2-a4fa-17765628cb7f" providerId="ADAL" clId="{B8CE268A-77B1-4F1E-93A8-A7C94D9DE335}" dt="2022-10-27T14:31:36.287" v="5479" actId="6549"/>
        <pc:sldMkLst>
          <pc:docMk/>
          <pc:sldMk cId="3700661898" sldId="767"/>
        </pc:sldMkLst>
        <pc:spChg chg="mod">
          <ac:chgData name="Eric Lepelaar" userId="f360994d-910c-4ef2-a4fa-17765628cb7f" providerId="ADAL" clId="{B8CE268A-77B1-4F1E-93A8-A7C94D9DE335}" dt="2022-10-27T12:44:16.168" v="3490" actId="20577"/>
          <ac:spMkLst>
            <pc:docMk/>
            <pc:sldMk cId="3700661898" sldId="767"/>
            <ac:spMk id="12290" creationId="{63FE09A8-8B75-4680-AB62-EB2B4EA39DB6}"/>
          </ac:spMkLst>
        </pc:spChg>
        <pc:spChg chg="mod">
          <ac:chgData name="Eric Lepelaar" userId="f360994d-910c-4ef2-a4fa-17765628cb7f" providerId="ADAL" clId="{B8CE268A-77B1-4F1E-93A8-A7C94D9DE335}" dt="2022-10-27T14:31:36.287" v="5479" actId="6549"/>
          <ac:spMkLst>
            <pc:docMk/>
            <pc:sldMk cId="3700661898" sldId="767"/>
            <ac:spMk id="12291" creationId="{42CB71ED-1160-45C8-8008-90B77257C79A}"/>
          </ac:spMkLst>
        </pc:spChg>
      </pc:sldChg>
      <pc:sldChg chg="modSp add mod">
        <pc:chgData name="Eric Lepelaar" userId="f360994d-910c-4ef2-a4fa-17765628cb7f" providerId="ADAL" clId="{B8CE268A-77B1-4F1E-93A8-A7C94D9DE335}" dt="2022-10-27T13:00:28.776" v="5142" actId="20577"/>
        <pc:sldMkLst>
          <pc:docMk/>
          <pc:sldMk cId="2507398931" sldId="768"/>
        </pc:sldMkLst>
        <pc:spChg chg="mod">
          <ac:chgData name="Eric Lepelaar" userId="f360994d-910c-4ef2-a4fa-17765628cb7f" providerId="ADAL" clId="{B8CE268A-77B1-4F1E-93A8-A7C94D9DE335}" dt="2022-10-27T13:00:28.776" v="5142" actId="20577"/>
          <ac:spMkLst>
            <pc:docMk/>
            <pc:sldMk cId="2507398931" sldId="768"/>
            <ac:spMk id="12290" creationId="{63FE09A8-8B75-4680-AB62-EB2B4EA39DB6}"/>
          </ac:spMkLst>
        </pc:spChg>
        <pc:spChg chg="mod">
          <ac:chgData name="Eric Lepelaar" userId="f360994d-910c-4ef2-a4fa-17765628cb7f" providerId="ADAL" clId="{B8CE268A-77B1-4F1E-93A8-A7C94D9DE335}" dt="2022-10-27T13:00:01.893" v="5137" actId="6549"/>
          <ac:spMkLst>
            <pc:docMk/>
            <pc:sldMk cId="2507398931" sldId="768"/>
            <ac:spMk id="12291" creationId="{42CB71ED-1160-45C8-8008-90B77257C79A}"/>
          </ac:spMkLst>
        </pc:spChg>
      </pc:sldChg>
      <pc:sldChg chg="modSp add mod">
        <pc:chgData name="Eric Lepelaar" userId="f360994d-910c-4ef2-a4fa-17765628cb7f" providerId="ADAL" clId="{B8CE268A-77B1-4F1E-93A8-A7C94D9DE335}" dt="2022-10-27T13:01:47.488" v="5361" actId="20577"/>
        <pc:sldMkLst>
          <pc:docMk/>
          <pc:sldMk cId="1756139077" sldId="769"/>
        </pc:sldMkLst>
        <pc:spChg chg="mod">
          <ac:chgData name="Eric Lepelaar" userId="f360994d-910c-4ef2-a4fa-17765628cb7f" providerId="ADAL" clId="{B8CE268A-77B1-4F1E-93A8-A7C94D9DE335}" dt="2022-10-27T13:00:34.016" v="5146" actId="20577"/>
          <ac:spMkLst>
            <pc:docMk/>
            <pc:sldMk cId="1756139077" sldId="769"/>
            <ac:spMk id="12290" creationId="{63FE09A8-8B75-4680-AB62-EB2B4EA39DB6}"/>
          </ac:spMkLst>
        </pc:spChg>
        <pc:spChg chg="mod">
          <ac:chgData name="Eric Lepelaar" userId="f360994d-910c-4ef2-a4fa-17765628cb7f" providerId="ADAL" clId="{B8CE268A-77B1-4F1E-93A8-A7C94D9DE335}" dt="2022-10-27T13:01:47.488" v="5361" actId="20577"/>
          <ac:spMkLst>
            <pc:docMk/>
            <pc:sldMk cId="1756139077" sldId="769"/>
            <ac:spMk id="12291" creationId="{42CB71ED-1160-45C8-8008-90B77257C79A}"/>
          </ac:spMkLst>
        </pc:spChg>
      </pc:sldChg>
      <pc:sldChg chg="modSp add mod">
        <pc:chgData name="Eric Lepelaar" userId="f360994d-910c-4ef2-a4fa-17765628cb7f" providerId="ADAL" clId="{B8CE268A-77B1-4F1E-93A8-A7C94D9DE335}" dt="2022-10-27T13:03:09.072" v="5404" actId="20577"/>
        <pc:sldMkLst>
          <pc:docMk/>
          <pc:sldMk cId="2763496599" sldId="770"/>
        </pc:sldMkLst>
        <pc:spChg chg="mod">
          <ac:chgData name="Eric Lepelaar" userId="f360994d-910c-4ef2-a4fa-17765628cb7f" providerId="ADAL" clId="{B8CE268A-77B1-4F1E-93A8-A7C94D9DE335}" dt="2022-10-27T13:02:18.433" v="5401" actId="20577"/>
          <ac:spMkLst>
            <pc:docMk/>
            <pc:sldMk cId="2763496599" sldId="770"/>
            <ac:spMk id="12290" creationId="{63FE09A8-8B75-4680-AB62-EB2B4EA39DB6}"/>
          </ac:spMkLst>
        </pc:spChg>
        <pc:spChg chg="mod">
          <ac:chgData name="Eric Lepelaar" userId="f360994d-910c-4ef2-a4fa-17765628cb7f" providerId="ADAL" clId="{B8CE268A-77B1-4F1E-93A8-A7C94D9DE335}" dt="2022-10-27T13:03:09.072" v="5404" actId="20577"/>
          <ac:spMkLst>
            <pc:docMk/>
            <pc:sldMk cId="2763496599" sldId="770"/>
            <ac:spMk id="12291" creationId="{42CB71ED-1160-45C8-8008-90B77257C79A}"/>
          </ac:spMkLst>
        </pc:spChg>
      </pc:sldChg>
      <pc:sldMasterChg chg="del delSldLayout">
        <pc:chgData name="Eric Lepelaar" userId="f360994d-910c-4ef2-a4fa-17765628cb7f" providerId="ADAL" clId="{B8CE268A-77B1-4F1E-93A8-A7C94D9DE335}" dt="2022-10-27T12:50:27.057" v="4204" actId="47"/>
        <pc:sldMasterMkLst>
          <pc:docMk/>
          <pc:sldMasterMk cId="0" sldId="2147483924"/>
        </pc:sldMasterMkLst>
        <pc:sldLayoutChg chg="del">
          <pc:chgData name="Eric Lepelaar" userId="f360994d-910c-4ef2-a4fa-17765628cb7f" providerId="ADAL" clId="{B8CE268A-77B1-4F1E-93A8-A7C94D9DE335}" dt="2022-10-27T12:50:27.057" v="4204" actId="47"/>
          <pc:sldLayoutMkLst>
            <pc:docMk/>
            <pc:sldMasterMk cId="0" sldId="2147483924"/>
            <pc:sldLayoutMk cId="4006241766" sldId="2147485622"/>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145027068" sldId="2147485623"/>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710511417" sldId="2147485624"/>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706711717" sldId="2147485625"/>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739042970" sldId="2147485626"/>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009986527" sldId="2147485627"/>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138777994" sldId="2147485628"/>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678091335" sldId="2147485629"/>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497609342" sldId="2147485630"/>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763445764" sldId="2147485631"/>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667914119" sldId="2147485652"/>
          </pc:sldLayoutMkLst>
        </pc:sldLayoutChg>
      </pc:sldMasterChg>
      <pc:sldMasterChg chg="del delSldLayout">
        <pc:chgData name="Eric Lepelaar" userId="f360994d-910c-4ef2-a4fa-17765628cb7f" providerId="ADAL" clId="{B8CE268A-77B1-4F1E-93A8-A7C94D9DE335}" dt="2022-10-27T12:18:55.580" v="1382" actId="47"/>
        <pc:sldMasterMkLst>
          <pc:docMk/>
          <pc:sldMasterMk cId="0" sldId="2147485463"/>
        </pc:sldMasterMkLst>
        <pc:sldLayoutChg chg="del">
          <pc:chgData name="Eric Lepelaar" userId="f360994d-910c-4ef2-a4fa-17765628cb7f" providerId="ADAL" clId="{B8CE268A-77B1-4F1E-93A8-A7C94D9DE335}" dt="2022-10-27T12:18:55.580" v="1382" actId="47"/>
          <pc:sldLayoutMkLst>
            <pc:docMk/>
            <pc:sldMasterMk cId="0" sldId="2147485463"/>
            <pc:sldLayoutMk cId="1627552658" sldId="2147485642"/>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4034214370" sldId="2147485643"/>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737722528" sldId="2147485644"/>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150387673" sldId="2147485645"/>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303532566" sldId="2147485646"/>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362036580" sldId="2147485647"/>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4017462354" sldId="2147485648"/>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4235614822" sldId="2147485649"/>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3575533399" sldId="2147485650"/>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1466974450" sldId="2147485651"/>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124398012" sldId="2147485654"/>
          </pc:sldLayoutMkLst>
        </pc:sldLayoutChg>
      </pc:sldMasterChg>
    </pc:docChg>
  </pc:docChgLst>
  <pc:docChgLst>
    <pc:chgData name="Eric Lepelaar" userId="f360994d-910c-4ef2-a4fa-17765628cb7f" providerId="ADAL" clId="{A4842283-5DB8-464C-A25A-8E0D1C774716}"/>
    <pc:docChg chg="undo redo custSel addSld delSld modSld sldOrd">
      <pc:chgData name="Eric Lepelaar" userId="f360994d-910c-4ef2-a4fa-17765628cb7f" providerId="ADAL" clId="{A4842283-5DB8-464C-A25A-8E0D1C774716}" dt="2021-12-11T13:19:52.726" v="9190" actId="1076"/>
      <pc:docMkLst>
        <pc:docMk/>
      </pc:docMkLst>
      <pc:sldChg chg="modSp add mod">
        <pc:chgData name="Eric Lepelaar" userId="f360994d-910c-4ef2-a4fa-17765628cb7f" providerId="ADAL" clId="{A4842283-5DB8-464C-A25A-8E0D1C774716}" dt="2021-12-03T13:51:20.935" v="7493" actId="255"/>
        <pc:sldMkLst>
          <pc:docMk/>
          <pc:sldMk cId="0" sldId="405"/>
        </pc:sldMkLst>
        <pc:spChg chg="mod">
          <ac:chgData name="Eric Lepelaar" userId="f360994d-910c-4ef2-a4fa-17765628cb7f" providerId="ADAL" clId="{A4842283-5DB8-464C-A25A-8E0D1C774716}" dt="2021-12-03T13:51:20.935" v="7493" actId="255"/>
          <ac:spMkLst>
            <pc:docMk/>
            <pc:sldMk cId="0" sldId="405"/>
            <ac:spMk id="3" creationId="{E61E74CE-A5FB-454C-95D3-BA7B55B86C6E}"/>
          </ac:spMkLst>
        </pc:spChg>
        <pc:spChg chg="mod">
          <ac:chgData name="Eric Lepelaar" userId="f360994d-910c-4ef2-a4fa-17765628cb7f" providerId="ADAL" clId="{A4842283-5DB8-464C-A25A-8E0D1C774716}" dt="2021-12-03T12:36:14.613" v="1816" actId="20577"/>
          <ac:spMkLst>
            <pc:docMk/>
            <pc:sldMk cId="0" sldId="405"/>
            <ac:spMk id="29698" creationId="{7ECD1E94-C58D-4300-BB10-47A0F74EC3F3}"/>
          </ac:spMkLst>
        </pc:spChg>
      </pc:sldChg>
      <pc:sldChg chg="modSp mod">
        <pc:chgData name="Eric Lepelaar" userId="f360994d-910c-4ef2-a4fa-17765628cb7f" providerId="ADAL" clId="{A4842283-5DB8-464C-A25A-8E0D1C774716}" dt="2021-12-03T13:50:29.777" v="7475" actId="1076"/>
        <pc:sldMkLst>
          <pc:docMk/>
          <pc:sldMk cId="0" sldId="597"/>
        </pc:sldMkLst>
        <pc:spChg chg="mod">
          <ac:chgData name="Eric Lepelaar" userId="f360994d-910c-4ef2-a4fa-17765628cb7f" providerId="ADAL" clId="{A4842283-5DB8-464C-A25A-8E0D1C774716}" dt="2021-12-03T13:50:29.777" v="7475" actId="1076"/>
          <ac:spMkLst>
            <pc:docMk/>
            <pc:sldMk cId="0" sldId="597"/>
            <ac:spMk id="19459" creationId="{9C1F3751-0FBC-4C12-8A2D-858F7873D577}"/>
          </ac:spMkLst>
        </pc:spChg>
      </pc:sldChg>
      <pc:sldChg chg="modSp mod">
        <pc:chgData name="Eric Lepelaar" userId="f360994d-910c-4ef2-a4fa-17765628cb7f" providerId="ADAL" clId="{A4842283-5DB8-464C-A25A-8E0D1C774716}" dt="2021-12-03T13:52:06.918" v="7498" actId="255"/>
        <pc:sldMkLst>
          <pc:docMk/>
          <pc:sldMk cId="0" sldId="600"/>
        </pc:sldMkLst>
        <pc:spChg chg="mod">
          <ac:chgData name="Eric Lepelaar" userId="f360994d-910c-4ef2-a4fa-17765628cb7f" providerId="ADAL" clId="{A4842283-5DB8-464C-A25A-8E0D1C774716}" dt="2021-12-03T12:34:23.498" v="1800" actId="20577"/>
          <ac:spMkLst>
            <pc:docMk/>
            <pc:sldMk cId="0" sldId="600"/>
            <ac:spMk id="21506" creationId="{6EA0EFF3-89BA-4FC6-9F06-D4CABDE7B3AE}"/>
          </ac:spMkLst>
        </pc:spChg>
        <pc:spChg chg="mod">
          <ac:chgData name="Eric Lepelaar" userId="f360994d-910c-4ef2-a4fa-17765628cb7f" providerId="ADAL" clId="{A4842283-5DB8-464C-A25A-8E0D1C774716}" dt="2021-12-03T13:52:06.918" v="7498" actId="255"/>
          <ac:spMkLst>
            <pc:docMk/>
            <pc:sldMk cId="0" sldId="600"/>
            <ac:spMk id="25603" creationId="{6751F600-4E4B-4298-90A3-F5FC5C7171E6}"/>
          </ac:spMkLst>
        </pc:spChg>
      </pc:sldChg>
      <pc:sldChg chg="modSp mod">
        <pc:chgData name="Eric Lepelaar" userId="f360994d-910c-4ef2-a4fa-17765628cb7f" providerId="ADAL" clId="{A4842283-5DB8-464C-A25A-8E0D1C774716}" dt="2021-12-03T13:52:15.662" v="7499" actId="255"/>
        <pc:sldMkLst>
          <pc:docMk/>
          <pc:sldMk cId="0" sldId="608"/>
        </pc:sldMkLst>
        <pc:spChg chg="mod">
          <ac:chgData name="Eric Lepelaar" userId="f360994d-910c-4ef2-a4fa-17765628cb7f" providerId="ADAL" clId="{A4842283-5DB8-464C-A25A-8E0D1C774716}" dt="2021-12-03T12:37:48.681" v="1831" actId="1076"/>
          <ac:spMkLst>
            <pc:docMk/>
            <pc:sldMk cId="0" sldId="608"/>
            <ac:spMk id="23554" creationId="{8604754A-4574-4C5F-8CC6-B6CF0A8BCF1C}"/>
          </ac:spMkLst>
        </pc:spChg>
        <pc:spChg chg="mod">
          <ac:chgData name="Eric Lepelaar" userId="f360994d-910c-4ef2-a4fa-17765628cb7f" providerId="ADAL" clId="{A4842283-5DB8-464C-A25A-8E0D1C774716}" dt="2021-12-03T13:52:15.662" v="7499" actId="255"/>
          <ac:spMkLst>
            <pc:docMk/>
            <pc:sldMk cId="0" sldId="608"/>
            <ac:spMk id="23555" creationId="{6E4063F8-299A-43EB-B50B-1E969CE39559}"/>
          </ac:spMkLst>
        </pc:spChg>
      </pc:sldChg>
      <pc:sldChg chg="modSp mod ord">
        <pc:chgData name="Eric Lepelaar" userId="f360994d-910c-4ef2-a4fa-17765628cb7f" providerId="ADAL" clId="{A4842283-5DB8-464C-A25A-8E0D1C774716}" dt="2021-12-03T13:49:21.142" v="7466" actId="20577"/>
        <pc:sldMkLst>
          <pc:docMk/>
          <pc:sldMk cId="0" sldId="642"/>
        </pc:sldMkLst>
        <pc:spChg chg="mod">
          <ac:chgData name="Eric Lepelaar" userId="f360994d-910c-4ef2-a4fa-17765628cb7f" providerId="ADAL" clId="{A4842283-5DB8-464C-A25A-8E0D1C774716}" dt="2021-12-03T11:31:11.135" v="698" actId="20577"/>
          <ac:spMkLst>
            <pc:docMk/>
            <pc:sldMk cId="0" sldId="642"/>
            <ac:spMk id="10242" creationId="{41410B83-2156-45A9-AE8B-1A0C00A355A9}"/>
          </ac:spMkLst>
        </pc:spChg>
        <pc:spChg chg="mod">
          <ac:chgData name="Eric Lepelaar" userId="f360994d-910c-4ef2-a4fa-17765628cb7f" providerId="ADAL" clId="{A4842283-5DB8-464C-A25A-8E0D1C774716}" dt="2021-12-03T13:49:21.142" v="7466" actId="20577"/>
          <ac:spMkLst>
            <pc:docMk/>
            <pc:sldMk cId="0" sldId="642"/>
            <ac:spMk id="10243" creationId="{DAEB7776-0A0E-4282-B64E-B01CE02A0458}"/>
          </ac:spMkLst>
        </pc:spChg>
      </pc:sldChg>
      <pc:sldChg chg="modSp mod">
        <pc:chgData name="Eric Lepelaar" userId="f360994d-910c-4ef2-a4fa-17765628cb7f" providerId="ADAL" clId="{A4842283-5DB8-464C-A25A-8E0D1C774716}" dt="2021-12-03T13:49:39.847" v="7468" actId="255"/>
        <pc:sldMkLst>
          <pc:docMk/>
          <pc:sldMk cId="0" sldId="643"/>
        </pc:sldMkLst>
        <pc:spChg chg="mod">
          <ac:chgData name="Eric Lepelaar" userId="f360994d-910c-4ef2-a4fa-17765628cb7f" providerId="ADAL" clId="{A4842283-5DB8-464C-A25A-8E0D1C774716}" dt="2021-12-03T13:49:39.847" v="7468" actId="255"/>
          <ac:spMkLst>
            <pc:docMk/>
            <pc:sldMk cId="0" sldId="643"/>
            <ac:spMk id="12291" creationId="{988658EC-AC2E-4E86-8C4E-C25E5B3D6111}"/>
          </ac:spMkLst>
        </pc:spChg>
      </pc:sldChg>
      <pc:sldChg chg="modSp mod">
        <pc:chgData name="Eric Lepelaar" userId="f360994d-910c-4ef2-a4fa-17765628cb7f" providerId="ADAL" clId="{A4842283-5DB8-464C-A25A-8E0D1C774716}" dt="2021-12-03T13:50:12.541" v="7473" actId="14100"/>
        <pc:sldMkLst>
          <pc:docMk/>
          <pc:sldMk cId="0" sldId="644"/>
        </pc:sldMkLst>
        <pc:spChg chg="mod">
          <ac:chgData name="Eric Lepelaar" userId="f360994d-910c-4ef2-a4fa-17765628cb7f" providerId="ADAL" clId="{A4842283-5DB8-464C-A25A-8E0D1C774716}" dt="2021-12-03T13:50:12.541" v="7473" actId="14100"/>
          <ac:spMkLst>
            <pc:docMk/>
            <pc:sldMk cId="0" sldId="644"/>
            <ac:spMk id="16387" creationId="{57C03D4D-1820-4EBF-9D9D-A9202BD77DC4}"/>
          </ac:spMkLst>
        </pc:spChg>
      </pc:sldChg>
      <pc:sldChg chg="modSp mod">
        <pc:chgData name="Eric Lepelaar" userId="f360994d-910c-4ef2-a4fa-17765628cb7f" providerId="ADAL" clId="{A4842283-5DB8-464C-A25A-8E0D1C774716}" dt="2021-12-03T11:44:51.798" v="856" actId="20577"/>
        <pc:sldMkLst>
          <pc:docMk/>
          <pc:sldMk cId="0" sldId="647"/>
        </pc:sldMkLst>
        <pc:spChg chg="mod">
          <ac:chgData name="Eric Lepelaar" userId="f360994d-910c-4ef2-a4fa-17765628cb7f" providerId="ADAL" clId="{A4842283-5DB8-464C-A25A-8E0D1C774716}" dt="2021-12-03T11:44:51.798" v="856" actId="20577"/>
          <ac:spMkLst>
            <pc:docMk/>
            <pc:sldMk cId="0" sldId="647"/>
            <ac:spMk id="21506" creationId="{9DBD503D-47BD-4736-9995-3B24E1FBBF6A}"/>
          </ac:spMkLst>
        </pc:spChg>
      </pc:sldChg>
      <pc:sldChg chg="modSp mod">
        <pc:chgData name="Eric Lepelaar" userId="f360994d-910c-4ef2-a4fa-17765628cb7f" providerId="ADAL" clId="{A4842283-5DB8-464C-A25A-8E0D1C774716}" dt="2021-12-03T13:51:30.087" v="7494" actId="255"/>
        <pc:sldMkLst>
          <pc:docMk/>
          <pc:sldMk cId="0" sldId="649"/>
        </pc:sldMkLst>
        <pc:spChg chg="mod">
          <ac:chgData name="Eric Lepelaar" userId="f360994d-910c-4ef2-a4fa-17765628cb7f" providerId="ADAL" clId="{A4842283-5DB8-464C-A25A-8E0D1C774716}" dt="2021-12-03T12:34:52.035" v="1804" actId="20577"/>
          <ac:spMkLst>
            <pc:docMk/>
            <pc:sldMk cId="0" sldId="649"/>
            <ac:spMk id="30722" creationId="{6B9B6535-5ACE-4FF3-919B-83D53E1BB5E0}"/>
          </ac:spMkLst>
        </pc:spChg>
        <pc:spChg chg="mod">
          <ac:chgData name="Eric Lepelaar" userId="f360994d-910c-4ef2-a4fa-17765628cb7f" providerId="ADAL" clId="{A4842283-5DB8-464C-A25A-8E0D1C774716}" dt="2021-12-03T13:51:30.087" v="7494" actId="255"/>
          <ac:spMkLst>
            <pc:docMk/>
            <pc:sldMk cId="0" sldId="649"/>
            <ac:spMk id="30723" creationId="{433AE897-B20E-494A-97B2-090431C3D109}"/>
          </ac:spMkLst>
        </pc:spChg>
      </pc:sldChg>
      <pc:sldChg chg="modSp mod ord">
        <pc:chgData name="Eric Lepelaar" userId="f360994d-910c-4ef2-a4fa-17765628cb7f" providerId="ADAL" clId="{A4842283-5DB8-464C-A25A-8E0D1C774716}" dt="2021-12-03T12:28:25.465" v="1733" actId="255"/>
        <pc:sldMkLst>
          <pc:docMk/>
          <pc:sldMk cId="0" sldId="650"/>
        </pc:sldMkLst>
        <pc:spChg chg="mod">
          <ac:chgData name="Eric Lepelaar" userId="f360994d-910c-4ef2-a4fa-17765628cb7f" providerId="ADAL" clId="{A4842283-5DB8-464C-A25A-8E0D1C774716}" dt="2021-12-03T12:28:25.465" v="1733" actId="255"/>
          <ac:spMkLst>
            <pc:docMk/>
            <pc:sldMk cId="0" sldId="650"/>
            <ac:spMk id="31747" creationId="{9FB51BF7-ACBB-4F0E-AD62-28B66EBAD1F2}"/>
          </ac:spMkLst>
        </pc:spChg>
      </pc:sldChg>
      <pc:sldChg chg="modSp mod">
        <pc:chgData name="Eric Lepelaar" userId="f360994d-910c-4ef2-a4fa-17765628cb7f" providerId="ADAL" clId="{A4842283-5DB8-464C-A25A-8E0D1C774716}" dt="2021-12-03T12:28:38.352" v="1734" actId="255"/>
        <pc:sldMkLst>
          <pc:docMk/>
          <pc:sldMk cId="0" sldId="651"/>
        </pc:sldMkLst>
        <pc:spChg chg="mod">
          <ac:chgData name="Eric Lepelaar" userId="f360994d-910c-4ef2-a4fa-17765628cb7f" providerId="ADAL" clId="{A4842283-5DB8-464C-A25A-8E0D1C774716}" dt="2021-12-03T12:28:38.352" v="1734" actId="255"/>
          <ac:spMkLst>
            <pc:docMk/>
            <pc:sldMk cId="0" sldId="651"/>
            <ac:spMk id="32771" creationId="{FC36109B-7F99-4C1F-8D44-27B9EA46CBEE}"/>
          </ac:spMkLst>
        </pc:spChg>
      </pc:sldChg>
      <pc:sldChg chg="addSp modSp mod">
        <pc:chgData name="Eric Lepelaar" userId="f360994d-910c-4ef2-a4fa-17765628cb7f" providerId="ADAL" clId="{A4842283-5DB8-464C-A25A-8E0D1C774716}" dt="2021-12-03T12:36:35.210" v="1818" actId="20577"/>
        <pc:sldMkLst>
          <pc:docMk/>
          <pc:sldMk cId="0" sldId="653"/>
        </pc:sldMkLst>
        <pc:spChg chg="add mod">
          <ac:chgData name="Eric Lepelaar" userId="f360994d-910c-4ef2-a4fa-17765628cb7f" providerId="ADAL" clId="{A4842283-5DB8-464C-A25A-8E0D1C774716}" dt="2021-12-03T12:29:19.912" v="1739" actId="255"/>
          <ac:spMkLst>
            <pc:docMk/>
            <pc:sldMk cId="0" sldId="653"/>
            <ac:spMk id="5" creationId="{3478D2B3-06B8-45F3-9CA7-588541E3284F}"/>
          </ac:spMkLst>
        </pc:spChg>
        <pc:spChg chg="mod">
          <ac:chgData name="Eric Lepelaar" userId="f360994d-910c-4ef2-a4fa-17765628cb7f" providerId="ADAL" clId="{A4842283-5DB8-464C-A25A-8E0D1C774716}" dt="2021-12-03T12:36:35.210" v="1818" actId="20577"/>
          <ac:spMkLst>
            <pc:docMk/>
            <pc:sldMk cId="0" sldId="653"/>
            <ac:spMk id="22530" creationId="{73551B98-B596-4210-B11D-2C39FB86B7F2}"/>
          </ac:spMkLst>
        </pc:spChg>
        <pc:spChg chg="mod">
          <ac:chgData name="Eric Lepelaar" userId="f360994d-910c-4ef2-a4fa-17765628cb7f" providerId="ADAL" clId="{A4842283-5DB8-464C-A25A-8E0D1C774716}" dt="2021-12-03T12:22:04.171" v="1582" actId="20577"/>
          <ac:spMkLst>
            <pc:docMk/>
            <pc:sldMk cId="0" sldId="653"/>
            <ac:spMk id="22531" creationId="{49B0F4FE-365E-4014-BCAB-3CA0F2C72263}"/>
          </ac:spMkLst>
        </pc:spChg>
      </pc:sldChg>
      <pc:sldChg chg="modSp mod">
        <pc:chgData name="Eric Lepelaar" userId="f360994d-910c-4ef2-a4fa-17765628cb7f" providerId="ADAL" clId="{A4842283-5DB8-464C-A25A-8E0D1C774716}" dt="2021-12-03T12:37:52.729" v="1832" actId="1076"/>
        <pc:sldMkLst>
          <pc:docMk/>
          <pc:sldMk cId="0" sldId="656"/>
        </pc:sldMkLst>
        <pc:spChg chg="mod">
          <ac:chgData name="Eric Lepelaar" userId="f360994d-910c-4ef2-a4fa-17765628cb7f" providerId="ADAL" clId="{A4842283-5DB8-464C-A25A-8E0D1C774716}" dt="2021-12-03T12:37:52.729" v="1832" actId="1076"/>
          <ac:spMkLst>
            <pc:docMk/>
            <pc:sldMk cId="0" sldId="656"/>
            <ac:spMk id="24578" creationId="{0CB33D07-CFC7-4B98-B894-D1F6A012A9DF}"/>
          </ac:spMkLst>
        </pc:spChg>
        <pc:spChg chg="mod">
          <ac:chgData name="Eric Lepelaar" userId="f360994d-910c-4ef2-a4fa-17765628cb7f" providerId="ADAL" clId="{A4842283-5DB8-464C-A25A-8E0D1C774716}" dt="2021-12-03T12:30:40.600" v="1774" actId="255"/>
          <ac:spMkLst>
            <pc:docMk/>
            <pc:sldMk cId="0" sldId="656"/>
            <ac:spMk id="24579" creationId="{95E9674C-A1D0-4A1C-A3B0-6EFCD90F1E34}"/>
          </ac:spMkLst>
        </pc:spChg>
      </pc:sldChg>
      <pc:sldChg chg="modSp mod">
        <pc:chgData name="Eric Lepelaar" userId="f360994d-910c-4ef2-a4fa-17765628cb7f" providerId="ADAL" clId="{A4842283-5DB8-464C-A25A-8E0D1C774716}" dt="2021-12-03T13:52:25.033" v="7500" actId="255"/>
        <pc:sldMkLst>
          <pc:docMk/>
          <pc:sldMk cId="0" sldId="659"/>
        </pc:sldMkLst>
        <pc:spChg chg="mod">
          <ac:chgData name="Eric Lepelaar" userId="f360994d-910c-4ef2-a4fa-17765628cb7f" providerId="ADAL" clId="{A4842283-5DB8-464C-A25A-8E0D1C774716}" dt="2021-12-03T12:37:58.609" v="1833" actId="1076"/>
          <ac:spMkLst>
            <pc:docMk/>
            <pc:sldMk cId="0" sldId="659"/>
            <ac:spMk id="25602" creationId="{2CD142D2-E8D5-414B-BFF2-F8A72044A01A}"/>
          </ac:spMkLst>
        </pc:spChg>
        <pc:spChg chg="mod">
          <ac:chgData name="Eric Lepelaar" userId="f360994d-910c-4ef2-a4fa-17765628cb7f" providerId="ADAL" clId="{A4842283-5DB8-464C-A25A-8E0D1C774716}" dt="2021-12-03T13:52:25.033" v="7500" actId="255"/>
          <ac:spMkLst>
            <pc:docMk/>
            <pc:sldMk cId="0" sldId="659"/>
            <ac:spMk id="25603" creationId="{2FFAB721-691D-41A6-AB6C-C08277DBC3D1}"/>
          </ac:spMkLst>
        </pc:spChg>
      </pc:sldChg>
      <pc:sldChg chg="modSp del mod">
        <pc:chgData name="Eric Lepelaar" userId="f360994d-910c-4ef2-a4fa-17765628cb7f" providerId="ADAL" clId="{A4842283-5DB8-464C-A25A-8E0D1C774716}" dt="2021-12-03T13:04:30.444" v="3951" actId="47"/>
        <pc:sldMkLst>
          <pc:docMk/>
          <pc:sldMk cId="0" sldId="667"/>
        </pc:sldMkLst>
        <pc:spChg chg="mod">
          <ac:chgData name="Eric Lepelaar" userId="f360994d-910c-4ef2-a4fa-17765628cb7f" providerId="ADAL" clId="{A4842283-5DB8-464C-A25A-8E0D1C774716}" dt="2021-12-03T13:00:21.913" v="3675" actId="6549"/>
          <ac:spMkLst>
            <pc:docMk/>
            <pc:sldMk cId="0" sldId="667"/>
            <ac:spMk id="3" creationId="{C979D009-506C-4C97-BF25-7B75D9106B19}"/>
          </ac:spMkLst>
        </pc:spChg>
        <pc:spChg chg="mod">
          <ac:chgData name="Eric Lepelaar" userId="f360994d-910c-4ef2-a4fa-17765628cb7f" providerId="ADAL" clId="{A4842283-5DB8-464C-A25A-8E0D1C774716}" dt="2021-12-03T12:51:14.594" v="2574" actId="20577"/>
          <ac:spMkLst>
            <pc:docMk/>
            <pc:sldMk cId="0" sldId="667"/>
            <ac:spMk id="26626" creationId="{67A3AD62-2725-4EF2-B7F3-E25A5EC0CD20}"/>
          </ac:spMkLst>
        </pc:spChg>
      </pc:sldChg>
      <pc:sldChg chg="addSp delSp modSp mod">
        <pc:chgData name="Eric Lepelaar" userId="f360994d-910c-4ef2-a4fa-17765628cb7f" providerId="ADAL" clId="{A4842283-5DB8-464C-A25A-8E0D1C774716}" dt="2021-12-03T13:51:38.862" v="7495" actId="255"/>
        <pc:sldMkLst>
          <pc:docMk/>
          <pc:sldMk cId="0" sldId="669"/>
        </pc:sldMkLst>
        <pc:spChg chg="mod">
          <ac:chgData name="Eric Lepelaar" userId="f360994d-910c-4ef2-a4fa-17765628cb7f" providerId="ADAL" clId="{A4842283-5DB8-464C-A25A-8E0D1C774716}" dt="2021-12-03T12:05:56.429" v="1408" actId="20577"/>
          <ac:spMkLst>
            <pc:docMk/>
            <pc:sldMk cId="0" sldId="669"/>
            <ac:spMk id="23554" creationId="{9F931C35-C26F-4028-8FC6-1E21BEC4239C}"/>
          </ac:spMkLst>
        </pc:spChg>
        <pc:spChg chg="mod">
          <ac:chgData name="Eric Lepelaar" userId="f360994d-910c-4ef2-a4fa-17765628cb7f" providerId="ADAL" clId="{A4842283-5DB8-464C-A25A-8E0D1C774716}" dt="2021-12-03T13:51:38.862" v="7495" actId="255"/>
          <ac:spMkLst>
            <pc:docMk/>
            <pc:sldMk cId="0" sldId="669"/>
            <ac:spMk id="23555" creationId="{9D970547-D783-4FFB-BC81-204CFA1A0DF8}"/>
          </ac:spMkLst>
        </pc:spChg>
        <pc:picChg chg="add mod">
          <ac:chgData name="Eric Lepelaar" userId="f360994d-910c-4ef2-a4fa-17765628cb7f" providerId="ADAL" clId="{A4842283-5DB8-464C-A25A-8E0D1C774716}" dt="2021-12-03T12:03:28.646" v="1297" actId="1076"/>
          <ac:picMkLst>
            <pc:docMk/>
            <pc:sldMk cId="0" sldId="669"/>
            <ac:picMk id="5" creationId="{58AE7A91-477D-4592-8E90-CFF90213C1D5}"/>
          </ac:picMkLst>
        </pc:picChg>
        <pc:picChg chg="del mod">
          <ac:chgData name="Eric Lepelaar" userId="f360994d-910c-4ef2-a4fa-17765628cb7f" providerId="ADAL" clId="{A4842283-5DB8-464C-A25A-8E0D1C774716}" dt="2021-12-03T12:03:20.238" v="1295" actId="478"/>
          <ac:picMkLst>
            <pc:docMk/>
            <pc:sldMk cId="0" sldId="669"/>
            <ac:picMk id="23556" creationId="{ED477A81-50B3-4C8F-B9BF-071DC31F2833}"/>
          </ac:picMkLst>
        </pc:picChg>
      </pc:sldChg>
      <pc:sldChg chg="del">
        <pc:chgData name="Eric Lepelaar" userId="f360994d-910c-4ef2-a4fa-17765628cb7f" providerId="ADAL" clId="{A4842283-5DB8-464C-A25A-8E0D1C774716}" dt="2021-12-03T14:04:31.030" v="8178" actId="47"/>
        <pc:sldMkLst>
          <pc:docMk/>
          <pc:sldMk cId="0" sldId="671"/>
        </pc:sldMkLst>
      </pc:sldChg>
      <pc:sldChg chg="del">
        <pc:chgData name="Eric Lepelaar" userId="f360994d-910c-4ef2-a4fa-17765628cb7f" providerId="ADAL" clId="{A4842283-5DB8-464C-A25A-8E0D1C774716}" dt="2021-12-03T14:04:33.679" v="8179" actId="47"/>
        <pc:sldMkLst>
          <pc:docMk/>
          <pc:sldMk cId="0" sldId="673"/>
        </pc:sldMkLst>
      </pc:sldChg>
      <pc:sldChg chg="del">
        <pc:chgData name="Eric Lepelaar" userId="f360994d-910c-4ef2-a4fa-17765628cb7f" providerId="ADAL" clId="{A4842283-5DB8-464C-A25A-8E0D1C774716}" dt="2021-12-03T14:04:34.581" v="8180" actId="47"/>
        <pc:sldMkLst>
          <pc:docMk/>
          <pc:sldMk cId="0" sldId="675"/>
        </pc:sldMkLst>
      </pc:sldChg>
      <pc:sldChg chg="del">
        <pc:chgData name="Eric Lepelaar" userId="f360994d-910c-4ef2-a4fa-17765628cb7f" providerId="ADAL" clId="{A4842283-5DB8-464C-A25A-8E0D1C774716}" dt="2021-12-03T14:07:13.726" v="8479" actId="47"/>
        <pc:sldMkLst>
          <pc:docMk/>
          <pc:sldMk cId="0" sldId="677"/>
        </pc:sldMkLst>
      </pc:sldChg>
      <pc:sldChg chg="del">
        <pc:chgData name="Eric Lepelaar" userId="f360994d-910c-4ef2-a4fa-17765628cb7f" providerId="ADAL" clId="{A4842283-5DB8-464C-A25A-8E0D1C774716}" dt="2021-12-03T14:07:17.526" v="8481" actId="47"/>
        <pc:sldMkLst>
          <pc:docMk/>
          <pc:sldMk cId="0" sldId="678"/>
        </pc:sldMkLst>
      </pc:sldChg>
      <pc:sldChg chg="modSp mod">
        <pc:chgData name="Eric Lepelaar" userId="f360994d-910c-4ef2-a4fa-17765628cb7f" providerId="ADAL" clId="{A4842283-5DB8-464C-A25A-8E0D1C774716}" dt="2021-12-03T14:24:29.628" v="9127" actId="20577"/>
        <pc:sldMkLst>
          <pc:docMk/>
          <pc:sldMk cId="0" sldId="680"/>
        </pc:sldMkLst>
        <pc:spChg chg="mod">
          <ac:chgData name="Eric Lepelaar" userId="f360994d-910c-4ef2-a4fa-17765628cb7f" providerId="ADAL" clId="{A4842283-5DB8-464C-A25A-8E0D1C774716}" dt="2021-12-03T14:24:29.628" v="9127" actId="20577"/>
          <ac:spMkLst>
            <pc:docMk/>
            <pc:sldMk cId="0" sldId="680"/>
            <ac:spMk id="81922" creationId="{FED7EDC4-C9C4-41F9-A648-4252508AD9F0}"/>
          </ac:spMkLst>
        </pc:spChg>
      </pc:sldChg>
      <pc:sldChg chg="addSp modSp mod">
        <pc:chgData name="Eric Lepelaar" userId="f360994d-910c-4ef2-a4fa-17765628cb7f" providerId="ADAL" clId="{A4842283-5DB8-464C-A25A-8E0D1C774716}" dt="2021-12-11T13:19:52.726" v="9190" actId="1076"/>
        <pc:sldMkLst>
          <pc:docMk/>
          <pc:sldMk cId="0" sldId="681"/>
        </pc:sldMkLst>
        <pc:spChg chg="mod">
          <ac:chgData name="Eric Lepelaar" userId="f360994d-910c-4ef2-a4fa-17765628cb7f" providerId="ADAL" clId="{A4842283-5DB8-464C-A25A-8E0D1C774716}" dt="2021-12-03T14:24:58.843" v="9129" actId="20577"/>
          <ac:spMkLst>
            <pc:docMk/>
            <pc:sldMk cId="0" sldId="681"/>
            <ac:spMk id="82946" creationId="{B7C8B40E-8DAC-4B36-8751-47AC1472221C}"/>
          </ac:spMkLst>
        </pc:spChg>
        <pc:spChg chg="mod">
          <ac:chgData name="Eric Lepelaar" userId="f360994d-910c-4ef2-a4fa-17765628cb7f" providerId="ADAL" clId="{A4842283-5DB8-464C-A25A-8E0D1C774716}" dt="2021-12-11T13:18:03.084" v="9173" actId="20577"/>
          <ac:spMkLst>
            <pc:docMk/>
            <pc:sldMk cId="0" sldId="681"/>
            <ac:spMk id="82947" creationId="{40E78B98-EDE5-43B8-A656-3BF8CC3D20A4}"/>
          </ac:spMkLst>
        </pc:spChg>
        <pc:graphicFrameChg chg="add mod modGraphic">
          <ac:chgData name="Eric Lepelaar" userId="f360994d-910c-4ef2-a4fa-17765628cb7f" providerId="ADAL" clId="{A4842283-5DB8-464C-A25A-8E0D1C774716}" dt="2021-12-11T13:19:52.726" v="9190" actId="1076"/>
          <ac:graphicFrameMkLst>
            <pc:docMk/>
            <pc:sldMk cId="0" sldId="681"/>
            <ac:graphicFrameMk id="2" creationId="{0B854FDF-C67D-4104-80AD-BBC4EA4B77A3}"/>
          </ac:graphicFrameMkLst>
        </pc:graphicFrameChg>
      </pc:sldChg>
      <pc:sldChg chg="modSp mod ord">
        <pc:chgData name="Eric Lepelaar" userId="f360994d-910c-4ef2-a4fa-17765628cb7f" providerId="ADAL" clId="{A4842283-5DB8-464C-A25A-8E0D1C774716}" dt="2021-12-03T14:19:36.659" v="8999" actId="20577"/>
        <pc:sldMkLst>
          <pc:docMk/>
          <pc:sldMk cId="0" sldId="682"/>
        </pc:sldMkLst>
        <pc:spChg chg="mod">
          <ac:chgData name="Eric Lepelaar" userId="f360994d-910c-4ef2-a4fa-17765628cb7f" providerId="ADAL" clId="{A4842283-5DB8-464C-A25A-8E0D1C774716}" dt="2021-12-03T14:19:19.883" v="8959" actId="20577"/>
          <ac:spMkLst>
            <pc:docMk/>
            <pc:sldMk cId="0" sldId="682"/>
            <ac:spMk id="41986" creationId="{F91D2973-9173-49CD-B9C9-C1B2C165A940}"/>
          </ac:spMkLst>
        </pc:spChg>
        <pc:spChg chg="mod">
          <ac:chgData name="Eric Lepelaar" userId="f360994d-910c-4ef2-a4fa-17765628cb7f" providerId="ADAL" clId="{A4842283-5DB8-464C-A25A-8E0D1C774716}" dt="2021-12-03T14:19:36.659" v="8999" actId="20577"/>
          <ac:spMkLst>
            <pc:docMk/>
            <pc:sldMk cId="0" sldId="682"/>
            <ac:spMk id="41987" creationId="{DF261EB3-EB4E-4738-B4A9-FD0439C43861}"/>
          </ac:spMkLst>
        </pc:spChg>
      </pc:sldChg>
      <pc:sldChg chg="modSp mod">
        <pc:chgData name="Eric Lepelaar" userId="f360994d-910c-4ef2-a4fa-17765628cb7f" providerId="ADAL" clId="{A4842283-5DB8-464C-A25A-8E0D1C774716}" dt="2021-12-03T14:25:36.836" v="9154" actId="6549"/>
        <pc:sldMkLst>
          <pc:docMk/>
          <pc:sldMk cId="0" sldId="684"/>
        </pc:sldMkLst>
        <pc:spChg chg="mod">
          <ac:chgData name="Eric Lepelaar" userId="f360994d-910c-4ef2-a4fa-17765628cb7f" providerId="ADAL" clId="{A4842283-5DB8-464C-A25A-8E0D1C774716}" dt="2021-12-03T14:25:36.836" v="9154" actId="6549"/>
          <ac:spMkLst>
            <pc:docMk/>
            <pc:sldMk cId="0" sldId="684"/>
            <ac:spMk id="43011" creationId="{EA0FCB77-5878-4853-8766-4AAE131600C1}"/>
          </ac:spMkLst>
        </pc:spChg>
      </pc:sldChg>
      <pc:sldChg chg="del">
        <pc:chgData name="Eric Lepelaar" userId="f360994d-910c-4ef2-a4fa-17765628cb7f" providerId="ADAL" clId="{A4842283-5DB8-464C-A25A-8E0D1C774716}" dt="2021-12-03T14:07:16.162" v="8480" actId="47"/>
        <pc:sldMkLst>
          <pc:docMk/>
          <pc:sldMk cId="0" sldId="710"/>
        </pc:sldMkLst>
      </pc:sldChg>
      <pc:sldChg chg="del">
        <pc:chgData name="Eric Lepelaar" userId="f360994d-910c-4ef2-a4fa-17765628cb7f" providerId="ADAL" clId="{A4842283-5DB8-464C-A25A-8E0D1C774716}" dt="2021-12-03T14:07:21.444" v="8483" actId="47"/>
        <pc:sldMkLst>
          <pc:docMk/>
          <pc:sldMk cId="0" sldId="711"/>
        </pc:sldMkLst>
      </pc:sldChg>
      <pc:sldChg chg="modSp mod">
        <pc:chgData name="Eric Lepelaar" userId="f360994d-910c-4ef2-a4fa-17765628cb7f" providerId="ADAL" clId="{A4842283-5DB8-464C-A25A-8E0D1C774716}" dt="2021-12-03T13:49:28.650" v="7467" actId="255"/>
        <pc:sldMkLst>
          <pc:docMk/>
          <pc:sldMk cId="0" sldId="713"/>
        </pc:sldMkLst>
        <pc:spChg chg="mod">
          <ac:chgData name="Eric Lepelaar" userId="f360994d-910c-4ef2-a4fa-17765628cb7f" providerId="ADAL" clId="{A4842283-5DB8-464C-A25A-8E0D1C774716}" dt="2021-12-03T13:49:28.650" v="7467" actId="255"/>
          <ac:spMkLst>
            <pc:docMk/>
            <pc:sldMk cId="0" sldId="713"/>
            <ac:spMk id="3" creationId="{ED835F93-778D-44CA-8DAC-1B389AEF88C5}"/>
          </ac:spMkLst>
        </pc:spChg>
        <pc:spChg chg="mod">
          <ac:chgData name="Eric Lepelaar" userId="f360994d-910c-4ef2-a4fa-17765628cb7f" providerId="ADAL" clId="{A4842283-5DB8-464C-A25A-8E0D1C774716}" dt="2021-12-03T11:11:51.248" v="331" actId="20577"/>
          <ac:spMkLst>
            <pc:docMk/>
            <pc:sldMk cId="0" sldId="713"/>
            <ac:spMk id="11266" creationId="{E7F608AE-7E75-4D4A-A0A5-C82C87334BCA}"/>
          </ac:spMkLst>
        </pc:spChg>
      </pc:sldChg>
      <pc:sldChg chg="modSp mod">
        <pc:chgData name="Eric Lepelaar" userId="f360994d-910c-4ef2-a4fa-17765628cb7f" providerId="ADAL" clId="{A4842283-5DB8-464C-A25A-8E0D1C774716}" dt="2021-12-03T13:49:50.303" v="7469" actId="255"/>
        <pc:sldMkLst>
          <pc:docMk/>
          <pc:sldMk cId="0" sldId="714"/>
        </pc:sldMkLst>
        <pc:spChg chg="mod">
          <ac:chgData name="Eric Lepelaar" userId="f360994d-910c-4ef2-a4fa-17765628cb7f" providerId="ADAL" clId="{A4842283-5DB8-464C-A25A-8E0D1C774716}" dt="2021-12-03T11:19:50.336" v="592" actId="20577"/>
          <ac:spMkLst>
            <pc:docMk/>
            <pc:sldMk cId="0" sldId="714"/>
            <ac:spMk id="14338" creationId="{306BD644-10A0-463D-A61B-D3DAA24C56A6}"/>
          </ac:spMkLst>
        </pc:spChg>
        <pc:spChg chg="mod">
          <ac:chgData name="Eric Lepelaar" userId="f360994d-910c-4ef2-a4fa-17765628cb7f" providerId="ADAL" clId="{A4842283-5DB8-464C-A25A-8E0D1C774716}" dt="2021-12-03T13:49:50.303" v="7469" actId="255"/>
          <ac:spMkLst>
            <pc:docMk/>
            <pc:sldMk cId="0" sldId="714"/>
            <ac:spMk id="14339" creationId="{0DD4150D-AD2B-465B-B483-5E6DC5A62984}"/>
          </ac:spMkLst>
        </pc:spChg>
      </pc:sldChg>
      <pc:sldChg chg="del">
        <pc:chgData name="Eric Lepelaar" userId="f360994d-910c-4ef2-a4fa-17765628cb7f" providerId="ADAL" clId="{A4842283-5DB8-464C-A25A-8E0D1C774716}" dt="2021-12-03T11:55:07.661" v="858" actId="47"/>
        <pc:sldMkLst>
          <pc:docMk/>
          <pc:sldMk cId="0" sldId="715"/>
        </pc:sldMkLst>
      </pc:sldChg>
      <pc:sldChg chg="del">
        <pc:chgData name="Eric Lepelaar" userId="f360994d-910c-4ef2-a4fa-17765628cb7f" providerId="ADAL" clId="{A4842283-5DB8-464C-A25A-8E0D1C774716}" dt="2021-12-03T14:04:38.917" v="8181" actId="47"/>
        <pc:sldMkLst>
          <pc:docMk/>
          <pc:sldMk cId="0" sldId="716"/>
        </pc:sldMkLst>
      </pc:sldChg>
      <pc:sldChg chg="del">
        <pc:chgData name="Eric Lepelaar" userId="f360994d-910c-4ef2-a4fa-17765628cb7f" providerId="ADAL" clId="{A4842283-5DB8-464C-A25A-8E0D1C774716}" dt="2021-12-03T14:04:40.368" v="8182" actId="47"/>
        <pc:sldMkLst>
          <pc:docMk/>
          <pc:sldMk cId="0" sldId="717"/>
        </pc:sldMkLst>
      </pc:sldChg>
      <pc:sldChg chg="del">
        <pc:chgData name="Eric Lepelaar" userId="f360994d-910c-4ef2-a4fa-17765628cb7f" providerId="ADAL" clId="{A4842283-5DB8-464C-A25A-8E0D1C774716}" dt="2021-12-03T14:07:20.006" v="8482" actId="47"/>
        <pc:sldMkLst>
          <pc:docMk/>
          <pc:sldMk cId="0" sldId="718"/>
        </pc:sldMkLst>
      </pc:sldChg>
      <pc:sldChg chg="del">
        <pc:chgData name="Eric Lepelaar" userId="f360994d-910c-4ef2-a4fa-17765628cb7f" providerId="ADAL" clId="{A4842283-5DB8-464C-A25A-8E0D1C774716}" dt="2021-12-03T14:07:22.855" v="8484" actId="47"/>
        <pc:sldMkLst>
          <pc:docMk/>
          <pc:sldMk cId="0" sldId="719"/>
        </pc:sldMkLst>
      </pc:sldChg>
      <pc:sldChg chg="del">
        <pc:chgData name="Eric Lepelaar" userId="f360994d-910c-4ef2-a4fa-17765628cb7f" providerId="ADAL" clId="{A4842283-5DB8-464C-A25A-8E0D1C774716}" dt="2021-12-03T14:07:25.341" v="8485" actId="47"/>
        <pc:sldMkLst>
          <pc:docMk/>
          <pc:sldMk cId="0" sldId="720"/>
        </pc:sldMkLst>
      </pc:sldChg>
      <pc:sldChg chg="del">
        <pc:chgData name="Eric Lepelaar" userId="f360994d-910c-4ef2-a4fa-17765628cb7f" providerId="ADAL" clId="{A4842283-5DB8-464C-A25A-8E0D1C774716}" dt="2021-12-03T14:07:26.244" v="8486" actId="47"/>
        <pc:sldMkLst>
          <pc:docMk/>
          <pc:sldMk cId="0" sldId="721"/>
        </pc:sldMkLst>
      </pc:sldChg>
      <pc:sldChg chg="modSp mod">
        <pc:chgData name="Eric Lepelaar" userId="f360994d-910c-4ef2-a4fa-17765628cb7f" providerId="ADAL" clId="{A4842283-5DB8-464C-A25A-8E0D1C774716}" dt="2021-12-03T13:56:26.318" v="7591" actId="255"/>
        <pc:sldMkLst>
          <pc:docMk/>
          <pc:sldMk cId="0" sldId="722"/>
        </pc:sldMkLst>
        <pc:spChg chg="mod">
          <ac:chgData name="Eric Lepelaar" userId="f360994d-910c-4ef2-a4fa-17765628cb7f" providerId="ADAL" clId="{A4842283-5DB8-464C-A25A-8E0D1C774716}" dt="2021-12-03T13:23:36.551" v="4646" actId="6549"/>
          <ac:spMkLst>
            <pc:docMk/>
            <pc:sldMk cId="0" sldId="722"/>
            <ac:spMk id="27650" creationId="{74186660-6C9F-40A8-9D80-9B0132D3373C}"/>
          </ac:spMkLst>
        </pc:spChg>
        <pc:spChg chg="mod">
          <ac:chgData name="Eric Lepelaar" userId="f360994d-910c-4ef2-a4fa-17765628cb7f" providerId="ADAL" clId="{A4842283-5DB8-464C-A25A-8E0D1C774716}" dt="2021-12-03T13:56:26.318" v="7591" actId="255"/>
          <ac:spMkLst>
            <pc:docMk/>
            <pc:sldMk cId="0" sldId="722"/>
            <ac:spMk id="27651" creationId="{83C08D64-2B92-419B-A144-22A4D748AFE3}"/>
          </ac:spMkLst>
        </pc:spChg>
      </pc:sldChg>
      <pc:sldChg chg="modSp mod">
        <pc:chgData name="Eric Lepelaar" userId="f360994d-910c-4ef2-a4fa-17765628cb7f" providerId="ADAL" clId="{A4842283-5DB8-464C-A25A-8E0D1C774716}" dt="2021-12-03T13:51:10.686" v="7492" actId="20577"/>
        <pc:sldMkLst>
          <pc:docMk/>
          <pc:sldMk cId="3802109275" sldId="723"/>
        </pc:sldMkLst>
        <pc:spChg chg="mod">
          <ac:chgData name="Eric Lepelaar" userId="f360994d-910c-4ef2-a4fa-17765628cb7f" providerId="ADAL" clId="{A4842283-5DB8-464C-A25A-8E0D1C774716}" dt="2021-12-03T13:51:10.686" v="7492" actId="20577"/>
          <ac:spMkLst>
            <pc:docMk/>
            <pc:sldMk cId="3802109275" sldId="723"/>
            <ac:spMk id="19459" creationId="{9C1F3751-0FBC-4C12-8A2D-858F7873D577}"/>
          </ac:spMkLst>
        </pc:spChg>
      </pc:sldChg>
      <pc:sldChg chg="addSp delSp modSp add mod">
        <pc:chgData name="Eric Lepelaar" userId="f360994d-910c-4ef2-a4fa-17765628cb7f" providerId="ADAL" clId="{A4842283-5DB8-464C-A25A-8E0D1C774716}" dt="2021-12-03T13:51:45.814" v="7496" actId="255"/>
        <pc:sldMkLst>
          <pc:docMk/>
          <pc:sldMk cId="3262827850" sldId="724"/>
        </pc:sldMkLst>
        <pc:spChg chg="mod">
          <ac:chgData name="Eric Lepelaar" userId="f360994d-910c-4ef2-a4fa-17765628cb7f" providerId="ADAL" clId="{A4842283-5DB8-464C-A25A-8E0D1C774716}" dt="2021-12-03T12:06:12.763" v="1449" actId="20577"/>
          <ac:spMkLst>
            <pc:docMk/>
            <pc:sldMk cId="3262827850" sldId="724"/>
            <ac:spMk id="23554" creationId="{9F931C35-C26F-4028-8FC6-1E21BEC4239C}"/>
          </ac:spMkLst>
        </pc:spChg>
        <pc:spChg chg="mod">
          <ac:chgData name="Eric Lepelaar" userId="f360994d-910c-4ef2-a4fa-17765628cb7f" providerId="ADAL" clId="{A4842283-5DB8-464C-A25A-8E0D1C774716}" dt="2021-12-03T13:51:45.814" v="7496" actId="255"/>
          <ac:spMkLst>
            <pc:docMk/>
            <pc:sldMk cId="3262827850" sldId="724"/>
            <ac:spMk id="23555" creationId="{9D970547-D783-4FFB-BC81-204CFA1A0DF8}"/>
          </ac:spMkLst>
        </pc:spChg>
        <pc:picChg chg="del">
          <ac:chgData name="Eric Lepelaar" userId="f360994d-910c-4ef2-a4fa-17765628cb7f" providerId="ADAL" clId="{A4842283-5DB8-464C-A25A-8E0D1C774716}" dt="2021-12-03T12:03:51.249" v="1322" actId="478"/>
          <ac:picMkLst>
            <pc:docMk/>
            <pc:sldMk cId="3262827850" sldId="724"/>
            <ac:picMk id="5" creationId="{58AE7A91-477D-4592-8E90-CFF90213C1D5}"/>
          </ac:picMkLst>
        </pc:picChg>
        <pc:picChg chg="add mod">
          <ac:chgData name="Eric Lepelaar" userId="f360994d-910c-4ef2-a4fa-17765628cb7f" providerId="ADAL" clId="{A4842283-5DB8-464C-A25A-8E0D1C774716}" dt="2021-12-03T12:04:20.285" v="1326" actId="14100"/>
          <ac:picMkLst>
            <pc:docMk/>
            <pc:sldMk cId="3262827850" sldId="724"/>
            <ac:picMk id="6" creationId="{3FE627B0-A903-4AF4-8F81-85DEE4FEE5C5}"/>
          </ac:picMkLst>
        </pc:picChg>
      </pc:sldChg>
      <pc:sldChg chg="addSp delSp modSp add mod">
        <pc:chgData name="Eric Lepelaar" userId="f360994d-910c-4ef2-a4fa-17765628cb7f" providerId="ADAL" clId="{A4842283-5DB8-464C-A25A-8E0D1C774716}" dt="2021-12-03T13:51:53.768" v="7497" actId="255"/>
        <pc:sldMkLst>
          <pc:docMk/>
          <pc:sldMk cId="582312922" sldId="725"/>
        </pc:sldMkLst>
        <pc:spChg chg="mod">
          <ac:chgData name="Eric Lepelaar" userId="f360994d-910c-4ef2-a4fa-17765628cb7f" providerId="ADAL" clId="{A4842283-5DB8-464C-A25A-8E0D1C774716}" dt="2021-12-03T12:06:37.527" v="1483" actId="20577"/>
          <ac:spMkLst>
            <pc:docMk/>
            <pc:sldMk cId="582312922" sldId="725"/>
            <ac:spMk id="23554" creationId="{9F931C35-C26F-4028-8FC6-1E21BEC4239C}"/>
          </ac:spMkLst>
        </pc:spChg>
        <pc:spChg chg="mod">
          <ac:chgData name="Eric Lepelaar" userId="f360994d-910c-4ef2-a4fa-17765628cb7f" providerId="ADAL" clId="{A4842283-5DB8-464C-A25A-8E0D1C774716}" dt="2021-12-03T13:51:53.768" v="7497" actId="255"/>
          <ac:spMkLst>
            <pc:docMk/>
            <pc:sldMk cId="582312922" sldId="725"/>
            <ac:spMk id="23555" creationId="{9D970547-D783-4FFB-BC81-204CFA1A0DF8}"/>
          </ac:spMkLst>
        </pc:spChg>
        <pc:picChg chg="add mod">
          <ac:chgData name="Eric Lepelaar" userId="f360994d-910c-4ef2-a4fa-17765628cb7f" providerId="ADAL" clId="{A4842283-5DB8-464C-A25A-8E0D1C774716}" dt="2021-12-03T12:05:08.228" v="1373" actId="1076"/>
          <ac:picMkLst>
            <pc:docMk/>
            <pc:sldMk cId="582312922" sldId="725"/>
            <ac:picMk id="5" creationId="{FDFF5AAA-9F4B-4A13-9385-5ABA85A238CD}"/>
          </ac:picMkLst>
        </pc:picChg>
        <pc:picChg chg="del">
          <ac:chgData name="Eric Lepelaar" userId="f360994d-910c-4ef2-a4fa-17765628cb7f" providerId="ADAL" clId="{A4842283-5DB8-464C-A25A-8E0D1C774716}" dt="2021-12-03T12:04:30.717" v="1328" actId="478"/>
          <ac:picMkLst>
            <pc:docMk/>
            <pc:sldMk cId="582312922" sldId="725"/>
            <ac:picMk id="6" creationId="{3FE627B0-A903-4AF4-8F81-85DEE4FEE5C5}"/>
          </ac:picMkLst>
        </pc:picChg>
      </pc:sldChg>
      <pc:sldChg chg="modSp new mod">
        <pc:chgData name="Eric Lepelaar" userId="f360994d-910c-4ef2-a4fa-17765628cb7f" providerId="ADAL" clId="{A4842283-5DB8-464C-A25A-8E0D1C774716}" dt="2021-12-03T12:28:17.545" v="1732" actId="255"/>
        <pc:sldMkLst>
          <pc:docMk/>
          <pc:sldMk cId="2270937861" sldId="726"/>
        </pc:sldMkLst>
        <pc:spChg chg="mod">
          <ac:chgData name="Eric Lepelaar" userId="f360994d-910c-4ef2-a4fa-17765628cb7f" providerId="ADAL" clId="{A4842283-5DB8-464C-A25A-8E0D1C774716}" dt="2021-12-03T12:15:12.365" v="1557" actId="6549"/>
          <ac:spMkLst>
            <pc:docMk/>
            <pc:sldMk cId="2270937861" sldId="726"/>
            <ac:spMk id="2" creationId="{FF73D86C-9357-47C3-9754-34202BC428F9}"/>
          </ac:spMkLst>
        </pc:spChg>
        <pc:spChg chg="mod">
          <ac:chgData name="Eric Lepelaar" userId="f360994d-910c-4ef2-a4fa-17765628cb7f" providerId="ADAL" clId="{A4842283-5DB8-464C-A25A-8E0D1C774716}" dt="2021-12-03T12:28:17.545" v="1732" actId="255"/>
          <ac:spMkLst>
            <pc:docMk/>
            <pc:sldMk cId="2270937861" sldId="726"/>
            <ac:spMk id="3" creationId="{BB6F60FE-5459-41A6-854D-6106BB89F40A}"/>
          </ac:spMkLst>
        </pc:spChg>
      </pc:sldChg>
      <pc:sldChg chg="modSp add mod ord">
        <pc:chgData name="Eric Lepelaar" userId="f360994d-910c-4ef2-a4fa-17765628cb7f" providerId="ADAL" clId="{A4842283-5DB8-464C-A25A-8E0D1C774716}" dt="2021-12-03T12:38:24.618" v="1895" actId="20577"/>
        <pc:sldMkLst>
          <pc:docMk/>
          <pc:sldMk cId="3917687456" sldId="727"/>
        </pc:sldMkLst>
        <pc:spChg chg="mod">
          <ac:chgData name="Eric Lepelaar" userId="f360994d-910c-4ef2-a4fa-17765628cb7f" providerId="ADAL" clId="{A4842283-5DB8-464C-A25A-8E0D1C774716}" dt="2021-12-03T12:38:24.618" v="1895" actId="20577"/>
          <ac:spMkLst>
            <pc:docMk/>
            <pc:sldMk cId="3917687456" sldId="727"/>
            <ac:spMk id="5" creationId="{3478D2B3-06B8-45F3-9CA7-588541E3284F}"/>
          </ac:spMkLst>
        </pc:spChg>
        <pc:spChg chg="mod">
          <ac:chgData name="Eric Lepelaar" userId="f360994d-910c-4ef2-a4fa-17765628cb7f" providerId="ADAL" clId="{A4842283-5DB8-464C-A25A-8E0D1C774716}" dt="2021-12-03T12:38:14.602" v="1864" actId="20577"/>
          <ac:spMkLst>
            <pc:docMk/>
            <pc:sldMk cId="3917687456" sldId="727"/>
            <ac:spMk id="22530" creationId="{73551B98-B596-4210-B11D-2C39FB86B7F2}"/>
          </ac:spMkLst>
        </pc:spChg>
      </pc:sldChg>
      <pc:sldChg chg="modSp mod ord">
        <pc:chgData name="Eric Lepelaar" userId="f360994d-910c-4ef2-a4fa-17765628cb7f" providerId="ADAL" clId="{A4842283-5DB8-464C-A25A-8E0D1C774716}" dt="2021-12-03T13:52:33.857" v="7501" actId="255"/>
        <pc:sldMkLst>
          <pc:docMk/>
          <pc:sldMk cId="1836177724" sldId="728"/>
        </pc:sldMkLst>
        <pc:spChg chg="mod">
          <ac:chgData name="Eric Lepelaar" userId="f360994d-910c-4ef2-a4fa-17765628cb7f" providerId="ADAL" clId="{A4842283-5DB8-464C-A25A-8E0D1C774716}" dt="2021-12-03T12:42:35.586" v="2038" actId="6549"/>
          <ac:spMkLst>
            <pc:docMk/>
            <pc:sldMk cId="1836177724" sldId="728"/>
            <ac:spMk id="21506" creationId="{6EA0EFF3-89BA-4FC6-9F06-D4CABDE7B3AE}"/>
          </ac:spMkLst>
        </pc:spChg>
        <pc:spChg chg="mod">
          <ac:chgData name="Eric Lepelaar" userId="f360994d-910c-4ef2-a4fa-17765628cb7f" providerId="ADAL" clId="{A4842283-5DB8-464C-A25A-8E0D1C774716}" dt="2021-12-03T13:52:33.857" v="7501" actId="255"/>
          <ac:spMkLst>
            <pc:docMk/>
            <pc:sldMk cId="1836177724" sldId="728"/>
            <ac:spMk id="25603" creationId="{6751F600-4E4B-4298-90A3-F5FC5C7171E6}"/>
          </ac:spMkLst>
        </pc:spChg>
      </pc:sldChg>
      <pc:sldChg chg="modSp add mod">
        <pc:chgData name="Eric Lepelaar" userId="f360994d-910c-4ef2-a4fa-17765628cb7f" providerId="ADAL" clId="{A4842283-5DB8-464C-A25A-8E0D1C774716}" dt="2021-12-03T13:53:07.158" v="7518" actId="6549"/>
        <pc:sldMkLst>
          <pc:docMk/>
          <pc:sldMk cId="3788310334" sldId="729"/>
        </pc:sldMkLst>
        <pc:spChg chg="mod">
          <ac:chgData name="Eric Lepelaar" userId="f360994d-910c-4ef2-a4fa-17765628cb7f" providerId="ADAL" clId="{A4842283-5DB8-464C-A25A-8E0D1C774716}" dt="2021-12-03T13:53:07.158" v="7518" actId="6549"/>
          <ac:spMkLst>
            <pc:docMk/>
            <pc:sldMk cId="3788310334" sldId="729"/>
            <ac:spMk id="25603" creationId="{6751F600-4E4B-4298-90A3-F5FC5C7171E6}"/>
          </ac:spMkLst>
        </pc:spChg>
      </pc:sldChg>
      <pc:sldChg chg="modSp add mod ord">
        <pc:chgData name="Eric Lepelaar" userId="f360994d-910c-4ef2-a4fa-17765628cb7f" providerId="ADAL" clId="{A4842283-5DB8-464C-A25A-8E0D1C774716}" dt="2021-12-03T12:46:11.050" v="2553" actId="20577"/>
        <pc:sldMkLst>
          <pc:docMk/>
          <pc:sldMk cId="397961013" sldId="730"/>
        </pc:sldMkLst>
        <pc:spChg chg="mod">
          <ac:chgData name="Eric Lepelaar" userId="f360994d-910c-4ef2-a4fa-17765628cb7f" providerId="ADAL" clId="{A4842283-5DB8-464C-A25A-8E0D1C774716}" dt="2021-12-03T12:46:11.050" v="2553" actId="20577"/>
          <ac:spMkLst>
            <pc:docMk/>
            <pc:sldMk cId="397961013" sldId="730"/>
            <ac:spMk id="5" creationId="{3478D2B3-06B8-45F3-9CA7-588541E3284F}"/>
          </ac:spMkLst>
        </pc:spChg>
        <pc:spChg chg="mod">
          <ac:chgData name="Eric Lepelaar" userId="f360994d-910c-4ef2-a4fa-17765628cb7f" providerId="ADAL" clId="{A4842283-5DB8-464C-A25A-8E0D1C774716}" dt="2021-12-03T12:45:32.250" v="2439" actId="20577"/>
          <ac:spMkLst>
            <pc:docMk/>
            <pc:sldMk cId="397961013" sldId="730"/>
            <ac:spMk id="22530" creationId="{73551B98-B596-4210-B11D-2C39FB86B7F2}"/>
          </ac:spMkLst>
        </pc:spChg>
      </pc:sldChg>
      <pc:sldChg chg="add del ord">
        <pc:chgData name="Eric Lepelaar" userId="f360994d-910c-4ef2-a4fa-17765628cb7f" providerId="ADAL" clId="{A4842283-5DB8-464C-A25A-8E0D1C774716}" dt="2021-12-03T13:53:27.888" v="7520" actId="47"/>
        <pc:sldMkLst>
          <pc:docMk/>
          <pc:sldMk cId="3875434258" sldId="731"/>
        </pc:sldMkLst>
      </pc:sldChg>
      <pc:sldChg chg="modSp mod">
        <pc:chgData name="Eric Lepelaar" userId="f360994d-910c-4ef2-a4fa-17765628cb7f" providerId="ADAL" clId="{A4842283-5DB8-464C-A25A-8E0D1C774716}" dt="2021-12-03T12:56:11.187" v="3211" actId="20577"/>
        <pc:sldMkLst>
          <pc:docMk/>
          <pc:sldMk cId="2436751699" sldId="732"/>
        </pc:sldMkLst>
        <pc:spChg chg="mod">
          <ac:chgData name="Eric Lepelaar" userId="f360994d-910c-4ef2-a4fa-17765628cb7f" providerId="ADAL" clId="{A4842283-5DB8-464C-A25A-8E0D1C774716}" dt="2021-12-03T12:56:11.187" v="3211" actId="20577"/>
          <ac:spMkLst>
            <pc:docMk/>
            <pc:sldMk cId="2436751699" sldId="732"/>
            <ac:spMk id="5" creationId="{3478D2B3-06B8-45F3-9CA7-588541E3284F}"/>
          </ac:spMkLst>
        </pc:spChg>
        <pc:spChg chg="mod">
          <ac:chgData name="Eric Lepelaar" userId="f360994d-910c-4ef2-a4fa-17765628cb7f" providerId="ADAL" clId="{A4842283-5DB8-464C-A25A-8E0D1C774716}" dt="2021-12-03T12:55:30.105" v="3157" actId="20577"/>
          <ac:spMkLst>
            <pc:docMk/>
            <pc:sldMk cId="2436751699" sldId="732"/>
            <ac:spMk id="22530" creationId="{73551B98-B596-4210-B11D-2C39FB86B7F2}"/>
          </ac:spMkLst>
        </pc:spChg>
      </pc:sldChg>
      <pc:sldChg chg="modSp add mod">
        <pc:chgData name="Eric Lepelaar" userId="f360994d-910c-4ef2-a4fa-17765628cb7f" providerId="ADAL" clId="{A4842283-5DB8-464C-A25A-8E0D1C774716}" dt="2021-12-03T12:56:57.337" v="3356" actId="20577"/>
        <pc:sldMkLst>
          <pc:docMk/>
          <pc:sldMk cId="2433130858" sldId="733"/>
        </pc:sldMkLst>
        <pc:spChg chg="mod">
          <ac:chgData name="Eric Lepelaar" userId="f360994d-910c-4ef2-a4fa-17765628cb7f" providerId="ADAL" clId="{A4842283-5DB8-464C-A25A-8E0D1C774716}" dt="2021-12-03T12:56:57.337" v="3356" actId="20577"/>
          <ac:spMkLst>
            <pc:docMk/>
            <pc:sldMk cId="2433130858" sldId="733"/>
            <ac:spMk id="5" creationId="{3478D2B3-06B8-45F3-9CA7-588541E3284F}"/>
          </ac:spMkLst>
        </pc:spChg>
        <pc:spChg chg="mod">
          <ac:chgData name="Eric Lepelaar" userId="f360994d-910c-4ef2-a4fa-17765628cb7f" providerId="ADAL" clId="{A4842283-5DB8-464C-A25A-8E0D1C774716}" dt="2021-12-03T12:56:43.097" v="3303" actId="20577"/>
          <ac:spMkLst>
            <pc:docMk/>
            <pc:sldMk cId="2433130858" sldId="733"/>
            <ac:spMk id="22530" creationId="{73551B98-B596-4210-B11D-2C39FB86B7F2}"/>
          </ac:spMkLst>
        </pc:spChg>
      </pc:sldChg>
      <pc:sldChg chg="modSp add mod">
        <pc:chgData name="Eric Lepelaar" userId="f360994d-910c-4ef2-a4fa-17765628cb7f" providerId="ADAL" clId="{A4842283-5DB8-464C-A25A-8E0D1C774716}" dt="2021-12-03T12:57:39.873" v="3478" actId="20577"/>
        <pc:sldMkLst>
          <pc:docMk/>
          <pc:sldMk cId="1775544669" sldId="734"/>
        </pc:sldMkLst>
        <pc:spChg chg="mod">
          <ac:chgData name="Eric Lepelaar" userId="f360994d-910c-4ef2-a4fa-17765628cb7f" providerId="ADAL" clId="{A4842283-5DB8-464C-A25A-8E0D1C774716}" dt="2021-12-03T12:57:39.873" v="3478" actId="20577"/>
          <ac:spMkLst>
            <pc:docMk/>
            <pc:sldMk cId="1775544669" sldId="734"/>
            <ac:spMk id="5" creationId="{3478D2B3-06B8-45F3-9CA7-588541E3284F}"/>
          </ac:spMkLst>
        </pc:spChg>
        <pc:spChg chg="mod">
          <ac:chgData name="Eric Lepelaar" userId="f360994d-910c-4ef2-a4fa-17765628cb7f" providerId="ADAL" clId="{A4842283-5DB8-464C-A25A-8E0D1C774716}" dt="2021-12-03T12:57:27.369" v="3439" actId="6549"/>
          <ac:spMkLst>
            <pc:docMk/>
            <pc:sldMk cId="1775544669" sldId="734"/>
            <ac:spMk id="22530" creationId="{73551B98-B596-4210-B11D-2C39FB86B7F2}"/>
          </ac:spMkLst>
        </pc:spChg>
      </pc:sldChg>
      <pc:sldChg chg="modSp add mod">
        <pc:chgData name="Eric Lepelaar" userId="f360994d-910c-4ef2-a4fa-17765628cb7f" providerId="ADAL" clId="{A4842283-5DB8-464C-A25A-8E0D1C774716}" dt="2021-12-03T12:58:52.689" v="3644" actId="20577"/>
        <pc:sldMkLst>
          <pc:docMk/>
          <pc:sldMk cId="1502548970" sldId="735"/>
        </pc:sldMkLst>
        <pc:spChg chg="mod">
          <ac:chgData name="Eric Lepelaar" userId="f360994d-910c-4ef2-a4fa-17765628cb7f" providerId="ADAL" clId="{A4842283-5DB8-464C-A25A-8E0D1C774716}" dt="2021-12-03T12:58:52.689" v="3644" actId="20577"/>
          <ac:spMkLst>
            <pc:docMk/>
            <pc:sldMk cId="1502548970" sldId="735"/>
            <ac:spMk id="5" creationId="{3478D2B3-06B8-45F3-9CA7-588541E3284F}"/>
          </ac:spMkLst>
        </pc:spChg>
        <pc:spChg chg="mod">
          <ac:chgData name="Eric Lepelaar" userId="f360994d-910c-4ef2-a4fa-17765628cb7f" providerId="ADAL" clId="{A4842283-5DB8-464C-A25A-8E0D1C774716}" dt="2021-12-03T12:58:25.490" v="3573" actId="6549"/>
          <ac:spMkLst>
            <pc:docMk/>
            <pc:sldMk cId="1502548970" sldId="735"/>
            <ac:spMk id="22530" creationId="{73551B98-B596-4210-B11D-2C39FB86B7F2}"/>
          </ac:spMkLst>
        </pc:spChg>
      </pc:sldChg>
      <pc:sldChg chg="modSp add mod ord">
        <pc:chgData name="Eric Lepelaar" userId="f360994d-910c-4ef2-a4fa-17765628cb7f" providerId="ADAL" clId="{A4842283-5DB8-464C-A25A-8E0D1C774716}" dt="2021-12-03T13:56:00.133" v="7590" actId="20577"/>
        <pc:sldMkLst>
          <pc:docMk/>
          <pc:sldMk cId="3260182705" sldId="736"/>
        </pc:sldMkLst>
        <pc:spChg chg="mod">
          <ac:chgData name="Eric Lepelaar" userId="f360994d-910c-4ef2-a4fa-17765628cb7f" providerId="ADAL" clId="{A4842283-5DB8-464C-A25A-8E0D1C774716}" dt="2021-12-03T13:56:00.133" v="7590" actId="20577"/>
          <ac:spMkLst>
            <pc:docMk/>
            <pc:sldMk cId="3260182705" sldId="736"/>
            <ac:spMk id="3" creationId="{C979D009-506C-4C97-BF25-7B75D9106B19}"/>
          </ac:spMkLst>
        </pc:spChg>
      </pc:sldChg>
      <pc:sldChg chg="modSp add mod">
        <pc:chgData name="Eric Lepelaar" userId="f360994d-910c-4ef2-a4fa-17765628cb7f" providerId="ADAL" clId="{A4842283-5DB8-464C-A25A-8E0D1C774716}" dt="2021-12-03T13:55:40.365" v="7577" actId="20577"/>
        <pc:sldMkLst>
          <pc:docMk/>
          <pc:sldMk cId="363263334" sldId="737"/>
        </pc:sldMkLst>
        <pc:spChg chg="mod">
          <ac:chgData name="Eric Lepelaar" userId="f360994d-910c-4ef2-a4fa-17765628cb7f" providerId="ADAL" clId="{A4842283-5DB8-464C-A25A-8E0D1C774716}" dt="2021-12-03T13:55:40.365" v="7577" actId="20577"/>
          <ac:spMkLst>
            <pc:docMk/>
            <pc:sldMk cId="363263334" sldId="737"/>
            <ac:spMk id="3" creationId="{C979D009-506C-4C97-BF25-7B75D9106B19}"/>
          </ac:spMkLst>
        </pc:spChg>
        <pc:spChg chg="mod">
          <ac:chgData name="Eric Lepelaar" userId="f360994d-910c-4ef2-a4fa-17765628cb7f" providerId="ADAL" clId="{A4842283-5DB8-464C-A25A-8E0D1C774716}" dt="2021-12-03T13:33:22.499" v="5319" actId="20577"/>
          <ac:spMkLst>
            <pc:docMk/>
            <pc:sldMk cId="363263334" sldId="737"/>
            <ac:spMk id="26626" creationId="{67A3AD62-2725-4EF2-B7F3-E25A5EC0CD20}"/>
          </ac:spMkLst>
        </pc:spChg>
      </pc:sldChg>
      <pc:sldChg chg="add del ord">
        <pc:chgData name="Eric Lepelaar" userId="f360994d-910c-4ef2-a4fa-17765628cb7f" providerId="ADAL" clId="{A4842283-5DB8-464C-A25A-8E0D1C774716}" dt="2021-12-03T13:04:15.941" v="3945" actId="47"/>
        <pc:sldMkLst>
          <pc:docMk/>
          <pc:sldMk cId="1154394021" sldId="737"/>
        </pc:sldMkLst>
      </pc:sldChg>
      <pc:sldChg chg="modSp add del mod">
        <pc:chgData name="Eric Lepelaar" userId="f360994d-910c-4ef2-a4fa-17765628cb7f" providerId="ADAL" clId="{A4842283-5DB8-464C-A25A-8E0D1C774716}" dt="2021-12-03T13:06:38.161" v="3969" actId="47"/>
        <pc:sldMkLst>
          <pc:docMk/>
          <pc:sldMk cId="1723921488" sldId="738"/>
        </pc:sldMkLst>
        <pc:spChg chg="mod">
          <ac:chgData name="Eric Lepelaar" userId="f360994d-910c-4ef2-a4fa-17765628cb7f" providerId="ADAL" clId="{A4842283-5DB8-464C-A25A-8E0D1C774716}" dt="2021-12-03T13:05:53.749" v="3954" actId="6549"/>
          <ac:spMkLst>
            <pc:docMk/>
            <pc:sldMk cId="1723921488" sldId="738"/>
            <ac:spMk id="3" creationId="{C979D009-506C-4C97-BF25-7B75D9106B19}"/>
          </ac:spMkLst>
        </pc:spChg>
        <pc:spChg chg="mod">
          <ac:chgData name="Eric Lepelaar" userId="f360994d-910c-4ef2-a4fa-17765628cb7f" providerId="ADAL" clId="{A4842283-5DB8-464C-A25A-8E0D1C774716}" dt="2021-12-03T13:06:02.770" v="3968" actId="20577"/>
          <ac:spMkLst>
            <pc:docMk/>
            <pc:sldMk cId="1723921488" sldId="738"/>
            <ac:spMk id="26626" creationId="{67A3AD62-2725-4EF2-B7F3-E25A5EC0CD20}"/>
          </ac:spMkLst>
        </pc:spChg>
      </pc:sldChg>
      <pc:sldChg chg="modSp mod">
        <pc:chgData name="Eric Lepelaar" userId="f360994d-910c-4ef2-a4fa-17765628cb7f" providerId="ADAL" clId="{A4842283-5DB8-464C-A25A-8E0D1C774716}" dt="2021-12-03T13:54:40.118" v="7541" actId="20577"/>
        <pc:sldMkLst>
          <pc:docMk/>
          <pc:sldMk cId="3476010418" sldId="739"/>
        </pc:sldMkLst>
        <pc:spChg chg="mod">
          <ac:chgData name="Eric Lepelaar" userId="f360994d-910c-4ef2-a4fa-17765628cb7f" providerId="ADAL" clId="{A4842283-5DB8-464C-A25A-8E0D1C774716}" dt="2021-12-03T13:07:15.320" v="4094" actId="6549"/>
          <ac:spMkLst>
            <pc:docMk/>
            <pc:sldMk cId="3476010418" sldId="739"/>
            <ac:spMk id="21506" creationId="{6EA0EFF3-89BA-4FC6-9F06-D4CABDE7B3AE}"/>
          </ac:spMkLst>
        </pc:spChg>
        <pc:spChg chg="mod">
          <ac:chgData name="Eric Lepelaar" userId="f360994d-910c-4ef2-a4fa-17765628cb7f" providerId="ADAL" clId="{A4842283-5DB8-464C-A25A-8E0D1C774716}" dt="2021-12-03T13:54:40.118" v="7541" actId="20577"/>
          <ac:spMkLst>
            <pc:docMk/>
            <pc:sldMk cId="3476010418" sldId="739"/>
            <ac:spMk id="25603" creationId="{6751F600-4E4B-4298-90A3-F5FC5C7171E6}"/>
          </ac:spMkLst>
        </pc:spChg>
      </pc:sldChg>
      <pc:sldChg chg="modSp mod">
        <pc:chgData name="Eric Lepelaar" userId="f360994d-910c-4ef2-a4fa-17765628cb7f" providerId="ADAL" clId="{A4842283-5DB8-464C-A25A-8E0D1C774716}" dt="2021-12-03T13:55:19.318" v="7556" actId="255"/>
        <pc:sldMkLst>
          <pc:docMk/>
          <pc:sldMk cId="666988084" sldId="740"/>
        </pc:sldMkLst>
        <pc:spChg chg="mod">
          <ac:chgData name="Eric Lepelaar" userId="f360994d-910c-4ef2-a4fa-17765628cb7f" providerId="ADAL" clId="{A4842283-5DB8-464C-A25A-8E0D1C774716}" dt="2021-12-03T13:19:05.008" v="4540" actId="20577"/>
          <ac:spMkLst>
            <pc:docMk/>
            <pc:sldMk cId="666988084" sldId="740"/>
            <ac:spMk id="21506" creationId="{6EA0EFF3-89BA-4FC6-9F06-D4CABDE7B3AE}"/>
          </ac:spMkLst>
        </pc:spChg>
        <pc:spChg chg="mod">
          <ac:chgData name="Eric Lepelaar" userId="f360994d-910c-4ef2-a4fa-17765628cb7f" providerId="ADAL" clId="{A4842283-5DB8-464C-A25A-8E0D1C774716}" dt="2021-12-03T13:55:19.318" v="7556" actId="255"/>
          <ac:spMkLst>
            <pc:docMk/>
            <pc:sldMk cId="666988084" sldId="740"/>
            <ac:spMk id="25603" creationId="{6751F600-4E4B-4298-90A3-F5FC5C7171E6}"/>
          </ac:spMkLst>
        </pc:spChg>
      </pc:sldChg>
      <pc:sldChg chg="modSp mod">
        <pc:chgData name="Eric Lepelaar" userId="f360994d-910c-4ef2-a4fa-17765628cb7f" providerId="ADAL" clId="{A4842283-5DB8-464C-A25A-8E0D1C774716}" dt="2021-12-03T13:27:20.895" v="5049" actId="20577"/>
        <pc:sldMkLst>
          <pc:docMk/>
          <pc:sldMk cId="1514408484" sldId="741"/>
        </pc:sldMkLst>
        <pc:spChg chg="mod">
          <ac:chgData name="Eric Lepelaar" userId="f360994d-910c-4ef2-a4fa-17765628cb7f" providerId="ADAL" clId="{A4842283-5DB8-464C-A25A-8E0D1C774716}" dt="2021-12-03T13:26:51.143" v="4985" actId="6549"/>
          <ac:spMkLst>
            <pc:docMk/>
            <pc:sldMk cId="1514408484" sldId="741"/>
            <ac:spMk id="5" creationId="{3478D2B3-06B8-45F3-9CA7-588541E3284F}"/>
          </ac:spMkLst>
        </pc:spChg>
        <pc:spChg chg="mod">
          <ac:chgData name="Eric Lepelaar" userId="f360994d-910c-4ef2-a4fa-17765628cb7f" providerId="ADAL" clId="{A4842283-5DB8-464C-A25A-8E0D1C774716}" dt="2021-12-03T13:27:20.895" v="5049" actId="20577"/>
          <ac:spMkLst>
            <pc:docMk/>
            <pc:sldMk cId="1514408484" sldId="741"/>
            <ac:spMk id="22530" creationId="{73551B98-B596-4210-B11D-2C39FB86B7F2}"/>
          </ac:spMkLst>
        </pc:spChg>
      </pc:sldChg>
      <pc:sldChg chg="modSp add mod">
        <pc:chgData name="Eric Lepelaar" userId="f360994d-910c-4ef2-a4fa-17765628cb7f" providerId="ADAL" clId="{A4842283-5DB8-464C-A25A-8E0D1C774716}" dt="2021-12-03T13:28:16.656" v="5176" actId="6549"/>
        <pc:sldMkLst>
          <pc:docMk/>
          <pc:sldMk cId="3981727500" sldId="742"/>
        </pc:sldMkLst>
        <pc:spChg chg="mod">
          <ac:chgData name="Eric Lepelaar" userId="f360994d-910c-4ef2-a4fa-17765628cb7f" providerId="ADAL" clId="{A4842283-5DB8-464C-A25A-8E0D1C774716}" dt="2021-12-03T13:28:16.656" v="5176" actId="6549"/>
          <ac:spMkLst>
            <pc:docMk/>
            <pc:sldMk cId="3981727500" sldId="742"/>
            <ac:spMk id="5" creationId="{3478D2B3-06B8-45F3-9CA7-588541E3284F}"/>
          </ac:spMkLst>
        </pc:spChg>
        <pc:spChg chg="mod">
          <ac:chgData name="Eric Lepelaar" userId="f360994d-910c-4ef2-a4fa-17765628cb7f" providerId="ADAL" clId="{A4842283-5DB8-464C-A25A-8E0D1C774716}" dt="2021-12-03T13:27:36.751" v="5094" actId="6549"/>
          <ac:spMkLst>
            <pc:docMk/>
            <pc:sldMk cId="3981727500" sldId="742"/>
            <ac:spMk id="22530" creationId="{73551B98-B596-4210-B11D-2C39FB86B7F2}"/>
          </ac:spMkLst>
        </pc:spChg>
      </pc:sldChg>
      <pc:sldChg chg="modSp add mod">
        <pc:chgData name="Eric Lepelaar" userId="f360994d-910c-4ef2-a4fa-17765628cb7f" providerId="ADAL" clId="{A4842283-5DB8-464C-A25A-8E0D1C774716}" dt="2021-12-03T13:30:04.799" v="5282" actId="20577"/>
        <pc:sldMkLst>
          <pc:docMk/>
          <pc:sldMk cId="474770377" sldId="743"/>
        </pc:sldMkLst>
        <pc:spChg chg="mod">
          <ac:chgData name="Eric Lepelaar" userId="f360994d-910c-4ef2-a4fa-17765628cb7f" providerId="ADAL" clId="{A4842283-5DB8-464C-A25A-8E0D1C774716}" dt="2021-12-03T13:30:04.799" v="5282" actId="20577"/>
          <ac:spMkLst>
            <pc:docMk/>
            <pc:sldMk cId="474770377" sldId="743"/>
            <ac:spMk id="5" creationId="{3478D2B3-06B8-45F3-9CA7-588541E3284F}"/>
          </ac:spMkLst>
        </pc:spChg>
        <pc:spChg chg="mod">
          <ac:chgData name="Eric Lepelaar" userId="f360994d-910c-4ef2-a4fa-17765628cb7f" providerId="ADAL" clId="{A4842283-5DB8-464C-A25A-8E0D1C774716}" dt="2021-12-03T13:29:49.407" v="5242" actId="6549"/>
          <ac:spMkLst>
            <pc:docMk/>
            <pc:sldMk cId="474770377" sldId="743"/>
            <ac:spMk id="22530" creationId="{73551B98-B596-4210-B11D-2C39FB86B7F2}"/>
          </ac:spMkLst>
        </pc:spChg>
      </pc:sldChg>
      <pc:sldChg chg="add del">
        <pc:chgData name="Eric Lepelaar" userId="f360994d-910c-4ef2-a4fa-17765628cb7f" providerId="ADAL" clId="{A4842283-5DB8-464C-A25A-8E0D1C774716}" dt="2021-12-03T13:57:54.374" v="7739" actId="47"/>
        <pc:sldMkLst>
          <pc:docMk/>
          <pc:sldMk cId="2964295234" sldId="744"/>
        </pc:sldMkLst>
      </pc:sldChg>
      <pc:sldChg chg="modSp add mod">
        <pc:chgData name="Eric Lepelaar" userId="f360994d-910c-4ef2-a4fa-17765628cb7f" providerId="ADAL" clId="{A4842283-5DB8-464C-A25A-8E0D1C774716}" dt="2021-12-03T13:37:36.193" v="5894" actId="6549"/>
        <pc:sldMkLst>
          <pc:docMk/>
          <pc:sldMk cId="781266712" sldId="745"/>
        </pc:sldMkLst>
        <pc:spChg chg="mod">
          <ac:chgData name="Eric Lepelaar" userId="f360994d-910c-4ef2-a4fa-17765628cb7f" providerId="ADAL" clId="{A4842283-5DB8-464C-A25A-8E0D1C774716}" dt="2021-12-03T13:35:53.208" v="5503" actId="20577"/>
          <ac:spMkLst>
            <pc:docMk/>
            <pc:sldMk cId="781266712" sldId="745"/>
            <ac:spMk id="27650" creationId="{74186660-6C9F-40A8-9D80-9B0132D3373C}"/>
          </ac:spMkLst>
        </pc:spChg>
        <pc:spChg chg="mod">
          <ac:chgData name="Eric Lepelaar" userId="f360994d-910c-4ef2-a4fa-17765628cb7f" providerId="ADAL" clId="{A4842283-5DB8-464C-A25A-8E0D1C774716}" dt="2021-12-03T13:37:36.193" v="5894" actId="6549"/>
          <ac:spMkLst>
            <pc:docMk/>
            <pc:sldMk cId="781266712" sldId="745"/>
            <ac:spMk id="27651" creationId="{83C08D64-2B92-419B-A144-22A4D748AFE3}"/>
          </ac:spMkLst>
        </pc:spChg>
      </pc:sldChg>
      <pc:sldChg chg="modSp add mod">
        <pc:chgData name="Eric Lepelaar" userId="f360994d-910c-4ef2-a4fa-17765628cb7f" providerId="ADAL" clId="{A4842283-5DB8-464C-A25A-8E0D1C774716}" dt="2021-12-03T13:42:54.473" v="7021" actId="255"/>
        <pc:sldMkLst>
          <pc:docMk/>
          <pc:sldMk cId="2937874722" sldId="746"/>
        </pc:sldMkLst>
        <pc:spChg chg="mod">
          <ac:chgData name="Eric Lepelaar" userId="f360994d-910c-4ef2-a4fa-17765628cb7f" providerId="ADAL" clId="{A4842283-5DB8-464C-A25A-8E0D1C774716}" dt="2021-12-03T13:38:14.823" v="5970" actId="6549"/>
          <ac:spMkLst>
            <pc:docMk/>
            <pc:sldMk cId="2937874722" sldId="746"/>
            <ac:spMk id="27650" creationId="{74186660-6C9F-40A8-9D80-9B0132D3373C}"/>
          </ac:spMkLst>
        </pc:spChg>
        <pc:spChg chg="mod">
          <ac:chgData name="Eric Lepelaar" userId="f360994d-910c-4ef2-a4fa-17765628cb7f" providerId="ADAL" clId="{A4842283-5DB8-464C-A25A-8E0D1C774716}" dt="2021-12-03T13:42:54.473" v="7021" actId="255"/>
          <ac:spMkLst>
            <pc:docMk/>
            <pc:sldMk cId="2937874722" sldId="746"/>
            <ac:spMk id="27651" creationId="{83C08D64-2B92-419B-A144-22A4D748AFE3}"/>
          </ac:spMkLst>
        </pc:spChg>
      </pc:sldChg>
      <pc:sldChg chg="modSp add mod">
        <pc:chgData name="Eric Lepelaar" userId="f360994d-910c-4ef2-a4fa-17765628cb7f" providerId="ADAL" clId="{A4842283-5DB8-464C-A25A-8E0D1C774716}" dt="2021-12-03T13:42:09.029" v="7015" actId="20577"/>
        <pc:sldMkLst>
          <pc:docMk/>
          <pc:sldMk cId="358177244" sldId="747"/>
        </pc:sldMkLst>
        <pc:spChg chg="mod">
          <ac:chgData name="Eric Lepelaar" userId="f360994d-910c-4ef2-a4fa-17765628cb7f" providerId="ADAL" clId="{A4842283-5DB8-464C-A25A-8E0D1C774716}" dt="2021-12-03T13:42:09.029" v="7015" actId="20577"/>
          <ac:spMkLst>
            <pc:docMk/>
            <pc:sldMk cId="358177244" sldId="747"/>
            <ac:spMk id="27650" creationId="{74186660-6C9F-40A8-9D80-9B0132D3373C}"/>
          </ac:spMkLst>
        </pc:spChg>
        <pc:spChg chg="mod">
          <ac:chgData name="Eric Lepelaar" userId="f360994d-910c-4ef2-a4fa-17765628cb7f" providerId="ADAL" clId="{A4842283-5DB8-464C-A25A-8E0D1C774716}" dt="2021-12-03T13:42:02.832" v="7012" actId="20577"/>
          <ac:spMkLst>
            <pc:docMk/>
            <pc:sldMk cId="358177244" sldId="747"/>
            <ac:spMk id="27651" creationId="{83C08D64-2B92-419B-A144-22A4D748AFE3}"/>
          </ac:spMkLst>
        </pc:spChg>
      </pc:sldChg>
      <pc:sldChg chg="modSp add mod">
        <pc:chgData name="Eric Lepelaar" userId="f360994d-910c-4ef2-a4fa-17765628cb7f" providerId="ADAL" clId="{A4842283-5DB8-464C-A25A-8E0D1C774716}" dt="2021-12-03T13:44:17.982" v="7393" actId="20577"/>
        <pc:sldMkLst>
          <pc:docMk/>
          <pc:sldMk cId="3138413315" sldId="748"/>
        </pc:sldMkLst>
        <pc:spChg chg="mod">
          <ac:chgData name="Eric Lepelaar" userId="f360994d-910c-4ef2-a4fa-17765628cb7f" providerId="ADAL" clId="{A4842283-5DB8-464C-A25A-8E0D1C774716}" dt="2021-12-03T13:43:03.110" v="7023" actId="20577"/>
          <ac:spMkLst>
            <pc:docMk/>
            <pc:sldMk cId="3138413315" sldId="748"/>
            <ac:spMk id="27650" creationId="{74186660-6C9F-40A8-9D80-9B0132D3373C}"/>
          </ac:spMkLst>
        </pc:spChg>
        <pc:spChg chg="mod">
          <ac:chgData name="Eric Lepelaar" userId="f360994d-910c-4ef2-a4fa-17765628cb7f" providerId="ADAL" clId="{A4842283-5DB8-464C-A25A-8E0D1C774716}" dt="2021-12-03T13:44:17.982" v="7393" actId="20577"/>
          <ac:spMkLst>
            <pc:docMk/>
            <pc:sldMk cId="3138413315" sldId="748"/>
            <ac:spMk id="27651" creationId="{83C08D64-2B92-419B-A144-22A4D748AFE3}"/>
          </ac:spMkLst>
        </pc:spChg>
      </pc:sldChg>
      <pc:sldChg chg="modSp mod">
        <pc:chgData name="Eric Lepelaar" userId="f360994d-910c-4ef2-a4fa-17765628cb7f" providerId="ADAL" clId="{A4842283-5DB8-464C-A25A-8E0D1C774716}" dt="2021-12-03T13:57:20.606" v="7738" actId="20577"/>
        <pc:sldMkLst>
          <pc:docMk/>
          <pc:sldMk cId="3372215313" sldId="749"/>
        </pc:sldMkLst>
        <pc:spChg chg="mod">
          <ac:chgData name="Eric Lepelaar" userId="f360994d-910c-4ef2-a4fa-17765628cb7f" providerId="ADAL" clId="{A4842283-5DB8-464C-A25A-8E0D1C774716}" dt="2021-12-03T13:57:20.606" v="7738" actId="20577"/>
          <ac:spMkLst>
            <pc:docMk/>
            <pc:sldMk cId="3372215313" sldId="749"/>
            <ac:spMk id="27651" creationId="{83C08D64-2B92-419B-A144-22A4D748AFE3}"/>
          </ac:spMkLst>
        </pc:spChg>
      </pc:sldChg>
      <pc:sldChg chg="add">
        <pc:chgData name="Eric Lepelaar" userId="f360994d-910c-4ef2-a4fa-17765628cb7f" providerId="ADAL" clId="{A4842283-5DB8-464C-A25A-8E0D1C774716}" dt="2021-12-03T13:53:24.852" v="7519"/>
        <pc:sldMkLst>
          <pc:docMk/>
          <pc:sldMk cId="1121183655" sldId="750"/>
        </pc:sldMkLst>
      </pc:sldChg>
      <pc:sldChg chg="modSp mod ord">
        <pc:chgData name="Eric Lepelaar" userId="f360994d-910c-4ef2-a4fa-17765628cb7f" providerId="ADAL" clId="{A4842283-5DB8-464C-A25A-8E0D1C774716}" dt="2021-12-03T14:06:15.143" v="8478"/>
        <pc:sldMkLst>
          <pc:docMk/>
          <pc:sldMk cId="1134040343" sldId="751"/>
        </pc:sldMkLst>
        <pc:spChg chg="mod">
          <ac:chgData name="Eric Lepelaar" userId="f360994d-910c-4ef2-a4fa-17765628cb7f" providerId="ADAL" clId="{A4842283-5DB8-464C-A25A-8E0D1C774716}" dt="2021-12-03T14:05:03.589" v="8270" actId="6549"/>
          <ac:spMkLst>
            <pc:docMk/>
            <pc:sldMk cId="1134040343" sldId="751"/>
            <ac:spMk id="21506" creationId="{6EA0EFF3-89BA-4FC6-9F06-D4CABDE7B3AE}"/>
          </ac:spMkLst>
        </pc:spChg>
        <pc:spChg chg="mod">
          <ac:chgData name="Eric Lepelaar" userId="f360994d-910c-4ef2-a4fa-17765628cb7f" providerId="ADAL" clId="{A4842283-5DB8-464C-A25A-8E0D1C774716}" dt="2021-12-03T14:05:23.741" v="8333" actId="20577"/>
          <ac:spMkLst>
            <pc:docMk/>
            <pc:sldMk cId="1134040343" sldId="751"/>
            <ac:spMk id="25603" creationId="{6751F600-4E4B-4298-90A3-F5FC5C7171E6}"/>
          </ac:spMkLst>
        </pc:spChg>
      </pc:sldChg>
      <pc:sldChg chg="modSp mod ord">
        <pc:chgData name="Eric Lepelaar" userId="f360994d-910c-4ef2-a4fa-17765628cb7f" providerId="ADAL" clId="{A4842283-5DB8-464C-A25A-8E0D1C774716}" dt="2021-12-03T14:06:01.893" v="8473" actId="20577"/>
        <pc:sldMkLst>
          <pc:docMk/>
          <pc:sldMk cId="860170383" sldId="752"/>
        </pc:sldMkLst>
        <pc:spChg chg="mod">
          <ac:chgData name="Eric Lepelaar" userId="f360994d-910c-4ef2-a4fa-17765628cb7f" providerId="ADAL" clId="{A4842283-5DB8-464C-A25A-8E0D1C774716}" dt="2021-12-03T14:06:01.893" v="8473" actId="20577"/>
          <ac:spMkLst>
            <pc:docMk/>
            <pc:sldMk cId="860170383" sldId="752"/>
            <ac:spMk id="5" creationId="{3478D2B3-06B8-45F3-9CA7-588541E3284F}"/>
          </ac:spMkLst>
        </pc:spChg>
        <pc:spChg chg="mod">
          <ac:chgData name="Eric Lepelaar" userId="f360994d-910c-4ef2-a4fa-17765628cb7f" providerId="ADAL" clId="{A4842283-5DB8-464C-A25A-8E0D1C774716}" dt="2021-12-03T14:05:49.949" v="8428" actId="20577"/>
          <ac:spMkLst>
            <pc:docMk/>
            <pc:sldMk cId="860170383" sldId="752"/>
            <ac:spMk id="22530" creationId="{73551B98-B596-4210-B11D-2C39FB86B7F2}"/>
          </ac:spMkLst>
        </pc:spChg>
      </pc:sldChg>
      <pc:sldChg chg="add ord">
        <pc:chgData name="Eric Lepelaar" userId="f360994d-910c-4ef2-a4fa-17765628cb7f" providerId="ADAL" clId="{A4842283-5DB8-464C-A25A-8E0D1C774716}" dt="2021-12-03T14:04:08.697" v="8174"/>
        <pc:sldMkLst>
          <pc:docMk/>
          <pc:sldMk cId="3326680549" sldId="753"/>
        </pc:sldMkLst>
      </pc:sldChg>
      <pc:sldChg chg="add">
        <pc:chgData name="Eric Lepelaar" userId="f360994d-910c-4ef2-a4fa-17765628cb7f" providerId="ADAL" clId="{A4842283-5DB8-464C-A25A-8E0D1C774716}" dt="2021-12-03T14:04:23.167" v="8175" actId="2890"/>
        <pc:sldMkLst>
          <pc:docMk/>
          <pc:sldMk cId="3216948658" sldId="754"/>
        </pc:sldMkLst>
      </pc:sldChg>
      <pc:sldChg chg="add">
        <pc:chgData name="Eric Lepelaar" userId="f360994d-910c-4ef2-a4fa-17765628cb7f" providerId="ADAL" clId="{A4842283-5DB8-464C-A25A-8E0D1C774716}" dt="2021-12-03T14:05:28.593" v="8334" actId="2890"/>
        <pc:sldMkLst>
          <pc:docMk/>
          <pc:sldMk cId="1249567370" sldId="755"/>
        </pc:sldMkLst>
      </pc:sldChg>
      <pc:sldChg chg="add">
        <pc:chgData name="Eric Lepelaar" userId="f360994d-910c-4ef2-a4fa-17765628cb7f" providerId="ADAL" clId="{A4842283-5DB8-464C-A25A-8E0D1C774716}" dt="2021-12-03T14:06:10.329" v="8474" actId="2890"/>
        <pc:sldMkLst>
          <pc:docMk/>
          <pc:sldMk cId="3413648317" sldId="756"/>
        </pc:sldMkLst>
      </pc:sldChg>
      <pc:sldChg chg="modSp mod">
        <pc:chgData name="Eric Lepelaar" userId="f360994d-910c-4ef2-a4fa-17765628cb7f" providerId="ADAL" clId="{A4842283-5DB8-464C-A25A-8E0D1C774716}" dt="2021-12-03T14:15:52.324" v="8930" actId="20577"/>
        <pc:sldMkLst>
          <pc:docMk/>
          <pc:sldMk cId="0" sldId="757"/>
        </pc:sldMkLst>
        <pc:spChg chg="mod">
          <ac:chgData name="Eric Lepelaar" userId="f360994d-910c-4ef2-a4fa-17765628cb7f" providerId="ADAL" clId="{A4842283-5DB8-464C-A25A-8E0D1C774716}" dt="2021-12-03T14:15:52.324" v="8930" actId="20577"/>
          <ac:spMkLst>
            <pc:docMk/>
            <pc:sldMk cId="0" sldId="757"/>
            <ac:spMk id="3" creationId="{0AB609AF-4146-4DB6-9F4B-E6968EB72AE2}"/>
          </ac:spMkLst>
        </pc:spChg>
        <pc:spChg chg="mod">
          <ac:chgData name="Eric Lepelaar" userId="f360994d-910c-4ef2-a4fa-17765628cb7f" providerId="ADAL" clId="{A4842283-5DB8-464C-A25A-8E0D1C774716}" dt="2021-12-03T14:10:30.156" v="8667" actId="1076"/>
          <ac:spMkLst>
            <pc:docMk/>
            <pc:sldMk cId="0" sldId="757"/>
            <ac:spMk id="75778" creationId="{FFA98A23-5DF3-4627-A496-BFAD9FAD316E}"/>
          </ac:spMkLst>
        </pc:spChg>
      </pc:sldChg>
      <pc:sldChg chg="modSp add mod">
        <pc:chgData name="Eric Lepelaar" userId="f360994d-910c-4ef2-a4fa-17765628cb7f" providerId="ADAL" clId="{A4842283-5DB8-464C-A25A-8E0D1C774716}" dt="2021-12-03T14:25:12.531" v="9132" actId="20577"/>
        <pc:sldMkLst>
          <pc:docMk/>
          <pc:sldMk cId="3048307109" sldId="758"/>
        </pc:sldMkLst>
        <pc:spChg chg="mod">
          <ac:chgData name="Eric Lepelaar" userId="f360994d-910c-4ef2-a4fa-17765628cb7f" providerId="ADAL" clId="{A4842283-5DB8-464C-A25A-8E0D1C774716}" dt="2021-12-03T14:25:12.531" v="9132" actId="20577"/>
          <ac:spMkLst>
            <pc:docMk/>
            <pc:sldMk cId="3048307109" sldId="758"/>
            <ac:spMk id="41986" creationId="{F91D2973-9173-49CD-B9C9-C1B2C165A940}"/>
          </ac:spMkLst>
        </pc:spChg>
      </pc:sldChg>
      <pc:sldChg chg="modSp add mod ord">
        <pc:chgData name="Eric Lepelaar" userId="f360994d-910c-4ef2-a4fa-17765628cb7f" providerId="ADAL" clId="{A4842283-5DB8-464C-A25A-8E0D1C774716}" dt="2021-12-03T14:16:20.052" v="8947" actId="20577"/>
        <pc:sldMkLst>
          <pc:docMk/>
          <pc:sldMk cId="94902815" sldId="759"/>
        </pc:sldMkLst>
        <pc:spChg chg="mod">
          <ac:chgData name="Eric Lepelaar" userId="f360994d-910c-4ef2-a4fa-17765628cb7f" providerId="ADAL" clId="{A4842283-5DB8-464C-A25A-8E0D1C774716}" dt="2021-12-03T14:16:20.052" v="8947" actId="20577"/>
          <ac:spMkLst>
            <pc:docMk/>
            <pc:sldMk cId="94902815" sldId="759"/>
            <ac:spMk id="3" creationId="{0AB609AF-4146-4DB6-9F4B-E6968EB72AE2}"/>
          </ac:spMkLst>
        </pc:spChg>
      </pc:sldChg>
      <pc:sldChg chg="modSp add mod">
        <pc:chgData name="Eric Lepelaar" userId="f360994d-910c-4ef2-a4fa-17765628cb7f" providerId="ADAL" clId="{A4842283-5DB8-464C-A25A-8E0D1C774716}" dt="2021-12-03T14:23:03.883" v="9089" actId="20577"/>
        <pc:sldMkLst>
          <pc:docMk/>
          <pc:sldMk cId="2886071956" sldId="760"/>
        </pc:sldMkLst>
        <pc:spChg chg="mod">
          <ac:chgData name="Eric Lepelaar" userId="f360994d-910c-4ef2-a4fa-17765628cb7f" providerId="ADAL" clId="{A4842283-5DB8-464C-A25A-8E0D1C774716}" dt="2021-12-03T14:23:03.883" v="9089" actId="20577"/>
          <ac:spMkLst>
            <pc:docMk/>
            <pc:sldMk cId="2886071956" sldId="760"/>
            <ac:spMk id="41986" creationId="{F91D2973-9173-49CD-B9C9-C1B2C165A940}"/>
          </ac:spMkLst>
        </pc:spChg>
      </pc:sldChg>
      <pc:sldChg chg="modSp add mod">
        <pc:chgData name="Eric Lepelaar" userId="f360994d-910c-4ef2-a4fa-17765628cb7f" providerId="ADAL" clId="{A4842283-5DB8-464C-A25A-8E0D1C774716}" dt="2021-12-03T14:20:11.149" v="9074" actId="5793"/>
        <pc:sldMkLst>
          <pc:docMk/>
          <pc:sldMk cId="1933911946" sldId="761"/>
        </pc:sldMkLst>
        <pc:spChg chg="mod">
          <ac:chgData name="Eric Lepelaar" userId="f360994d-910c-4ef2-a4fa-17765628cb7f" providerId="ADAL" clId="{A4842283-5DB8-464C-A25A-8E0D1C774716}" dt="2021-12-03T14:19:45.043" v="9002" actId="20577"/>
          <ac:spMkLst>
            <pc:docMk/>
            <pc:sldMk cId="1933911946" sldId="761"/>
            <ac:spMk id="41986" creationId="{F91D2973-9173-49CD-B9C9-C1B2C165A940}"/>
          </ac:spMkLst>
        </pc:spChg>
        <pc:spChg chg="mod">
          <ac:chgData name="Eric Lepelaar" userId="f360994d-910c-4ef2-a4fa-17765628cb7f" providerId="ADAL" clId="{A4842283-5DB8-464C-A25A-8E0D1C774716}" dt="2021-12-03T14:20:11.149" v="9074" actId="5793"/>
          <ac:spMkLst>
            <pc:docMk/>
            <pc:sldMk cId="1933911946" sldId="761"/>
            <ac:spMk id="41987" creationId="{DF261EB3-EB4E-4738-B4A9-FD0439C43861}"/>
          </ac:spMkLst>
        </pc:spChg>
      </pc:sldChg>
      <pc:sldChg chg="modSp mod">
        <pc:chgData name="Eric Lepelaar" userId="f360994d-910c-4ef2-a4fa-17765628cb7f" providerId="ADAL" clId="{A4842283-5DB8-464C-A25A-8E0D1C774716}" dt="2021-12-03T14:23:40.203" v="9125" actId="1076"/>
        <pc:sldMkLst>
          <pc:docMk/>
          <pc:sldMk cId="2309674645" sldId="762"/>
        </pc:sldMkLst>
        <pc:spChg chg="mod">
          <ac:chgData name="Eric Lepelaar" userId="f360994d-910c-4ef2-a4fa-17765628cb7f" providerId="ADAL" clId="{A4842283-5DB8-464C-A25A-8E0D1C774716}" dt="2021-12-03T14:23:40.203" v="9125" actId="1076"/>
          <ac:spMkLst>
            <pc:docMk/>
            <pc:sldMk cId="2309674645" sldId="762"/>
            <ac:spMk id="3" creationId="{0AB609AF-4146-4DB6-9F4B-E6968EB72AE2}"/>
          </ac:spMkLst>
        </pc:spChg>
        <pc:spChg chg="mod">
          <ac:chgData name="Eric Lepelaar" userId="f360994d-910c-4ef2-a4fa-17765628cb7f" providerId="ADAL" clId="{A4842283-5DB8-464C-A25A-8E0D1C774716}" dt="2021-12-03T14:22:56.708" v="9084" actId="6549"/>
          <ac:spMkLst>
            <pc:docMk/>
            <pc:sldMk cId="2309674645" sldId="762"/>
            <ac:spMk id="75778" creationId="{FFA98A23-5DF3-4627-A496-BFAD9FAD316E}"/>
          </ac:spMkLst>
        </pc:spChg>
      </pc:sldChg>
    </pc:docChg>
  </pc:docChgLst>
  <pc:docChgLst>
    <pc:chgData name="Eric Lepelaar" userId="f360994d-910c-4ef2-a4fa-17765628cb7f" providerId="ADAL" clId="{BD170797-F8A1-4951-ABAE-F35BFA6DB1F9}"/>
    <pc:docChg chg="custSel modSld">
      <pc:chgData name="Eric Lepelaar" userId="f360994d-910c-4ef2-a4fa-17765628cb7f" providerId="ADAL" clId="{BD170797-F8A1-4951-ABAE-F35BFA6DB1F9}" dt="2022-10-31T10:16:09.386" v="44" actId="3626"/>
      <pc:docMkLst>
        <pc:docMk/>
      </pc:docMkLst>
      <pc:sldChg chg="modSp mod">
        <pc:chgData name="Eric Lepelaar" userId="f360994d-910c-4ef2-a4fa-17765628cb7f" providerId="ADAL" clId="{BD170797-F8A1-4951-ABAE-F35BFA6DB1F9}" dt="2022-10-31T10:12:49.562" v="0" actId="20577"/>
        <pc:sldMkLst>
          <pc:docMk/>
          <pc:sldMk cId="0" sldId="257"/>
        </pc:sldMkLst>
        <pc:spChg chg="mod">
          <ac:chgData name="Eric Lepelaar" userId="f360994d-910c-4ef2-a4fa-17765628cb7f" providerId="ADAL" clId="{BD170797-F8A1-4951-ABAE-F35BFA6DB1F9}" dt="2022-10-31T10:12:49.562" v="0" actId="20577"/>
          <ac:spMkLst>
            <pc:docMk/>
            <pc:sldMk cId="0" sldId="257"/>
            <ac:spMk id="5123" creationId="{478A64A8-B0BB-4A44-927E-B457030067EE}"/>
          </ac:spMkLst>
        </pc:spChg>
      </pc:sldChg>
      <pc:sldChg chg="modSp mod">
        <pc:chgData name="Eric Lepelaar" userId="f360994d-910c-4ef2-a4fa-17765628cb7f" providerId="ADAL" clId="{BD170797-F8A1-4951-ABAE-F35BFA6DB1F9}" dt="2022-10-31T10:16:09.386" v="44" actId="3626"/>
        <pc:sldMkLst>
          <pc:docMk/>
          <pc:sldMk cId="0" sldId="308"/>
        </pc:sldMkLst>
        <pc:spChg chg="mod">
          <ac:chgData name="Eric Lepelaar" userId="f360994d-910c-4ef2-a4fa-17765628cb7f" providerId="ADAL" clId="{BD170797-F8A1-4951-ABAE-F35BFA6DB1F9}" dt="2022-10-31T10:16:09.386" v="44" actId="3626"/>
          <ac:spMkLst>
            <pc:docMk/>
            <pc:sldMk cId="0" sldId="308"/>
            <ac:spMk id="7171" creationId="{BE913020-EE79-4F6F-8870-8D3A9177E31C}"/>
          </ac:spMkLst>
        </pc:spChg>
      </pc:sldChg>
      <pc:sldChg chg="modSp mod">
        <pc:chgData name="Eric Lepelaar" userId="f360994d-910c-4ef2-a4fa-17765628cb7f" providerId="ADAL" clId="{BD170797-F8A1-4951-ABAE-F35BFA6DB1F9}" dt="2022-10-31T10:14:22.693" v="3" actId="20577"/>
        <pc:sldMkLst>
          <pc:docMk/>
          <pc:sldMk cId="2763496599" sldId="770"/>
        </pc:sldMkLst>
        <pc:spChg chg="mod">
          <ac:chgData name="Eric Lepelaar" userId="f360994d-910c-4ef2-a4fa-17765628cb7f" providerId="ADAL" clId="{BD170797-F8A1-4951-ABAE-F35BFA6DB1F9}" dt="2022-10-31T10:14:22.693" v="3" actId="20577"/>
          <ac:spMkLst>
            <pc:docMk/>
            <pc:sldMk cId="2763496599" sldId="770"/>
            <ac:spMk id="12291" creationId="{42CB71ED-1160-45C8-8008-90B77257C79A}"/>
          </ac:spMkLst>
        </pc:spChg>
      </pc:sldChg>
    </pc:docChg>
  </pc:docChgLst>
  <pc:docChgLst>
    <pc:chgData name="Eric Lepelaar" userId="f360994d-910c-4ef2-a4fa-17765628cb7f" providerId="ADAL" clId="{C8B0CAEE-A032-4578-B550-B1534191CC77}"/>
    <pc:docChg chg="custSel addSld delSld modSld">
      <pc:chgData name="Eric Lepelaar" userId="f360994d-910c-4ef2-a4fa-17765628cb7f" providerId="ADAL" clId="{C8B0CAEE-A032-4578-B550-B1534191CC77}" dt="2021-11-08T13:08:55.990" v="869" actId="6549"/>
      <pc:docMkLst>
        <pc:docMk/>
      </pc:docMkLst>
      <pc:sldChg chg="modSp mod">
        <pc:chgData name="Eric Lepelaar" userId="f360994d-910c-4ef2-a4fa-17765628cb7f" providerId="ADAL" clId="{C8B0CAEE-A032-4578-B550-B1534191CC77}" dt="2021-11-08T13:00:29.012" v="19" actId="20577"/>
        <pc:sldMkLst>
          <pc:docMk/>
          <pc:sldMk cId="0" sldId="381"/>
        </pc:sldMkLst>
        <pc:spChg chg="mod">
          <ac:chgData name="Eric Lepelaar" userId="f360994d-910c-4ef2-a4fa-17765628cb7f" providerId="ADAL" clId="{C8B0CAEE-A032-4578-B550-B1534191CC77}" dt="2021-11-08T13:00:29.012" v="19" actId="20577"/>
          <ac:spMkLst>
            <pc:docMk/>
            <pc:sldMk cId="0" sldId="381"/>
            <ac:spMk id="8195" creationId="{9B75574B-1B62-4E3D-9212-D9F194E74139}"/>
          </ac:spMkLst>
        </pc:spChg>
      </pc:sldChg>
      <pc:sldChg chg="modSp mod">
        <pc:chgData name="Eric Lepelaar" userId="f360994d-910c-4ef2-a4fa-17765628cb7f" providerId="ADAL" clId="{C8B0CAEE-A032-4578-B550-B1534191CC77}" dt="2021-11-08T13:04:27.180" v="478" actId="20577"/>
        <pc:sldMkLst>
          <pc:docMk/>
          <pc:sldMk cId="0" sldId="597"/>
        </pc:sldMkLst>
        <pc:spChg chg="mod">
          <ac:chgData name="Eric Lepelaar" userId="f360994d-910c-4ef2-a4fa-17765628cb7f" providerId="ADAL" clId="{C8B0CAEE-A032-4578-B550-B1534191CC77}" dt="2021-11-08T13:04:27.180" v="478" actId="20577"/>
          <ac:spMkLst>
            <pc:docMk/>
            <pc:sldMk cId="0" sldId="597"/>
            <ac:spMk id="17410" creationId="{D1AAD470-6D3C-49CD-81C5-5CCCF76A6252}"/>
          </ac:spMkLst>
        </pc:spChg>
        <pc:spChg chg="mod">
          <ac:chgData name="Eric Lepelaar" userId="f360994d-910c-4ef2-a4fa-17765628cb7f" providerId="ADAL" clId="{C8B0CAEE-A032-4578-B550-B1534191CC77}" dt="2021-11-08T13:04:23.084" v="474" actId="20577"/>
          <ac:spMkLst>
            <pc:docMk/>
            <pc:sldMk cId="0" sldId="597"/>
            <ac:spMk id="19459" creationId="{9C1F3751-0FBC-4C12-8A2D-858F7873D577}"/>
          </ac:spMkLst>
        </pc:spChg>
      </pc:sldChg>
      <pc:sldChg chg="modSp mod">
        <pc:chgData name="Eric Lepelaar" userId="f360994d-910c-4ef2-a4fa-17765628cb7f" providerId="ADAL" clId="{C8B0CAEE-A032-4578-B550-B1534191CC77}" dt="2021-11-08T13:08:55.990" v="869" actId="6549"/>
        <pc:sldMkLst>
          <pc:docMk/>
          <pc:sldMk cId="0" sldId="600"/>
        </pc:sldMkLst>
        <pc:spChg chg="mod">
          <ac:chgData name="Eric Lepelaar" userId="f360994d-910c-4ef2-a4fa-17765628cb7f" providerId="ADAL" clId="{C8B0CAEE-A032-4578-B550-B1534191CC77}" dt="2021-11-08T13:08:55.990" v="869" actId="6549"/>
          <ac:spMkLst>
            <pc:docMk/>
            <pc:sldMk cId="0" sldId="600"/>
            <ac:spMk id="25603" creationId="{6751F600-4E4B-4298-90A3-F5FC5C7171E6}"/>
          </ac:spMkLst>
        </pc:spChg>
      </pc:sldChg>
      <pc:sldChg chg="del">
        <pc:chgData name="Eric Lepelaar" userId="f360994d-910c-4ef2-a4fa-17765628cb7f" providerId="ADAL" clId="{C8B0CAEE-A032-4578-B550-B1534191CC77}" dt="2021-11-08T13:00:53.462" v="20" actId="47"/>
        <pc:sldMkLst>
          <pc:docMk/>
          <pc:sldMk cId="0" sldId="642"/>
        </pc:sldMkLst>
      </pc:sldChg>
      <pc:sldChg chg="del">
        <pc:chgData name="Eric Lepelaar" userId="f360994d-910c-4ef2-a4fa-17765628cb7f" providerId="ADAL" clId="{C8B0CAEE-A032-4578-B550-B1534191CC77}" dt="2021-11-08T13:01:01.380" v="22" actId="47"/>
        <pc:sldMkLst>
          <pc:docMk/>
          <pc:sldMk cId="0" sldId="643"/>
        </pc:sldMkLst>
      </pc:sldChg>
      <pc:sldChg chg="del">
        <pc:chgData name="Eric Lepelaar" userId="f360994d-910c-4ef2-a4fa-17765628cb7f" providerId="ADAL" clId="{C8B0CAEE-A032-4578-B550-B1534191CC77}" dt="2021-11-08T13:01:08.431" v="24" actId="47"/>
        <pc:sldMkLst>
          <pc:docMk/>
          <pc:sldMk cId="0" sldId="644"/>
        </pc:sldMkLst>
      </pc:sldChg>
      <pc:sldChg chg="del">
        <pc:chgData name="Eric Lepelaar" userId="f360994d-910c-4ef2-a4fa-17765628cb7f" providerId="ADAL" clId="{C8B0CAEE-A032-4578-B550-B1534191CC77}" dt="2021-11-08T13:00:59.066" v="21" actId="47"/>
        <pc:sldMkLst>
          <pc:docMk/>
          <pc:sldMk cId="0" sldId="713"/>
        </pc:sldMkLst>
      </pc:sldChg>
      <pc:sldChg chg="del">
        <pc:chgData name="Eric Lepelaar" userId="f360994d-910c-4ef2-a4fa-17765628cb7f" providerId="ADAL" clId="{C8B0CAEE-A032-4578-B550-B1534191CC77}" dt="2021-11-08T13:01:02.963" v="23" actId="47"/>
        <pc:sldMkLst>
          <pc:docMk/>
          <pc:sldMk cId="0" sldId="714"/>
        </pc:sldMkLst>
      </pc:sldChg>
      <pc:sldChg chg="modSp mod">
        <pc:chgData name="Eric Lepelaar" userId="f360994d-910c-4ef2-a4fa-17765628cb7f" providerId="ADAL" clId="{C8B0CAEE-A032-4578-B550-B1534191CC77}" dt="2021-11-08T13:08:20.460" v="868" actId="6549"/>
        <pc:sldMkLst>
          <pc:docMk/>
          <pc:sldMk cId="0" sldId="715"/>
        </pc:sldMkLst>
        <pc:spChg chg="mod">
          <ac:chgData name="Eric Lepelaar" userId="f360994d-910c-4ef2-a4fa-17765628cb7f" providerId="ADAL" clId="{C8B0CAEE-A032-4578-B550-B1534191CC77}" dt="2021-11-08T13:08:20.460" v="868" actId="6549"/>
          <ac:spMkLst>
            <pc:docMk/>
            <pc:sldMk cId="0" sldId="715"/>
            <ac:spMk id="19459" creationId="{1A4D4191-9079-4E0E-B0BD-B64378A976E7}"/>
          </ac:spMkLst>
        </pc:spChg>
      </pc:sldChg>
      <pc:sldChg chg="modSp add mod">
        <pc:chgData name="Eric Lepelaar" userId="f360994d-910c-4ef2-a4fa-17765628cb7f" providerId="ADAL" clId="{C8B0CAEE-A032-4578-B550-B1534191CC77}" dt="2021-11-08T13:06:56.835" v="801" actId="20577"/>
        <pc:sldMkLst>
          <pc:docMk/>
          <pc:sldMk cId="3802109275" sldId="723"/>
        </pc:sldMkLst>
        <pc:spChg chg="mod">
          <ac:chgData name="Eric Lepelaar" userId="f360994d-910c-4ef2-a4fa-17765628cb7f" providerId="ADAL" clId="{C8B0CAEE-A032-4578-B550-B1534191CC77}" dt="2021-11-08T13:04:34.764" v="481" actId="20577"/>
          <ac:spMkLst>
            <pc:docMk/>
            <pc:sldMk cId="3802109275" sldId="723"/>
            <ac:spMk id="17410" creationId="{D1AAD470-6D3C-49CD-81C5-5CCCF76A6252}"/>
          </ac:spMkLst>
        </pc:spChg>
        <pc:spChg chg="mod">
          <ac:chgData name="Eric Lepelaar" userId="f360994d-910c-4ef2-a4fa-17765628cb7f" providerId="ADAL" clId="{C8B0CAEE-A032-4578-B550-B1534191CC77}" dt="2021-11-08T13:06:56.835" v="801" actId="20577"/>
          <ac:spMkLst>
            <pc:docMk/>
            <pc:sldMk cId="3802109275" sldId="723"/>
            <ac:spMk id="19459" creationId="{9C1F3751-0FBC-4C12-8A2D-858F7873D57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F6873542-FD88-4BE4-9552-FD6A99C2C7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nl-NL"/>
          </a:p>
        </p:txBody>
      </p:sp>
      <p:sp>
        <p:nvSpPr>
          <p:cNvPr id="3" name="Tijdelijke aanduiding voor datum 2">
            <a:extLst>
              <a:ext uri="{FF2B5EF4-FFF2-40B4-BE49-F238E27FC236}">
                <a16:creationId xmlns:a16="http://schemas.microsoft.com/office/drawing/2014/main" id="{2CF5ABE5-2B1F-400E-B9DB-A6DEBB2C197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D762A49-4CC7-4A5A-9D62-D63E932B9242}" type="datetimeFigureOut">
              <a:rPr lang="nl-NL"/>
              <a:pPr>
                <a:defRPr/>
              </a:pPr>
              <a:t>31-10-2022</a:t>
            </a:fld>
            <a:endParaRPr lang="nl-NL"/>
          </a:p>
        </p:txBody>
      </p:sp>
      <p:sp>
        <p:nvSpPr>
          <p:cNvPr id="4" name="Tijdelijke aanduiding voor dia-afbeelding 3">
            <a:extLst>
              <a:ext uri="{FF2B5EF4-FFF2-40B4-BE49-F238E27FC236}">
                <a16:creationId xmlns:a16="http://schemas.microsoft.com/office/drawing/2014/main" id="{35E720ED-82CE-43D7-8BC7-B8CBFAF49E52}"/>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a:extLst>
              <a:ext uri="{FF2B5EF4-FFF2-40B4-BE49-F238E27FC236}">
                <a16:creationId xmlns:a16="http://schemas.microsoft.com/office/drawing/2014/main" id="{87098322-50BB-4636-9B7A-EA49AE579172}"/>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a:extLst>
              <a:ext uri="{FF2B5EF4-FFF2-40B4-BE49-F238E27FC236}">
                <a16:creationId xmlns:a16="http://schemas.microsoft.com/office/drawing/2014/main" id="{55431108-C15E-4F52-8027-A6FE8122224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nl-NL"/>
          </a:p>
        </p:txBody>
      </p:sp>
      <p:sp>
        <p:nvSpPr>
          <p:cNvPr id="7" name="Tijdelijke aanduiding voor dianummer 6">
            <a:extLst>
              <a:ext uri="{FF2B5EF4-FFF2-40B4-BE49-F238E27FC236}">
                <a16:creationId xmlns:a16="http://schemas.microsoft.com/office/drawing/2014/main" id="{7F17367B-894C-46AE-B3FB-FEAFC35860B8}"/>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74BC10C8-5E50-4F4A-ACA2-DE59AE18440C}"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a:extLst>
              <a:ext uri="{FF2B5EF4-FFF2-40B4-BE49-F238E27FC236}">
                <a16:creationId xmlns:a16="http://schemas.microsoft.com/office/drawing/2014/main" id="{6F610E84-8416-47B8-BBAA-E2D0A270C1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Tijdelijke aanduiding voor notities 2">
            <a:extLst>
              <a:ext uri="{FF2B5EF4-FFF2-40B4-BE49-F238E27FC236}">
                <a16:creationId xmlns:a16="http://schemas.microsoft.com/office/drawing/2014/main" id="{3B9B0E41-4B1A-413F-B15E-90FC9319BD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220" name="Tijdelijke aanduiding voor dianummer 3">
            <a:extLst>
              <a:ext uri="{FF2B5EF4-FFF2-40B4-BE49-F238E27FC236}">
                <a16:creationId xmlns:a16="http://schemas.microsoft.com/office/drawing/2014/main" id="{66748AB5-1D7A-4F11-A888-5DDBBE5D63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843FA1C-ADCD-4986-BCB8-E2406436BC14}"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A1F54DBE-86FA-4E1D-82D0-625EADC041B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9566A7EF-62DF-413B-9A49-19C86CAABE33}"/>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8391D67-CE77-483B-A075-573D4998E44F}"/>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E836E39-2B85-416C-9BA2-A457036C216D}"/>
              </a:ext>
            </a:extLst>
          </p:cNvPr>
          <p:cNvSpPr>
            <a:spLocks noGrp="1" noChangeArrowheads="1"/>
          </p:cNvSpPr>
          <p:nvPr>
            <p:ph type="sldNum" sz="quarter" idx="12"/>
          </p:nvPr>
        </p:nvSpPr>
        <p:spPr/>
        <p:txBody>
          <a:bodyPr/>
          <a:lstStyle>
            <a:lvl1pPr>
              <a:defRPr/>
            </a:lvl1pPr>
          </a:lstStyle>
          <a:p>
            <a:pPr>
              <a:defRPr/>
            </a:pPr>
            <a:fld id="{192260D4-2B40-4FDF-8F9C-6CD0F8C73715}" type="slidenum">
              <a:rPr lang="nl-NL" altLang="nl-NL"/>
              <a:pPr>
                <a:defRPr/>
              </a:pPr>
              <a:t>‹nr.›</a:t>
            </a:fld>
            <a:endParaRPr lang="nl-NL" altLang="nl-NL"/>
          </a:p>
        </p:txBody>
      </p:sp>
    </p:spTree>
    <p:extLst>
      <p:ext uri="{BB962C8B-B14F-4D97-AF65-F5344CB8AC3E}">
        <p14:creationId xmlns:p14="http://schemas.microsoft.com/office/powerpoint/2010/main" val="2614971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E75DED2A-B5E4-4177-91E5-1769AEF51DDC}"/>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E4638A5E-24AF-4D55-B2B8-0709A93CE32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E219BE97-F876-4971-BF5F-5BFEEBF0C980}"/>
              </a:ext>
            </a:extLst>
          </p:cNvPr>
          <p:cNvSpPr>
            <a:spLocks noGrp="1" noChangeArrowheads="1"/>
          </p:cNvSpPr>
          <p:nvPr>
            <p:ph type="sldNum" sz="quarter" idx="12"/>
          </p:nvPr>
        </p:nvSpPr>
        <p:spPr>
          <a:ln/>
        </p:spPr>
        <p:txBody>
          <a:bodyPr/>
          <a:lstStyle>
            <a:lvl1pPr>
              <a:defRPr/>
            </a:lvl1pPr>
          </a:lstStyle>
          <a:p>
            <a:pPr>
              <a:defRPr/>
            </a:pPr>
            <a:fld id="{AAEC665D-1428-4AFA-8AB9-67F4368A8F3A}" type="slidenum">
              <a:rPr lang="nl-NL" altLang="nl-NL"/>
              <a:pPr>
                <a:defRPr/>
              </a:pPr>
              <a:t>‹nr.›</a:t>
            </a:fld>
            <a:endParaRPr lang="nl-NL" altLang="nl-NL"/>
          </a:p>
        </p:txBody>
      </p:sp>
    </p:spTree>
    <p:extLst>
      <p:ext uri="{BB962C8B-B14F-4D97-AF65-F5344CB8AC3E}">
        <p14:creationId xmlns:p14="http://schemas.microsoft.com/office/powerpoint/2010/main" val="3919722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CB02BFF6-C799-44F0-A549-64CAE0F7C74A}"/>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FE6441C0-8DF2-49AC-B8C3-B580C03F2C7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1ECE017D-D90A-41D4-BFE7-A433511C2F9E}"/>
              </a:ext>
            </a:extLst>
          </p:cNvPr>
          <p:cNvSpPr>
            <a:spLocks noGrp="1" noChangeArrowheads="1"/>
          </p:cNvSpPr>
          <p:nvPr>
            <p:ph type="sldNum" sz="quarter" idx="12"/>
          </p:nvPr>
        </p:nvSpPr>
        <p:spPr>
          <a:ln/>
        </p:spPr>
        <p:txBody>
          <a:bodyPr/>
          <a:lstStyle>
            <a:lvl1pPr>
              <a:defRPr/>
            </a:lvl1pPr>
          </a:lstStyle>
          <a:p>
            <a:pPr>
              <a:defRPr/>
            </a:pPr>
            <a:fld id="{AFA570D8-48E1-46CA-8D10-836AB8C0D656}" type="slidenum">
              <a:rPr lang="nl-NL" altLang="nl-NL"/>
              <a:pPr>
                <a:defRPr/>
              </a:pPr>
              <a:t>‹nr.›</a:t>
            </a:fld>
            <a:endParaRPr lang="nl-NL" altLang="nl-NL"/>
          </a:p>
        </p:txBody>
      </p:sp>
    </p:spTree>
    <p:extLst>
      <p:ext uri="{BB962C8B-B14F-4D97-AF65-F5344CB8AC3E}">
        <p14:creationId xmlns:p14="http://schemas.microsoft.com/office/powerpoint/2010/main" val="2959509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209C069B-7632-4B33-B4C8-7EA5EA20124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0A27E0AE-5573-48DE-9BA7-9E9CB68B6609}"/>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DE088E43-3825-4A00-B60B-1A1012F74F9F}"/>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F0E221C4-C7C4-46EB-A4C6-8DFAA332F23C}"/>
              </a:ext>
            </a:extLst>
          </p:cNvPr>
          <p:cNvSpPr>
            <a:spLocks noGrp="1" noChangeArrowheads="1"/>
          </p:cNvSpPr>
          <p:nvPr>
            <p:ph type="sldNum" sz="quarter" idx="12"/>
          </p:nvPr>
        </p:nvSpPr>
        <p:spPr/>
        <p:txBody>
          <a:bodyPr/>
          <a:lstStyle>
            <a:lvl1pPr>
              <a:defRPr/>
            </a:lvl1pPr>
          </a:lstStyle>
          <a:p>
            <a:pPr>
              <a:defRPr/>
            </a:pPr>
            <a:fld id="{32021DEA-669E-4B7E-9163-C5207CA716E1}" type="slidenum">
              <a:rPr lang="nl-NL" altLang="nl-NL"/>
              <a:pPr>
                <a:defRPr/>
              </a:pPr>
              <a:t>‹nr.›</a:t>
            </a:fld>
            <a:endParaRPr lang="nl-NL" altLang="nl-NL"/>
          </a:p>
        </p:txBody>
      </p:sp>
    </p:spTree>
    <p:extLst>
      <p:ext uri="{BB962C8B-B14F-4D97-AF65-F5344CB8AC3E}">
        <p14:creationId xmlns:p14="http://schemas.microsoft.com/office/powerpoint/2010/main" val="1647808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1325710-140B-47E9-8144-B6BF575EBA8F}"/>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E5970022-CD82-4CEB-A85B-834A704D5CE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B8DD1FAE-3094-4C4B-B144-C182905342B1}"/>
              </a:ext>
            </a:extLst>
          </p:cNvPr>
          <p:cNvSpPr>
            <a:spLocks noGrp="1" noChangeArrowheads="1"/>
          </p:cNvSpPr>
          <p:nvPr>
            <p:ph type="sldNum" sz="quarter" idx="12"/>
          </p:nvPr>
        </p:nvSpPr>
        <p:spPr>
          <a:ln/>
        </p:spPr>
        <p:txBody>
          <a:bodyPr/>
          <a:lstStyle>
            <a:lvl1pPr>
              <a:defRPr/>
            </a:lvl1pPr>
          </a:lstStyle>
          <a:p>
            <a:pPr>
              <a:defRPr/>
            </a:pPr>
            <a:fld id="{9A87F020-841B-4C25-A029-B665C85C86C7}" type="slidenum">
              <a:rPr lang="nl-NL" altLang="nl-NL"/>
              <a:pPr>
                <a:defRPr/>
              </a:pPr>
              <a:t>‹nr.›</a:t>
            </a:fld>
            <a:endParaRPr lang="nl-NL" altLang="nl-NL"/>
          </a:p>
        </p:txBody>
      </p:sp>
    </p:spTree>
    <p:extLst>
      <p:ext uri="{BB962C8B-B14F-4D97-AF65-F5344CB8AC3E}">
        <p14:creationId xmlns:p14="http://schemas.microsoft.com/office/powerpoint/2010/main" val="377809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69CAAE17-8056-41A5-A247-EB2F94C40FD4}"/>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8EA3D2E1-10FD-4E4C-A700-6DA6066F922E}"/>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C1302B1B-139E-42AE-88DB-3584AFF79197}"/>
              </a:ext>
            </a:extLst>
          </p:cNvPr>
          <p:cNvSpPr>
            <a:spLocks noGrp="1" noChangeArrowheads="1"/>
          </p:cNvSpPr>
          <p:nvPr>
            <p:ph type="sldNum" sz="quarter" idx="12"/>
          </p:nvPr>
        </p:nvSpPr>
        <p:spPr>
          <a:ln/>
        </p:spPr>
        <p:txBody>
          <a:bodyPr/>
          <a:lstStyle>
            <a:lvl1pPr>
              <a:defRPr/>
            </a:lvl1pPr>
          </a:lstStyle>
          <a:p>
            <a:pPr>
              <a:defRPr/>
            </a:pPr>
            <a:fld id="{D5DF1EE5-E3F1-452C-A612-C2281434D7F8}" type="slidenum">
              <a:rPr lang="nl-NL" altLang="nl-NL"/>
              <a:pPr>
                <a:defRPr/>
              </a:pPr>
              <a:t>‹nr.›</a:t>
            </a:fld>
            <a:endParaRPr lang="nl-NL" altLang="nl-NL"/>
          </a:p>
        </p:txBody>
      </p:sp>
    </p:spTree>
    <p:extLst>
      <p:ext uri="{BB962C8B-B14F-4D97-AF65-F5344CB8AC3E}">
        <p14:creationId xmlns:p14="http://schemas.microsoft.com/office/powerpoint/2010/main" val="317104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4FFEB7CF-20CB-4133-BC37-FFF0D18E473B}"/>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7DC91E6A-D8B2-4A23-BEC8-1CD671CA595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E1C1097C-2B05-4146-B500-FAB5134041C5}"/>
              </a:ext>
            </a:extLst>
          </p:cNvPr>
          <p:cNvSpPr>
            <a:spLocks noGrp="1" noChangeArrowheads="1"/>
          </p:cNvSpPr>
          <p:nvPr>
            <p:ph type="sldNum" sz="quarter" idx="12"/>
          </p:nvPr>
        </p:nvSpPr>
        <p:spPr>
          <a:ln/>
        </p:spPr>
        <p:txBody>
          <a:bodyPr/>
          <a:lstStyle>
            <a:lvl1pPr>
              <a:defRPr/>
            </a:lvl1pPr>
          </a:lstStyle>
          <a:p>
            <a:pPr>
              <a:defRPr/>
            </a:pPr>
            <a:fld id="{4A55B68D-9954-435D-A35A-175F3AE2ED43}" type="slidenum">
              <a:rPr lang="nl-NL" altLang="nl-NL"/>
              <a:pPr>
                <a:defRPr/>
              </a:pPr>
              <a:t>‹nr.›</a:t>
            </a:fld>
            <a:endParaRPr lang="nl-NL" altLang="nl-NL"/>
          </a:p>
        </p:txBody>
      </p:sp>
    </p:spTree>
    <p:extLst>
      <p:ext uri="{BB962C8B-B14F-4D97-AF65-F5344CB8AC3E}">
        <p14:creationId xmlns:p14="http://schemas.microsoft.com/office/powerpoint/2010/main" val="2882083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8263B602-F4F3-4D1F-9634-44032EE9B011}"/>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99195F63-6D47-4E3F-9BE9-FA13F21D295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0A47C846-28D1-49D3-B996-5FD8E8D9591C}"/>
              </a:ext>
            </a:extLst>
          </p:cNvPr>
          <p:cNvSpPr>
            <a:spLocks noGrp="1" noChangeArrowheads="1"/>
          </p:cNvSpPr>
          <p:nvPr>
            <p:ph type="sldNum" sz="quarter" idx="12"/>
          </p:nvPr>
        </p:nvSpPr>
        <p:spPr>
          <a:ln/>
        </p:spPr>
        <p:txBody>
          <a:bodyPr/>
          <a:lstStyle>
            <a:lvl1pPr>
              <a:defRPr/>
            </a:lvl1pPr>
          </a:lstStyle>
          <a:p>
            <a:pPr>
              <a:defRPr/>
            </a:pPr>
            <a:fld id="{9BA4F312-10C1-40A4-8ABB-AC0A909161DB}" type="slidenum">
              <a:rPr lang="nl-NL" altLang="nl-NL"/>
              <a:pPr>
                <a:defRPr/>
              </a:pPr>
              <a:t>‹nr.›</a:t>
            </a:fld>
            <a:endParaRPr lang="nl-NL" altLang="nl-NL"/>
          </a:p>
        </p:txBody>
      </p:sp>
    </p:spTree>
    <p:extLst>
      <p:ext uri="{BB962C8B-B14F-4D97-AF65-F5344CB8AC3E}">
        <p14:creationId xmlns:p14="http://schemas.microsoft.com/office/powerpoint/2010/main" val="2900876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2C36570C-0D8A-42F1-A0E2-7901867EA96E}"/>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42D0E2EB-3CF4-45B0-AB22-F1EDF2423A8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C11AF661-3F4C-410E-B044-66E9798C6204}"/>
              </a:ext>
            </a:extLst>
          </p:cNvPr>
          <p:cNvSpPr>
            <a:spLocks noGrp="1" noChangeArrowheads="1"/>
          </p:cNvSpPr>
          <p:nvPr>
            <p:ph type="sldNum" sz="quarter" idx="12"/>
          </p:nvPr>
        </p:nvSpPr>
        <p:spPr>
          <a:ln/>
        </p:spPr>
        <p:txBody>
          <a:bodyPr/>
          <a:lstStyle>
            <a:lvl1pPr>
              <a:defRPr/>
            </a:lvl1pPr>
          </a:lstStyle>
          <a:p>
            <a:pPr>
              <a:defRPr/>
            </a:pPr>
            <a:fld id="{95BAAD34-F613-43E2-848F-52F1B1B6A952}" type="slidenum">
              <a:rPr lang="nl-NL" altLang="nl-NL"/>
              <a:pPr>
                <a:defRPr/>
              </a:pPr>
              <a:t>‹nr.›</a:t>
            </a:fld>
            <a:endParaRPr lang="nl-NL" altLang="nl-NL"/>
          </a:p>
        </p:txBody>
      </p:sp>
    </p:spTree>
    <p:extLst>
      <p:ext uri="{BB962C8B-B14F-4D97-AF65-F5344CB8AC3E}">
        <p14:creationId xmlns:p14="http://schemas.microsoft.com/office/powerpoint/2010/main" val="1449213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5CC545B-A987-4BEE-99AC-FE4BA5A01E5D}"/>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F6C89CD3-EAB6-4CDA-A52A-26BCC515264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F00F8518-6FD3-4968-A13B-C7DBA0E077E5}"/>
              </a:ext>
            </a:extLst>
          </p:cNvPr>
          <p:cNvSpPr>
            <a:spLocks noGrp="1" noChangeArrowheads="1"/>
          </p:cNvSpPr>
          <p:nvPr>
            <p:ph type="sldNum" sz="quarter" idx="12"/>
          </p:nvPr>
        </p:nvSpPr>
        <p:spPr>
          <a:ln/>
        </p:spPr>
        <p:txBody>
          <a:bodyPr/>
          <a:lstStyle>
            <a:lvl1pPr>
              <a:defRPr/>
            </a:lvl1pPr>
          </a:lstStyle>
          <a:p>
            <a:pPr>
              <a:defRPr/>
            </a:pPr>
            <a:fld id="{3E23F08B-99C4-4302-A706-51B0140F7B4A}" type="slidenum">
              <a:rPr lang="nl-NL" altLang="nl-NL"/>
              <a:pPr>
                <a:defRPr/>
              </a:pPr>
              <a:t>‹nr.›</a:t>
            </a:fld>
            <a:endParaRPr lang="nl-NL" altLang="nl-NL"/>
          </a:p>
        </p:txBody>
      </p:sp>
    </p:spTree>
    <p:extLst>
      <p:ext uri="{BB962C8B-B14F-4D97-AF65-F5344CB8AC3E}">
        <p14:creationId xmlns:p14="http://schemas.microsoft.com/office/powerpoint/2010/main" val="1542547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EAF82E58-BD75-4798-BB97-FE31E6C0C813}"/>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C89DB874-3AC7-49C7-9FC6-27CDC0AE7C3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FD532DEC-EB51-48C6-A839-BB4ED1E6A862}"/>
              </a:ext>
            </a:extLst>
          </p:cNvPr>
          <p:cNvSpPr>
            <a:spLocks noGrp="1" noChangeArrowheads="1"/>
          </p:cNvSpPr>
          <p:nvPr>
            <p:ph type="sldNum" sz="quarter" idx="12"/>
          </p:nvPr>
        </p:nvSpPr>
        <p:spPr>
          <a:ln/>
        </p:spPr>
        <p:txBody>
          <a:bodyPr/>
          <a:lstStyle>
            <a:lvl1pPr>
              <a:defRPr/>
            </a:lvl1pPr>
          </a:lstStyle>
          <a:p>
            <a:pPr>
              <a:defRPr/>
            </a:pPr>
            <a:fld id="{C15F0A90-3E3B-4FCB-B048-AB87B5BCD2C9}" type="slidenum">
              <a:rPr lang="nl-NL" altLang="nl-NL"/>
              <a:pPr>
                <a:defRPr/>
              </a:pPr>
              <a:t>‹nr.›</a:t>
            </a:fld>
            <a:endParaRPr lang="nl-NL" altLang="nl-NL"/>
          </a:p>
        </p:txBody>
      </p:sp>
    </p:spTree>
    <p:extLst>
      <p:ext uri="{BB962C8B-B14F-4D97-AF65-F5344CB8AC3E}">
        <p14:creationId xmlns:p14="http://schemas.microsoft.com/office/powerpoint/2010/main" val="335742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A0570E2-DDD3-4630-BFED-617CBB2E6820}"/>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CF8ED06-8D05-4502-B67D-7DB1C1491D5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00913286-2119-4877-B883-5DE9E9E92432}"/>
              </a:ext>
            </a:extLst>
          </p:cNvPr>
          <p:cNvSpPr>
            <a:spLocks noGrp="1" noChangeArrowheads="1"/>
          </p:cNvSpPr>
          <p:nvPr>
            <p:ph type="sldNum" sz="quarter" idx="12"/>
          </p:nvPr>
        </p:nvSpPr>
        <p:spPr>
          <a:ln/>
        </p:spPr>
        <p:txBody>
          <a:bodyPr/>
          <a:lstStyle>
            <a:lvl1pPr>
              <a:defRPr/>
            </a:lvl1pPr>
          </a:lstStyle>
          <a:p>
            <a:pPr>
              <a:defRPr/>
            </a:pPr>
            <a:fld id="{CF56352C-5D22-4926-A991-E67DF686247D}" type="slidenum">
              <a:rPr lang="nl-NL" altLang="nl-NL"/>
              <a:pPr>
                <a:defRPr/>
              </a:pPr>
              <a:t>‹nr.›</a:t>
            </a:fld>
            <a:endParaRPr lang="nl-NL" altLang="nl-NL"/>
          </a:p>
        </p:txBody>
      </p:sp>
    </p:spTree>
    <p:extLst>
      <p:ext uri="{BB962C8B-B14F-4D97-AF65-F5344CB8AC3E}">
        <p14:creationId xmlns:p14="http://schemas.microsoft.com/office/powerpoint/2010/main" val="2701369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A712538A-FDDE-477F-9717-9FD7EF7681BB}"/>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C3D3C97C-7774-4F11-9B83-A18DCB9BD53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070D23C1-5D99-4D62-A5CA-F0E272586C04}"/>
              </a:ext>
            </a:extLst>
          </p:cNvPr>
          <p:cNvSpPr>
            <a:spLocks noGrp="1" noChangeArrowheads="1"/>
          </p:cNvSpPr>
          <p:nvPr>
            <p:ph type="sldNum" sz="quarter" idx="12"/>
          </p:nvPr>
        </p:nvSpPr>
        <p:spPr>
          <a:ln/>
        </p:spPr>
        <p:txBody>
          <a:bodyPr/>
          <a:lstStyle>
            <a:lvl1pPr>
              <a:defRPr/>
            </a:lvl1pPr>
          </a:lstStyle>
          <a:p>
            <a:pPr>
              <a:defRPr/>
            </a:pPr>
            <a:fld id="{26D886EF-4FDD-460B-977F-478C44D97D72}" type="slidenum">
              <a:rPr lang="nl-NL" altLang="nl-NL"/>
              <a:pPr>
                <a:defRPr/>
              </a:pPr>
              <a:t>‹nr.›</a:t>
            </a:fld>
            <a:endParaRPr lang="nl-NL" altLang="nl-NL"/>
          </a:p>
        </p:txBody>
      </p:sp>
    </p:spTree>
    <p:extLst>
      <p:ext uri="{BB962C8B-B14F-4D97-AF65-F5344CB8AC3E}">
        <p14:creationId xmlns:p14="http://schemas.microsoft.com/office/powerpoint/2010/main" val="18924830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525A023A-051C-49E4-B6FA-FCC692246C91}"/>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050E090F-9EE6-4BA5-AF08-013FC351FEB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9C2F640D-6D51-497C-87CB-B73B89C539B1}"/>
              </a:ext>
            </a:extLst>
          </p:cNvPr>
          <p:cNvSpPr>
            <a:spLocks noGrp="1" noChangeArrowheads="1"/>
          </p:cNvSpPr>
          <p:nvPr>
            <p:ph type="sldNum" sz="quarter" idx="12"/>
          </p:nvPr>
        </p:nvSpPr>
        <p:spPr>
          <a:ln/>
        </p:spPr>
        <p:txBody>
          <a:bodyPr/>
          <a:lstStyle>
            <a:lvl1pPr>
              <a:defRPr/>
            </a:lvl1pPr>
          </a:lstStyle>
          <a:p>
            <a:pPr>
              <a:defRPr/>
            </a:pPr>
            <a:fld id="{934F2241-8893-4040-A874-B95ABD094C74}" type="slidenum">
              <a:rPr lang="nl-NL" altLang="nl-NL"/>
              <a:pPr>
                <a:defRPr/>
              </a:pPr>
              <a:t>‹nr.›</a:t>
            </a:fld>
            <a:endParaRPr lang="nl-NL" altLang="nl-NL"/>
          </a:p>
        </p:txBody>
      </p:sp>
    </p:spTree>
    <p:extLst>
      <p:ext uri="{BB962C8B-B14F-4D97-AF65-F5344CB8AC3E}">
        <p14:creationId xmlns:p14="http://schemas.microsoft.com/office/powerpoint/2010/main" val="24144126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61827482-F1EE-4B9E-A424-2E43367F5FD7}"/>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761FFCE-445C-4B85-9D29-2D34810A0C9F}"/>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4F478672-44C1-48BD-8DAA-BE78ACC36478}"/>
              </a:ext>
            </a:extLst>
          </p:cNvPr>
          <p:cNvSpPr>
            <a:spLocks noGrp="1" noChangeArrowheads="1"/>
          </p:cNvSpPr>
          <p:nvPr>
            <p:ph type="sldNum" sz="quarter" idx="12"/>
          </p:nvPr>
        </p:nvSpPr>
        <p:spPr>
          <a:ln/>
        </p:spPr>
        <p:txBody>
          <a:bodyPr/>
          <a:lstStyle>
            <a:lvl1pPr>
              <a:defRPr/>
            </a:lvl1pPr>
          </a:lstStyle>
          <a:p>
            <a:pPr>
              <a:defRPr/>
            </a:pPr>
            <a:fld id="{62BF50F7-25D2-4DB9-A9E6-F0CB0C22FA85}" type="slidenum">
              <a:rPr lang="nl-NL" altLang="nl-NL"/>
              <a:pPr>
                <a:defRPr/>
              </a:pPr>
              <a:t>‹nr.›</a:t>
            </a:fld>
            <a:endParaRPr lang="nl-NL" altLang="nl-NL"/>
          </a:p>
        </p:txBody>
      </p:sp>
    </p:spTree>
    <p:extLst>
      <p:ext uri="{BB962C8B-B14F-4D97-AF65-F5344CB8AC3E}">
        <p14:creationId xmlns:p14="http://schemas.microsoft.com/office/powerpoint/2010/main" val="37557735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E53674CD-AFE7-493E-8328-DD364651FD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340994E6-A4EF-4878-BCA1-565C4EC0EC68}"/>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FE83B189-6ED9-47F8-94E0-485F00A86675}"/>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5FCF4A0B-3889-425A-86B7-D023AC840CD8}"/>
              </a:ext>
            </a:extLst>
          </p:cNvPr>
          <p:cNvSpPr>
            <a:spLocks noGrp="1" noChangeArrowheads="1"/>
          </p:cNvSpPr>
          <p:nvPr>
            <p:ph type="sldNum" sz="quarter" idx="12"/>
          </p:nvPr>
        </p:nvSpPr>
        <p:spPr/>
        <p:txBody>
          <a:bodyPr/>
          <a:lstStyle>
            <a:lvl1pPr>
              <a:defRPr/>
            </a:lvl1pPr>
          </a:lstStyle>
          <a:p>
            <a:pPr>
              <a:defRPr/>
            </a:pPr>
            <a:fld id="{C907A2A4-EA13-465A-9B32-7A4F7E810906}" type="slidenum">
              <a:rPr lang="nl-NL" altLang="nl-NL"/>
              <a:pPr>
                <a:defRPr/>
              </a:pPr>
              <a:t>‹nr.›</a:t>
            </a:fld>
            <a:endParaRPr lang="nl-NL" altLang="nl-NL"/>
          </a:p>
        </p:txBody>
      </p:sp>
    </p:spTree>
    <p:extLst>
      <p:ext uri="{BB962C8B-B14F-4D97-AF65-F5344CB8AC3E}">
        <p14:creationId xmlns:p14="http://schemas.microsoft.com/office/powerpoint/2010/main" val="13026346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75AF3D61-B728-4BC3-AA7A-E121FDDBE4C1}"/>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4DB3126-8316-47A1-B713-B60BE8C87C5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7C3BBD08-8330-4FAE-8956-C9164B04D6D1}"/>
              </a:ext>
            </a:extLst>
          </p:cNvPr>
          <p:cNvSpPr>
            <a:spLocks noGrp="1" noChangeArrowheads="1"/>
          </p:cNvSpPr>
          <p:nvPr>
            <p:ph type="sldNum" sz="quarter" idx="12"/>
          </p:nvPr>
        </p:nvSpPr>
        <p:spPr>
          <a:ln/>
        </p:spPr>
        <p:txBody>
          <a:bodyPr/>
          <a:lstStyle>
            <a:lvl1pPr>
              <a:defRPr/>
            </a:lvl1pPr>
          </a:lstStyle>
          <a:p>
            <a:pPr>
              <a:defRPr/>
            </a:pPr>
            <a:fld id="{71B8E6BC-2D36-4EC1-8A54-720C7963FF28}" type="slidenum">
              <a:rPr lang="nl-NL" altLang="nl-NL"/>
              <a:pPr>
                <a:defRPr/>
              </a:pPr>
              <a:t>‹nr.›</a:t>
            </a:fld>
            <a:endParaRPr lang="nl-NL" altLang="nl-NL"/>
          </a:p>
        </p:txBody>
      </p:sp>
    </p:spTree>
    <p:extLst>
      <p:ext uri="{BB962C8B-B14F-4D97-AF65-F5344CB8AC3E}">
        <p14:creationId xmlns:p14="http://schemas.microsoft.com/office/powerpoint/2010/main" val="21460702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63256F54-DFFC-4803-8991-6DD54A44D2B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1F45D787-8640-48DB-A340-608F0ED1D4B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C67C2814-F478-4227-A41B-6EA4FFD79D66}"/>
              </a:ext>
            </a:extLst>
          </p:cNvPr>
          <p:cNvSpPr>
            <a:spLocks noGrp="1" noChangeArrowheads="1"/>
          </p:cNvSpPr>
          <p:nvPr>
            <p:ph type="sldNum" sz="quarter" idx="12"/>
          </p:nvPr>
        </p:nvSpPr>
        <p:spPr>
          <a:ln/>
        </p:spPr>
        <p:txBody>
          <a:bodyPr/>
          <a:lstStyle>
            <a:lvl1pPr>
              <a:defRPr/>
            </a:lvl1pPr>
          </a:lstStyle>
          <a:p>
            <a:pPr>
              <a:defRPr/>
            </a:pPr>
            <a:fld id="{25FD3B6D-93A8-4CF1-B1C6-EEFC93527D91}" type="slidenum">
              <a:rPr lang="nl-NL" altLang="nl-NL"/>
              <a:pPr>
                <a:defRPr/>
              </a:pPr>
              <a:t>‹nr.›</a:t>
            </a:fld>
            <a:endParaRPr lang="nl-NL" altLang="nl-NL"/>
          </a:p>
        </p:txBody>
      </p:sp>
    </p:spTree>
    <p:extLst>
      <p:ext uri="{BB962C8B-B14F-4D97-AF65-F5344CB8AC3E}">
        <p14:creationId xmlns:p14="http://schemas.microsoft.com/office/powerpoint/2010/main" val="25553791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37EC7931-A752-4271-929C-44C98D623C10}"/>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0D2755D3-A9BB-4ED8-83F9-AC025ECA5DD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8A8A95C8-0E4F-4977-9D55-50F05C21CC6E}"/>
              </a:ext>
            </a:extLst>
          </p:cNvPr>
          <p:cNvSpPr>
            <a:spLocks noGrp="1" noChangeArrowheads="1"/>
          </p:cNvSpPr>
          <p:nvPr>
            <p:ph type="sldNum" sz="quarter" idx="12"/>
          </p:nvPr>
        </p:nvSpPr>
        <p:spPr>
          <a:ln/>
        </p:spPr>
        <p:txBody>
          <a:bodyPr/>
          <a:lstStyle>
            <a:lvl1pPr>
              <a:defRPr/>
            </a:lvl1pPr>
          </a:lstStyle>
          <a:p>
            <a:pPr>
              <a:defRPr/>
            </a:pPr>
            <a:fld id="{B69FF0A3-234F-4B58-8F85-4FB6EC1CBA29}" type="slidenum">
              <a:rPr lang="nl-NL" altLang="nl-NL"/>
              <a:pPr>
                <a:defRPr/>
              </a:pPr>
              <a:t>‹nr.›</a:t>
            </a:fld>
            <a:endParaRPr lang="nl-NL" altLang="nl-NL"/>
          </a:p>
        </p:txBody>
      </p:sp>
    </p:spTree>
    <p:extLst>
      <p:ext uri="{BB962C8B-B14F-4D97-AF65-F5344CB8AC3E}">
        <p14:creationId xmlns:p14="http://schemas.microsoft.com/office/powerpoint/2010/main" val="20068429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3B3D2025-8342-4145-BAA8-1EBD7DC63C3C}"/>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6296692C-3333-41AA-A554-5006DDCB2444}"/>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BFF934D0-D5F0-4A1B-B9CA-6FAC53785ADD}"/>
              </a:ext>
            </a:extLst>
          </p:cNvPr>
          <p:cNvSpPr>
            <a:spLocks noGrp="1" noChangeArrowheads="1"/>
          </p:cNvSpPr>
          <p:nvPr>
            <p:ph type="sldNum" sz="quarter" idx="12"/>
          </p:nvPr>
        </p:nvSpPr>
        <p:spPr>
          <a:ln/>
        </p:spPr>
        <p:txBody>
          <a:bodyPr/>
          <a:lstStyle>
            <a:lvl1pPr>
              <a:defRPr/>
            </a:lvl1pPr>
          </a:lstStyle>
          <a:p>
            <a:pPr>
              <a:defRPr/>
            </a:pPr>
            <a:fld id="{B2782CDD-B90E-4CD8-A314-F10CF6E1F631}" type="slidenum">
              <a:rPr lang="nl-NL" altLang="nl-NL"/>
              <a:pPr>
                <a:defRPr/>
              </a:pPr>
              <a:t>‹nr.›</a:t>
            </a:fld>
            <a:endParaRPr lang="nl-NL" altLang="nl-NL"/>
          </a:p>
        </p:txBody>
      </p:sp>
    </p:spTree>
    <p:extLst>
      <p:ext uri="{BB962C8B-B14F-4D97-AF65-F5344CB8AC3E}">
        <p14:creationId xmlns:p14="http://schemas.microsoft.com/office/powerpoint/2010/main" val="2469350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0C3CAD49-C087-4F90-BFDA-A5D9A3B795DC}"/>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50724560-445A-4B70-B298-319E33FB786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24897EA7-1BF8-4438-BB7D-840E4D3EE7AF}"/>
              </a:ext>
            </a:extLst>
          </p:cNvPr>
          <p:cNvSpPr>
            <a:spLocks noGrp="1" noChangeArrowheads="1"/>
          </p:cNvSpPr>
          <p:nvPr>
            <p:ph type="sldNum" sz="quarter" idx="12"/>
          </p:nvPr>
        </p:nvSpPr>
        <p:spPr>
          <a:ln/>
        </p:spPr>
        <p:txBody>
          <a:bodyPr/>
          <a:lstStyle>
            <a:lvl1pPr>
              <a:defRPr/>
            </a:lvl1pPr>
          </a:lstStyle>
          <a:p>
            <a:pPr>
              <a:defRPr/>
            </a:pPr>
            <a:fld id="{A611CCA6-F283-49BC-99AF-665D83E30896}" type="slidenum">
              <a:rPr lang="nl-NL" altLang="nl-NL"/>
              <a:pPr>
                <a:defRPr/>
              </a:pPr>
              <a:t>‹nr.›</a:t>
            </a:fld>
            <a:endParaRPr lang="nl-NL" altLang="nl-NL"/>
          </a:p>
        </p:txBody>
      </p:sp>
    </p:spTree>
    <p:extLst>
      <p:ext uri="{BB962C8B-B14F-4D97-AF65-F5344CB8AC3E}">
        <p14:creationId xmlns:p14="http://schemas.microsoft.com/office/powerpoint/2010/main" val="5526773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2BEA0FF-BB33-4BA5-9156-AEFB931ACEC6}"/>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0C467099-8E33-4E54-BC4F-E4AB0EDFD1D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AC0787C8-9E98-453E-896D-E14CE2D01786}"/>
              </a:ext>
            </a:extLst>
          </p:cNvPr>
          <p:cNvSpPr>
            <a:spLocks noGrp="1" noChangeArrowheads="1"/>
          </p:cNvSpPr>
          <p:nvPr>
            <p:ph type="sldNum" sz="quarter" idx="12"/>
          </p:nvPr>
        </p:nvSpPr>
        <p:spPr>
          <a:ln/>
        </p:spPr>
        <p:txBody>
          <a:bodyPr/>
          <a:lstStyle>
            <a:lvl1pPr>
              <a:defRPr/>
            </a:lvl1pPr>
          </a:lstStyle>
          <a:p>
            <a:pPr>
              <a:defRPr/>
            </a:pPr>
            <a:fld id="{C62C5290-7B5D-4290-8472-1F73A65EC31E}" type="slidenum">
              <a:rPr lang="nl-NL" altLang="nl-NL"/>
              <a:pPr>
                <a:defRPr/>
              </a:pPr>
              <a:t>‹nr.›</a:t>
            </a:fld>
            <a:endParaRPr lang="nl-NL" altLang="nl-NL"/>
          </a:p>
        </p:txBody>
      </p:sp>
    </p:spTree>
    <p:extLst>
      <p:ext uri="{BB962C8B-B14F-4D97-AF65-F5344CB8AC3E}">
        <p14:creationId xmlns:p14="http://schemas.microsoft.com/office/powerpoint/2010/main" val="920365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ABE0A4D4-68CB-4001-8A9F-A962CFF15E8E}"/>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F90C4B06-B012-41EA-BCB9-268A4FB877F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EFEA85EC-E2EE-4FC0-A0CE-E0E79FB62FA3}"/>
              </a:ext>
            </a:extLst>
          </p:cNvPr>
          <p:cNvSpPr>
            <a:spLocks noGrp="1" noChangeArrowheads="1"/>
          </p:cNvSpPr>
          <p:nvPr>
            <p:ph type="sldNum" sz="quarter" idx="12"/>
          </p:nvPr>
        </p:nvSpPr>
        <p:spPr>
          <a:ln/>
        </p:spPr>
        <p:txBody>
          <a:bodyPr/>
          <a:lstStyle>
            <a:lvl1pPr>
              <a:defRPr/>
            </a:lvl1pPr>
          </a:lstStyle>
          <a:p>
            <a:pPr>
              <a:defRPr/>
            </a:pPr>
            <a:fld id="{E5980591-059D-4088-B1D4-4E8B9B524AE8}" type="slidenum">
              <a:rPr lang="nl-NL" altLang="nl-NL"/>
              <a:pPr>
                <a:defRPr/>
              </a:pPr>
              <a:t>‹nr.›</a:t>
            </a:fld>
            <a:endParaRPr lang="nl-NL" altLang="nl-NL"/>
          </a:p>
        </p:txBody>
      </p:sp>
    </p:spTree>
    <p:extLst>
      <p:ext uri="{BB962C8B-B14F-4D97-AF65-F5344CB8AC3E}">
        <p14:creationId xmlns:p14="http://schemas.microsoft.com/office/powerpoint/2010/main" val="38983817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03C4809C-ABB7-4780-AE9B-AC2A46DB36DD}"/>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3F21A6DE-D65E-402F-AE6E-B497942930E8}"/>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0A0B33B-91EE-4E21-88C7-7EE1650D9458}"/>
              </a:ext>
            </a:extLst>
          </p:cNvPr>
          <p:cNvSpPr>
            <a:spLocks noGrp="1" noChangeArrowheads="1"/>
          </p:cNvSpPr>
          <p:nvPr>
            <p:ph type="sldNum" sz="quarter" idx="12"/>
          </p:nvPr>
        </p:nvSpPr>
        <p:spPr>
          <a:ln/>
        </p:spPr>
        <p:txBody>
          <a:bodyPr/>
          <a:lstStyle>
            <a:lvl1pPr>
              <a:defRPr/>
            </a:lvl1pPr>
          </a:lstStyle>
          <a:p>
            <a:pPr>
              <a:defRPr/>
            </a:pPr>
            <a:fld id="{465E4A5F-361F-42AA-92F4-4108403DE848}" type="slidenum">
              <a:rPr lang="nl-NL" altLang="nl-NL"/>
              <a:pPr>
                <a:defRPr/>
              </a:pPr>
              <a:t>‹nr.›</a:t>
            </a:fld>
            <a:endParaRPr lang="nl-NL" altLang="nl-NL"/>
          </a:p>
        </p:txBody>
      </p:sp>
    </p:spTree>
    <p:extLst>
      <p:ext uri="{BB962C8B-B14F-4D97-AF65-F5344CB8AC3E}">
        <p14:creationId xmlns:p14="http://schemas.microsoft.com/office/powerpoint/2010/main" val="31714886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889BD41B-D43D-4C75-9DC7-AA53759B0C88}"/>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1335684-B32C-4848-9FF2-4D61DDCBB20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3CE3A5C-67F1-4198-B33E-C8C6B842D50E}"/>
              </a:ext>
            </a:extLst>
          </p:cNvPr>
          <p:cNvSpPr>
            <a:spLocks noGrp="1" noChangeArrowheads="1"/>
          </p:cNvSpPr>
          <p:nvPr>
            <p:ph type="sldNum" sz="quarter" idx="12"/>
          </p:nvPr>
        </p:nvSpPr>
        <p:spPr>
          <a:ln/>
        </p:spPr>
        <p:txBody>
          <a:bodyPr/>
          <a:lstStyle>
            <a:lvl1pPr>
              <a:defRPr/>
            </a:lvl1pPr>
          </a:lstStyle>
          <a:p>
            <a:pPr>
              <a:defRPr/>
            </a:pPr>
            <a:fld id="{664B7D38-82EA-4035-92EF-F0E2AE47849B}" type="slidenum">
              <a:rPr lang="nl-NL" altLang="nl-NL"/>
              <a:pPr>
                <a:defRPr/>
              </a:pPr>
              <a:t>‹nr.›</a:t>
            </a:fld>
            <a:endParaRPr lang="nl-NL" altLang="nl-NL"/>
          </a:p>
        </p:txBody>
      </p:sp>
    </p:spTree>
    <p:extLst>
      <p:ext uri="{BB962C8B-B14F-4D97-AF65-F5344CB8AC3E}">
        <p14:creationId xmlns:p14="http://schemas.microsoft.com/office/powerpoint/2010/main" val="6355917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3393AC26-23F0-47AF-9B4B-5ED1F235AF6C}"/>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74DB02B0-AF5A-4900-88DD-94FC96048C5D}"/>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3FB50C05-988E-478E-BD4E-6E9ED92E2CD1}"/>
              </a:ext>
            </a:extLst>
          </p:cNvPr>
          <p:cNvSpPr>
            <a:spLocks noGrp="1" noChangeArrowheads="1"/>
          </p:cNvSpPr>
          <p:nvPr>
            <p:ph type="sldNum" sz="quarter" idx="12"/>
          </p:nvPr>
        </p:nvSpPr>
        <p:spPr>
          <a:ln/>
        </p:spPr>
        <p:txBody>
          <a:bodyPr/>
          <a:lstStyle>
            <a:lvl1pPr>
              <a:defRPr/>
            </a:lvl1pPr>
          </a:lstStyle>
          <a:p>
            <a:pPr>
              <a:defRPr/>
            </a:pPr>
            <a:fld id="{F15B0773-5407-47A6-B0CC-1F520D42D898}" type="slidenum">
              <a:rPr lang="nl-NL" altLang="nl-NL"/>
              <a:pPr>
                <a:defRPr/>
              </a:pPr>
              <a:t>‹nr.›</a:t>
            </a:fld>
            <a:endParaRPr lang="nl-NL" altLang="nl-NL"/>
          </a:p>
        </p:txBody>
      </p:sp>
    </p:spTree>
    <p:extLst>
      <p:ext uri="{BB962C8B-B14F-4D97-AF65-F5344CB8AC3E}">
        <p14:creationId xmlns:p14="http://schemas.microsoft.com/office/powerpoint/2010/main" val="1612924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BD781A85-5D8B-4A3C-AC23-EA9134FC1895}"/>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C982845A-7BC0-4F48-8975-32C1BCC3ED8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87687DB7-B462-4466-963D-4FD9B42CA3F6}"/>
              </a:ext>
            </a:extLst>
          </p:cNvPr>
          <p:cNvSpPr>
            <a:spLocks noGrp="1" noChangeArrowheads="1"/>
          </p:cNvSpPr>
          <p:nvPr>
            <p:ph type="sldNum" sz="quarter" idx="12"/>
          </p:nvPr>
        </p:nvSpPr>
        <p:spPr>
          <a:ln/>
        </p:spPr>
        <p:txBody>
          <a:bodyPr/>
          <a:lstStyle>
            <a:lvl1pPr>
              <a:defRPr/>
            </a:lvl1pPr>
          </a:lstStyle>
          <a:p>
            <a:pPr>
              <a:defRPr/>
            </a:pPr>
            <a:fld id="{B28E12B9-579E-4858-ADE8-EA9E2ECA3906}" type="slidenum">
              <a:rPr lang="nl-NL" altLang="nl-NL"/>
              <a:pPr>
                <a:defRPr/>
              </a:pPr>
              <a:t>‹nr.›</a:t>
            </a:fld>
            <a:endParaRPr lang="nl-NL" altLang="nl-NL"/>
          </a:p>
        </p:txBody>
      </p:sp>
    </p:spTree>
    <p:extLst>
      <p:ext uri="{BB962C8B-B14F-4D97-AF65-F5344CB8AC3E}">
        <p14:creationId xmlns:p14="http://schemas.microsoft.com/office/powerpoint/2010/main" val="220801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95BEA7A6-98AD-4E72-BD3C-F773D381FACC}"/>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F4EA231-B31D-407C-938F-62CA968FD8D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E325E624-2EE5-41C5-ACFF-16C14BA994EE}"/>
              </a:ext>
            </a:extLst>
          </p:cNvPr>
          <p:cNvSpPr>
            <a:spLocks noGrp="1" noChangeArrowheads="1"/>
          </p:cNvSpPr>
          <p:nvPr>
            <p:ph type="sldNum" sz="quarter" idx="12"/>
          </p:nvPr>
        </p:nvSpPr>
        <p:spPr>
          <a:ln/>
        </p:spPr>
        <p:txBody>
          <a:bodyPr/>
          <a:lstStyle>
            <a:lvl1pPr>
              <a:defRPr/>
            </a:lvl1pPr>
          </a:lstStyle>
          <a:p>
            <a:pPr>
              <a:defRPr/>
            </a:pPr>
            <a:fld id="{7BDD085D-3B91-4A3C-B645-55DA611DABF9}" type="slidenum">
              <a:rPr lang="nl-NL" altLang="nl-NL"/>
              <a:pPr>
                <a:defRPr/>
              </a:pPr>
              <a:t>‹nr.›</a:t>
            </a:fld>
            <a:endParaRPr lang="nl-NL" altLang="nl-NL"/>
          </a:p>
        </p:txBody>
      </p:sp>
    </p:spTree>
    <p:extLst>
      <p:ext uri="{BB962C8B-B14F-4D97-AF65-F5344CB8AC3E}">
        <p14:creationId xmlns:p14="http://schemas.microsoft.com/office/powerpoint/2010/main" val="245373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8BD0833F-CA7C-42FB-BC6F-5ACAE23AC1C3}"/>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D9E689BA-6329-43D2-B4A3-591DA13EF2F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7AD0017A-397B-4AC4-88A6-EE01A59A0E2D}"/>
              </a:ext>
            </a:extLst>
          </p:cNvPr>
          <p:cNvSpPr>
            <a:spLocks noGrp="1" noChangeArrowheads="1"/>
          </p:cNvSpPr>
          <p:nvPr>
            <p:ph type="sldNum" sz="quarter" idx="12"/>
          </p:nvPr>
        </p:nvSpPr>
        <p:spPr>
          <a:ln/>
        </p:spPr>
        <p:txBody>
          <a:bodyPr/>
          <a:lstStyle>
            <a:lvl1pPr>
              <a:defRPr/>
            </a:lvl1pPr>
          </a:lstStyle>
          <a:p>
            <a:pPr>
              <a:defRPr/>
            </a:pPr>
            <a:fld id="{67C26B3E-9102-480F-A282-003E85E23F26}" type="slidenum">
              <a:rPr lang="nl-NL" altLang="nl-NL"/>
              <a:pPr>
                <a:defRPr/>
              </a:pPr>
              <a:t>‹nr.›</a:t>
            </a:fld>
            <a:endParaRPr lang="nl-NL" altLang="nl-NL"/>
          </a:p>
        </p:txBody>
      </p:sp>
    </p:spTree>
    <p:extLst>
      <p:ext uri="{BB962C8B-B14F-4D97-AF65-F5344CB8AC3E}">
        <p14:creationId xmlns:p14="http://schemas.microsoft.com/office/powerpoint/2010/main" val="2452187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F75FE49F-4633-4C7D-A2D3-3A9EC2EAE851}"/>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597A420B-DCB3-43A4-BD26-05C7FA39246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7EB9A875-852C-4661-8728-D4596D15DD1F}"/>
              </a:ext>
            </a:extLst>
          </p:cNvPr>
          <p:cNvSpPr>
            <a:spLocks noGrp="1" noChangeArrowheads="1"/>
          </p:cNvSpPr>
          <p:nvPr>
            <p:ph type="sldNum" sz="quarter" idx="12"/>
          </p:nvPr>
        </p:nvSpPr>
        <p:spPr>
          <a:ln/>
        </p:spPr>
        <p:txBody>
          <a:bodyPr/>
          <a:lstStyle>
            <a:lvl1pPr>
              <a:defRPr/>
            </a:lvl1pPr>
          </a:lstStyle>
          <a:p>
            <a:pPr>
              <a:defRPr/>
            </a:pPr>
            <a:fld id="{41F3E118-E7B4-4953-BABA-5D5C69B6C15E}" type="slidenum">
              <a:rPr lang="nl-NL" altLang="nl-NL"/>
              <a:pPr>
                <a:defRPr/>
              </a:pPr>
              <a:t>‹nr.›</a:t>
            </a:fld>
            <a:endParaRPr lang="nl-NL" altLang="nl-NL"/>
          </a:p>
        </p:txBody>
      </p:sp>
    </p:spTree>
    <p:extLst>
      <p:ext uri="{BB962C8B-B14F-4D97-AF65-F5344CB8AC3E}">
        <p14:creationId xmlns:p14="http://schemas.microsoft.com/office/powerpoint/2010/main" val="173764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C3685E-B476-47AC-B86E-E9A75ADA9D0C}"/>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3731897D-D50F-4C8E-B422-6D90816E05C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EEFF41AE-9ACA-45A1-816F-CF77CC3D8313}"/>
              </a:ext>
            </a:extLst>
          </p:cNvPr>
          <p:cNvSpPr>
            <a:spLocks noGrp="1" noChangeArrowheads="1"/>
          </p:cNvSpPr>
          <p:nvPr>
            <p:ph type="sldNum" sz="quarter" idx="12"/>
          </p:nvPr>
        </p:nvSpPr>
        <p:spPr>
          <a:ln/>
        </p:spPr>
        <p:txBody>
          <a:bodyPr/>
          <a:lstStyle>
            <a:lvl1pPr>
              <a:defRPr/>
            </a:lvl1pPr>
          </a:lstStyle>
          <a:p>
            <a:pPr>
              <a:defRPr/>
            </a:pPr>
            <a:fld id="{5E9EC3D5-FB19-46A3-929C-BA0E18A3AC96}" type="slidenum">
              <a:rPr lang="nl-NL" altLang="nl-NL"/>
              <a:pPr>
                <a:defRPr/>
              </a:pPr>
              <a:t>‹nr.›</a:t>
            </a:fld>
            <a:endParaRPr lang="nl-NL" altLang="nl-NL"/>
          </a:p>
        </p:txBody>
      </p:sp>
    </p:spTree>
    <p:extLst>
      <p:ext uri="{BB962C8B-B14F-4D97-AF65-F5344CB8AC3E}">
        <p14:creationId xmlns:p14="http://schemas.microsoft.com/office/powerpoint/2010/main" val="3724718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EAB122BD-7842-4303-9C5D-95E9DC8013F4}"/>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EE4C880D-0D80-48CE-805B-EF1CD1BAB98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B8D5BCA-2A5C-4EA9-8C0A-06C3E3C6B296}"/>
              </a:ext>
            </a:extLst>
          </p:cNvPr>
          <p:cNvSpPr>
            <a:spLocks noGrp="1" noChangeArrowheads="1"/>
          </p:cNvSpPr>
          <p:nvPr>
            <p:ph type="sldNum" sz="quarter" idx="12"/>
          </p:nvPr>
        </p:nvSpPr>
        <p:spPr>
          <a:ln/>
        </p:spPr>
        <p:txBody>
          <a:bodyPr/>
          <a:lstStyle>
            <a:lvl1pPr>
              <a:defRPr/>
            </a:lvl1pPr>
          </a:lstStyle>
          <a:p>
            <a:pPr>
              <a:defRPr/>
            </a:pPr>
            <a:fld id="{51FF33ED-00DC-4F98-A54F-4D23369F792E}" type="slidenum">
              <a:rPr lang="nl-NL" altLang="nl-NL"/>
              <a:pPr>
                <a:defRPr/>
              </a:pPr>
              <a:t>‹nr.›</a:t>
            </a:fld>
            <a:endParaRPr lang="nl-NL" altLang="nl-NL"/>
          </a:p>
        </p:txBody>
      </p:sp>
    </p:spTree>
    <p:extLst>
      <p:ext uri="{BB962C8B-B14F-4D97-AF65-F5344CB8AC3E}">
        <p14:creationId xmlns:p14="http://schemas.microsoft.com/office/powerpoint/2010/main" val="33644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44D458F1-6494-4275-AF27-17D094C32DCA}"/>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4D8E12E-41C5-4229-93C0-ED624D6F91E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3F9D17C8-4A36-4BE5-8A1E-3B51E6CBD940}"/>
              </a:ext>
            </a:extLst>
          </p:cNvPr>
          <p:cNvSpPr>
            <a:spLocks noGrp="1" noChangeArrowheads="1"/>
          </p:cNvSpPr>
          <p:nvPr>
            <p:ph type="sldNum" sz="quarter" idx="12"/>
          </p:nvPr>
        </p:nvSpPr>
        <p:spPr>
          <a:ln/>
        </p:spPr>
        <p:txBody>
          <a:bodyPr/>
          <a:lstStyle>
            <a:lvl1pPr>
              <a:defRPr/>
            </a:lvl1pPr>
          </a:lstStyle>
          <a:p>
            <a:pPr>
              <a:defRPr/>
            </a:pPr>
            <a:fld id="{B53A2A5B-2708-48E4-A083-C1A8A243F6AB}" type="slidenum">
              <a:rPr lang="nl-NL" altLang="nl-NL"/>
              <a:pPr>
                <a:defRPr/>
              </a:pPr>
              <a:t>‹nr.›</a:t>
            </a:fld>
            <a:endParaRPr lang="nl-NL" altLang="nl-NL"/>
          </a:p>
        </p:txBody>
      </p:sp>
    </p:spTree>
    <p:extLst>
      <p:ext uri="{BB962C8B-B14F-4D97-AF65-F5344CB8AC3E}">
        <p14:creationId xmlns:p14="http://schemas.microsoft.com/office/powerpoint/2010/main" val="1316094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1" descr="Hout_footer_ppt">
            <a:extLst>
              <a:ext uri="{FF2B5EF4-FFF2-40B4-BE49-F238E27FC236}">
                <a16:creationId xmlns:a16="http://schemas.microsoft.com/office/drawing/2014/main" id="{EA9EE173-58C5-4D2B-845D-40499560762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2" descr="Hout_footer_ppt">
            <a:extLst>
              <a:ext uri="{FF2B5EF4-FFF2-40B4-BE49-F238E27FC236}">
                <a16:creationId xmlns:a16="http://schemas.microsoft.com/office/drawing/2014/main" id="{32F6137F-B43E-4789-853A-76ADB62F8D6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a:extLst>
              <a:ext uri="{FF2B5EF4-FFF2-40B4-BE49-F238E27FC236}">
                <a16:creationId xmlns:a16="http://schemas.microsoft.com/office/drawing/2014/main" id="{6985DC65-778A-4452-AE97-E0FC49A94C05}"/>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2053" name="Rectangle 3">
            <a:extLst>
              <a:ext uri="{FF2B5EF4-FFF2-40B4-BE49-F238E27FC236}">
                <a16:creationId xmlns:a16="http://schemas.microsoft.com/office/drawing/2014/main" id="{9DBDEC9E-1B87-4F8F-889A-E16A4F05C50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317A841-16C7-449E-96E7-C9C3651BFEF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nl-NL"/>
          </a:p>
        </p:txBody>
      </p:sp>
      <p:sp>
        <p:nvSpPr>
          <p:cNvPr id="3" name="Rectangle 5">
            <a:extLst>
              <a:ext uri="{FF2B5EF4-FFF2-40B4-BE49-F238E27FC236}">
                <a16:creationId xmlns:a16="http://schemas.microsoft.com/office/drawing/2014/main" id="{FD8A6D9B-A2AD-41B1-AB73-51423656E6D0}"/>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nl-NL"/>
          </a:p>
        </p:txBody>
      </p:sp>
      <p:sp>
        <p:nvSpPr>
          <p:cNvPr id="1030" name="Rectangle 6">
            <a:extLst>
              <a:ext uri="{FF2B5EF4-FFF2-40B4-BE49-F238E27FC236}">
                <a16:creationId xmlns:a16="http://schemas.microsoft.com/office/drawing/2014/main" id="{BE715297-D5B0-4A33-A11F-C6B72923CD87}"/>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0551D77C-6567-45D1-B65D-55F7D7216C75}"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5653" r:id="rId1"/>
    <p:sldLayoutId id="2147485632" r:id="rId2"/>
    <p:sldLayoutId id="2147485633" r:id="rId3"/>
    <p:sldLayoutId id="2147485634" r:id="rId4"/>
    <p:sldLayoutId id="2147485635" r:id="rId5"/>
    <p:sldLayoutId id="2147485636" r:id="rId6"/>
    <p:sldLayoutId id="2147485637" r:id="rId7"/>
    <p:sldLayoutId id="2147485638" r:id="rId8"/>
    <p:sldLayoutId id="2147485639" r:id="rId9"/>
    <p:sldLayoutId id="2147485640" r:id="rId10"/>
    <p:sldLayoutId id="2147485641"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987DBA9A-B4EF-4877-9B2B-D76276096D9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1DCA88D3-F76C-4E98-98DF-805E466B2F9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9783F81D-3DE6-43B4-B72B-26997F21E367}"/>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254AFDDA-96C4-42F7-9B3A-E473567720C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D2BFBA6-4929-43C5-93B9-EBDE2D4D73D2}"/>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nl-NL"/>
          </a:p>
        </p:txBody>
      </p:sp>
      <p:sp>
        <p:nvSpPr>
          <p:cNvPr id="3" name="Rectangle 5">
            <a:extLst>
              <a:ext uri="{FF2B5EF4-FFF2-40B4-BE49-F238E27FC236}">
                <a16:creationId xmlns:a16="http://schemas.microsoft.com/office/drawing/2014/main" id="{CD137FD8-A09E-4B13-B0FF-3007E78FF39C}"/>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nl-NL"/>
          </a:p>
        </p:txBody>
      </p:sp>
      <p:sp>
        <p:nvSpPr>
          <p:cNvPr id="1030" name="Rectangle 6">
            <a:extLst>
              <a:ext uri="{FF2B5EF4-FFF2-40B4-BE49-F238E27FC236}">
                <a16:creationId xmlns:a16="http://schemas.microsoft.com/office/drawing/2014/main" id="{D4FA26A4-302C-47CE-AF00-A37E5A2BAE49}"/>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A2ED9010-B913-4B2E-AB65-88ECA84463BD}" type="slidenum">
              <a:rPr lang="nl-NL" altLang="nl-NL"/>
              <a:pPr>
                <a:defRPr/>
              </a:pPr>
              <a:t>‹nr.›</a:t>
            </a:fld>
            <a:endParaRPr lang="nl-NL" altLang="nl-NL"/>
          </a:p>
        </p:txBody>
      </p:sp>
    </p:spTree>
    <p:extLst>
      <p:ext uri="{BB962C8B-B14F-4D97-AF65-F5344CB8AC3E}">
        <p14:creationId xmlns:p14="http://schemas.microsoft.com/office/powerpoint/2010/main" val="3191971631"/>
      </p:ext>
    </p:extLst>
  </p:cSld>
  <p:clrMap bg1="lt1" tx1="dk1" bg2="lt2" tx2="dk2" accent1="accent1" accent2="accent2" accent3="accent3" accent4="accent4" accent5="accent5" accent6="accent6" hlink="hlink" folHlink="folHlink"/>
  <p:sldLayoutIdLst>
    <p:sldLayoutId id="2147485656" r:id="rId1"/>
    <p:sldLayoutId id="2147485657" r:id="rId2"/>
    <p:sldLayoutId id="2147485658" r:id="rId3"/>
    <p:sldLayoutId id="2147485659" r:id="rId4"/>
    <p:sldLayoutId id="2147485660" r:id="rId5"/>
    <p:sldLayoutId id="2147485661" r:id="rId6"/>
    <p:sldLayoutId id="2147485662" r:id="rId7"/>
    <p:sldLayoutId id="2147485663" r:id="rId8"/>
    <p:sldLayoutId id="2147485664" r:id="rId9"/>
    <p:sldLayoutId id="2147485665" r:id="rId10"/>
    <p:sldLayoutId id="2147485666"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314BAE50-1EBB-4697-B818-41C4E50BF6F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D8842AEB-9626-4046-B048-4C382B97793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B7EF351B-84B4-450E-B84D-E4ACD4EDBC91}"/>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267293AD-3970-41E6-8A63-29C4E0CEFC6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2F77947-6089-4FE5-BFFF-5ECAE16EF978}"/>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a:extLst>
              <a:ext uri="{FF2B5EF4-FFF2-40B4-BE49-F238E27FC236}">
                <a16:creationId xmlns:a16="http://schemas.microsoft.com/office/drawing/2014/main" id="{FB4FE9F4-CCA9-4E28-8AE3-28C4492ADC57}"/>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a:extLst>
              <a:ext uri="{FF2B5EF4-FFF2-40B4-BE49-F238E27FC236}">
                <a16:creationId xmlns:a16="http://schemas.microsoft.com/office/drawing/2014/main" id="{8F4EAE45-3111-438F-81EE-63467D610256}"/>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0F0E2D6-8699-411D-B3FD-FFCED520C675}" type="slidenum">
              <a:rPr lang="nl-NL" altLang="nl-NL"/>
              <a:pPr>
                <a:defRPr/>
              </a:pPr>
              <a:t>‹nr.›</a:t>
            </a:fld>
            <a:endParaRPr lang="nl-NL" altLang="nl-NL"/>
          </a:p>
        </p:txBody>
      </p:sp>
    </p:spTree>
    <p:extLst>
      <p:ext uri="{BB962C8B-B14F-4D97-AF65-F5344CB8AC3E}">
        <p14:creationId xmlns:p14="http://schemas.microsoft.com/office/powerpoint/2010/main" val="3236506438"/>
      </p:ext>
    </p:extLst>
  </p:cSld>
  <p:clrMap bg1="lt1" tx1="dk1" bg2="lt2" tx2="dk2" accent1="accent1" accent2="accent2" accent3="accent3" accent4="accent4" accent5="accent5" accent6="accent6" hlink="hlink" folHlink="folHlink"/>
  <p:sldLayoutIdLst>
    <p:sldLayoutId id="2147485668" r:id="rId1"/>
    <p:sldLayoutId id="2147485669" r:id="rId2"/>
    <p:sldLayoutId id="2147485670" r:id="rId3"/>
    <p:sldLayoutId id="2147485671" r:id="rId4"/>
    <p:sldLayoutId id="2147485672" r:id="rId5"/>
    <p:sldLayoutId id="2147485673" r:id="rId6"/>
    <p:sldLayoutId id="2147485674" r:id="rId7"/>
    <p:sldLayoutId id="2147485675" r:id="rId8"/>
    <p:sldLayoutId id="2147485676" r:id="rId9"/>
    <p:sldLayoutId id="2147485677" r:id="rId10"/>
    <p:sldLayoutId id="2147485678"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hyperlink" Target="https://c.spotler.com/ct/m18/k1/Nqf6KgLi3ccb0OBHZfoxzoELhpcjgh5NL4rNyUCiKvi6y1fUlSCBvOya4dHFaRCo4lImsIgBX7Sw-_avtF-pWQ/6fHpszyyTAikz99" TargetMode="Externa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hyperlink" Target="https://www.scouting.nl/downloads/ondersteuning/bestuurlijke-zaken/landelijke-raad/landelijke-raad-2021-12-11" TargetMode="External"/><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hyperlink" Target="https://www.scouting.nl/downloads/ondersteuning/bestuurlijke-zaken/landelijke-raad/voortgangsrapportages-scoutinglandgoed-zeewolde" TargetMode="Externa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849E6C-8295-48C1-9E09-2CB337710086}"/>
              </a:ext>
            </a:extLst>
          </p:cNvPr>
          <p:cNvSpPr>
            <a:spLocks noGrp="1" noChangeArrowheads="1"/>
          </p:cNvSpPr>
          <p:nvPr>
            <p:ph type="ctrTitle"/>
          </p:nvPr>
        </p:nvSpPr>
        <p:spPr/>
        <p:txBody>
          <a:bodyPr/>
          <a:lstStyle/>
          <a:p>
            <a:pPr eaLnBrk="1" hangingPunct="1">
              <a:defRPr/>
            </a:pPr>
            <a:r>
              <a:rPr lang="en-US" altLang="nl-NL" dirty="0"/>
              <a:t>100ste </a:t>
            </a:r>
            <a:r>
              <a:rPr lang="en-US" altLang="nl-NL" dirty="0" err="1"/>
              <a:t>Landelijke</a:t>
            </a:r>
            <a:r>
              <a:rPr lang="en-US" altLang="nl-NL" dirty="0"/>
              <a:t> </a:t>
            </a:r>
            <a:r>
              <a:rPr lang="en-US" altLang="nl-NL" dirty="0" err="1"/>
              <a:t>raad</a:t>
            </a:r>
            <a:br>
              <a:rPr lang="en-US" altLang="nl-NL" dirty="0"/>
            </a:br>
            <a:r>
              <a:rPr lang="en-US" altLang="nl-NL" sz="1600" i="1" dirty="0">
                <a:latin typeface="+mn-lt"/>
              </a:rPr>
              <a:t>10 </a:t>
            </a:r>
            <a:r>
              <a:rPr lang="en-US" altLang="nl-NL" sz="1600" i="1" dirty="0" err="1">
                <a:latin typeface="+mn-lt"/>
              </a:rPr>
              <a:t>december</a:t>
            </a:r>
            <a:r>
              <a:rPr lang="en-US" altLang="nl-NL" sz="1600" i="1" dirty="0">
                <a:latin typeface="+mn-lt"/>
              </a:rPr>
              <a:t> 2022</a:t>
            </a:r>
            <a:endParaRPr lang="nl-NL" altLang="nl-NL" sz="1600" i="1" dirty="0">
              <a:latin typeface="+mn-lt"/>
            </a:endParaRPr>
          </a:p>
        </p:txBody>
      </p:sp>
      <p:sp>
        <p:nvSpPr>
          <p:cNvPr id="4099" name="Rectangle 3">
            <a:extLst>
              <a:ext uri="{FF2B5EF4-FFF2-40B4-BE49-F238E27FC236}">
                <a16:creationId xmlns:a16="http://schemas.microsoft.com/office/drawing/2014/main" id="{88130A47-D4EC-4BEB-8EE8-2F6DB95385D0}"/>
              </a:ext>
            </a:extLst>
          </p:cNvPr>
          <p:cNvSpPr>
            <a:spLocks noGrp="1" noChangeArrowheads="1"/>
          </p:cNvSpPr>
          <p:nvPr>
            <p:ph type="subTitle" idx="1"/>
          </p:nvPr>
        </p:nvSpPr>
        <p:spPr>
          <a:xfrm>
            <a:off x="423863" y="3886200"/>
            <a:ext cx="8418512" cy="1302488"/>
          </a:xfrm>
        </p:spPr>
        <p:txBody>
          <a:bodyPr/>
          <a:lstStyle/>
          <a:p>
            <a:pPr eaLnBrk="1" hangingPunct="1">
              <a:lnSpc>
                <a:spcPct val="114000"/>
              </a:lnSpc>
              <a:spcBef>
                <a:spcPct val="0"/>
              </a:spcBef>
            </a:pPr>
            <a:r>
              <a:rPr lang="en-US" altLang="nl-NL" dirty="0" err="1"/>
              <a:t>Toelichting</a:t>
            </a:r>
            <a:r>
              <a:rPr lang="en-US" altLang="nl-NL" dirty="0"/>
              <a:t> op de </a:t>
            </a:r>
            <a:r>
              <a:rPr lang="en-US" altLang="nl-NL" dirty="0" err="1"/>
              <a:t>belangrijkste</a:t>
            </a:r>
            <a:r>
              <a:rPr lang="en-US" altLang="nl-NL" dirty="0"/>
              <a:t> </a:t>
            </a:r>
            <a:r>
              <a:rPr lang="en-US" altLang="nl-NL" dirty="0" err="1"/>
              <a:t>onderwerpen</a:t>
            </a:r>
            <a:r>
              <a:rPr lang="en-US" altLang="nl-NL" dirty="0"/>
              <a:t> van de agenda</a:t>
            </a:r>
            <a:endParaRPr lang="nl-NL" altLang="nl-NL" dirty="0"/>
          </a:p>
        </p:txBody>
      </p:sp>
      <p:pic>
        <p:nvPicPr>
          <p:cNvPr id="4" name="Afbeelding 3">
            <a:extLst>
              <a:ext uri="{FF2B5EF4-FFF2-40B4-BE49-F238E27FC236}">
                <a16:creationId xmlns:a16="http://schemas.microsoft.com/office/drawing/2014/main" id="{444A94BC-7DED-CEDA-DEB4-A9812C3A26A9}"/>
              </a:ext>
            </a:extLst>
          </p:cNvPr>
          <p:cNvPicPr>
            <a:picLocks noChangeAspect="1"/>
          </p:cNvPicPr>
          <p:nvPr/>
        </p:nvPicPr>
        <p:blipFill>
          <a:blip r:embed="rId2"/>
          <a:stretch>
            <a:fillRect/>
          </a:stretch>
        </p:blipFill>
        <p:spPr>
          <a:xfrm>
            <a:off x="575725" y="388640"/>
            <a:ext cx="7992549" cy="16155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Activiteitenplan Scouting Nederland 2023</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In het activiteitenplan 2023 wordt het meerjarenbeleid 2020-2023 met een jaar verlengd. Er is behoefte aan een pas op de plaats na alle hectiek van corona en organisatie van </a:t>
            </a:r>
            <a:r>
              <a:rPr kumimoji="0" lang="nl-NL" sz="2000" b="0" i="0" u="none" strike="noStrike" kern="0" cap="none" spc="0" normalizeH="0" baseline="0" noProof="0" dirty="0" err="1">
                <a:ln>
                  <a:noFill/>
                </a:ln>
                <a:solidFill>
                  <a:srgbClr val="000000"/>
                </a:solidFill>
                <a:effectLst/>
                <a:uLnTx/>
                <a:uFillTx/>
                <a:latin typeface="Arial"/>
                <a:ea typeface="+mn-ea"/>
                <a:cs typeface="+mn-cs"/>
              </a:rPr>
              <a:t>Nawaka</a:t>
            </a:r>
            <a:r>
              <a:rPr kumimoji="0" lang="nl-NL" sz="2000" b="0" i="0" u="none" strike="noStrike" kern="0" cap="none" spc="0" normalizeH="0" baseline="0" noProof="0" dirty="0">
                <a:ln>
                  <a:noFill/>
                </a:ln>
                <a:solidFill>
                  <a:srgbClr val="000000"/>
                </a:solidFill>
                <a:effectLst/>
                <a:uLnTx/>
                <a:uFillTx/>
                <a:latin typeface="Arial"/>
                <a:ea typeface="+mn-ea"/>
                <a:cs typeface="+mn-cs"/>
              </a:rPr>
              <a:t>. Dit betekent dat voor 2023 de 3 focusdoelen van het meerjarenbeleid nog steeds centraal staan: </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Groepen </a:t>
            </a:r>
            <a:r>
              <a:rPr kumimoji="0" lang="nl-NL" sz="2000" b="0" i="0" u="none" strike="noStrike" kern="0" cap="none" spc="0" normalizeH="0" baseline="0" noProof="0" dirty="0" err="1">
                <a:ln>
                  <a:noFill/>
                </a:ln>
                <a:solidFill>
                  <a:srgbClr val="000000"/>
                </a:solidFill>
                <a:effectLst/>
                <a:uLnTx/>
                <a:uFillTx/>
                <a:latin typeface="Arial"/>
                <a:ea typeface="+mn-ea"/>
                <a:cs typeface="+mn-cs"/>
              </a:rPr>
              <a:t>toekomstproof</a:t>
            </a:r>
            <a:r>
              <a:rPr kumimoji="0" lang="nl-NL" sz="2000" b="0" i="0" u="none" strike="noStrike" kern="0" cap="none" spc="0" normalizeH="0" baseline="0" noProof="0" dirty="0">
                <a:ln>
                  <a:noFill/>
                </a:ln>
                <a:solidFill>
                  <a:srgbClr val="000000"/>
                </a:solidFill>
                <a:effectLst/>
                <a:uLnTx/>
                <a:uFillTx/>
                <a:latin typeface="Arial"/>
                <a:ea typeface="+mn-ea"/>
                <a:cs typeface="+mn-cs"/>
              </a:rPr>
              <a:t>.</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lang="nl-NL" sz="2000" dirty="0">
                <a:solidFill>
                  <a:srgbClr val="000000"/>
                </a:solidFill>
                <a:latin typeface="Arial"/>
              </a:rPr>
              <a:t>Samenwerken en verbinden.</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lang="nl-NL" sz="2000" dirty="0">
                <a:solidFill>
                  <a:srgbClr val="000000"/>
                </a:solidFill>
                <a:latin typeface="Arial"/>
              </a:rPr>
              <a:t>Duurzaam vrijwilligersbeleid.</a:t>
            </a:r>
          </a:p>
          <a:p>
            <a:pPr marL="0" marR="0" lvl="0" indent="0" algn="l" defTabSz="914400" rtl="0" eaLnBrk="0" fontAlgn="base" latinLnBrk="0" hangingPunct="0">
              <a:lnSpc>
                <a:spcPct val="100000"/>
              </a:lnSpc>
              <a:spcBef>
                <a:spcPct val="20000"/>
              </a:spcBef>
              <a:spcAft>
                <a:spcPct val="0"/>
              </a:spcAft>
              <a:buClrTx/>
              <a:buSzTx/>
              <a:buNone/>
              <a:tabLst/>
              <a:defRPr/>
            </a:pPr>
            <a:endParaRPr kumimoji="0" lang="nl-NL" sz="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None/>
              <a:tabLst/>
              <a:defRPr/>
            </a:pPr>
            <a:r>
              <a:rPr lang="nl-NL" sz="2000" dirty="0">
                <a:solidFill>
                  <a:srgbClr val="000000"/>
                </a:solidFill>
                <a:latin typeface="Arial"/>
              </a:rPr>
              <a:t>Daarnaast is er in 2023 extra </a:t>
            </a:r>
            <a:r>
              <a:rPr lang="nl-NL" sz="2000">
                <a:solidFill>
                  <a:srgbClr val="000000"/>
                </a:solidFill>
                <a:latin typeface="Arial"/>
              </a:rPr>
              <a:t>aandacht voor </a:t>
            </a:r>
            <a:r>
              <a:rPr lang="nl-NL" sz="2000" dirty="0">
                <a:solidFill>
                  <a:srgbClr val="000000"/>
                </a:solidFill>
                <a:latin typeface="Arial"/>
              </a:rPr>
              <a:t>2 belangrijke maatschappelijke thema’s:</a:t>
            </a:r>
          </a:p>
          <a:p>
            <a:pPr marL="457200" marR="0" lvl="0" indent="-457200" algn="l" defTabSz="914400" rtl="0" eaLnBrk="0" fontAlgn="base" latinLnBrk="0" hangingPunct="0">
              <a:lnSpc>
                <a:spcPct val="100000"/>
              </a:lnSpc>
              <a:spcBef>
                <a:spcPct val="20000"/>
              </a:spcBef>
              <a:spcAft>
                <a:spcPct val="0"/>
              </a:spcAft>
              <a:buClrTx/>
              <a:buSzTx/>
              <a:buAutoNum type="arabicPeriod"/>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Duurzaamheid.</a:t>
            </a:r>
          </a:p>
          <a:p>
            <a:pPr marL="457200" marR="0" lvl="0" indent="-457200" algn="l" defTabSz="914400" rtl="0" eaLnBrk="0" fontAlgn="base" latinLnBrk="0" hangingPunct="0">
              <a:lnSpc>
                <a:spcPct val="100000"/>
              </a:lnSpc>
              <a:spcBef>
                <a:spcPct val="20000"/>
              </a:spcBef>
              <a:spcAft>
                <a:spcPct val="0"/>
              </a:spcAft>
              <a:buClrTx/>
              <a:buSzTx/>
              <a:buAutoNum type="arabicPeriod"/>
              <a:tabLst/>
              <a:defRPr/>
            </a:pPr>
            <a:r>
              <a:rPr lang="nl-NL" sz="2000" dirty="0">
                <a:solidFill>
                  <a:srgbClr val="000000"/>
                </a:solidFill>
                <a:latin typeface="Arial"/>
              </a:rPr>
              <a:t>Gezonde persoonlijke ontwikkeling (waaronder mentale gezondheid) van de jeugd.</a:t>
            </a:r>
            <a:endParaRPr kumimoji="0" lang="nl-NL" sz="20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00661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Financiën en beheer 2023 - 1</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r>
              <a:rPr kumimoji="0" lang="nl-NL" altLang="nl-NL" sz="2000" b="0" i="0" u="none" strike="noStrike" kern="0" cap="none" spc="0" normalizeH="0" baseline="0" noProof="0" dirty="0">
                <a:ln>
                  <a:noFill/>
                </a:ln>
                <a:solidFill>
                  <a:srgbClr val="000000"/>
                </a:solidFill>
                <a:effectLst/>
                <a:uLnTx/>
                <a:uFillTx/>
                <a:latin typeface="Arial"/>
                <a:ea typeface="+mn-ea"/>
                <a:cs typeface="+mn-cs"/>
              </a:rPr>
              <a:t>Het landelijk bestuur vraagt de landelijke raad de begroting Vereniging Scouting Nederland 2023 inclusief de bijbehorende Nota van toelichting </a:t>
            </a:r>
            <a:r>
              <a:rPr kumimoji="0" lang="nl-NL" altLang="nl-NL" sz="2000" b="0" i="0" u="none" strike="noStrike" kern="0" cap="none" spc="0" normalizeH="0" baseline="0" noProof="0" dirty="0">
                <a:ln>
                  <a:noFill/>
                </a:ln>
                <a:solidFill>
                  <a:srgbClr val="000000"/>
                </a:solidFill>
                <a:effectLst/>
                <a:uLnTx/>
                <a:uFillTx/>
                <a:latin typeface="Arial"/>
                <a:ea typeface="+mn-ea"/>
                <a:cs typeface="Times New Roman" panose="02020603050405020304" pitchFamily="18" charset="0"/>
              </a:rPr>
              <a:t>goed te keuren, inclusief het bedrag van 25,35 per lid per jaar voor de verenigingscontributie.</a:t>
            </a:r>
            <a:endParaRPr kumimoji="0" lang="nl-NL" sz="2000" b="0" i="0" u="none" strike="noStrike" kern="0" cap="none" spc="0" normalizeH="0" baseline="0" noProof="0" dirty="0">
              <a:ln>
                <a:noFill/>
              </a:ln>
              <a:solidFill>
                <a:srgbClr val="000000"/>
              </a:solidFill>
              <a:effectLst/>
              <a:uLnTx/>
              <a:uFillTx/>
              <a:latin typeface="Arial"/>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2000" b="0" i="0" u="none" strike="noStrike" kern="0" cap="none" spc="0" normalizeH="0" baseline="0" noProof="0" dirty="0">
              <a:ln>
                <a:noFill/>
              </a:ln>
              <a:solidFill>
                <a:srgbClr val="000000"/>
              </a:solidFill>
              <a:effectLst/>
              <a:uLnTx/>
              <a:uFillTx/>
              <a:latin typeface="Arial"/>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r>
              <a:rPr lang="nl-NL" sz="2000" dirty="0">
                <a:solidFill>
                  <a:srgbClr val="000000"/>
                </a:solidFill>
                <a:latin typeface="Arial"/>
                <a:ea typeface="Times New Roman" panose="02020603050405020304" pitchFamily="18" charset="0"/>
                <a:cs typeface="Times New Roman" panose="02020603050405020304" pitchFamily="18" charset="0"/>
              </a:rPr>
              <a:t>Er is sprake van een sterk oplopende inflatie. De contributie neemt echter minder toe dan op basis van inflatie verwacht mag worden. Dit komt omdat de contributie jaarlijks wordt aangepast op basis van de prijsindex van het afgelopen jaar, in dit geval dus 2021. Volgend jaar zal dus rekening gehouden moeten worden met een hogere indexatie van de contributie. Ook heeft de inflatie nu al direct effect op de kosten voor de activiteiten van Scouting. </a:t>
            </a:r>
            <a:endParaRPr kumimoji="0" lang="nl-NL" sz="2000" b="0" i="0" u="none" strike="noStrike" kern="0" cap="none" spc="0" normalizeH="0" baseline="0" noProof="0" dirty="0">
              <a:ln>
                <a:noFill/>
              </a:ln>
              <a:solidFill>
                <a:srgbClr val="000000"/>
              </a:solidFill>
              <a:effectLst/>
              <a:uLnTx/>
              <a:uFillTx/>
              <a:latin typeface="Arial"/>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07398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Financiën en beheer 2023 - 2</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r>
              <a:rPr kumimoji="0" lang="nl-NL" sz="2000" b="0" i="0" u="none" strike="noStrike" kern="0" cap="none" spc="0" normalizeH="0" baseline="0" noProof="0" dirty="0">
                <a:ln>
                  <a:noFill/>
                </a:ln>
                <a:solidFill>
                  <a:srgbClr val="000000"/>
                </a:solidFill>
                <a:effectLst/>
                <a:uLnTx/>
                <a:uFillTx/>
                <a:latin typeface="Arial"/>
                <a:ea typeface="Times New Roman" panose="02020603050405020304" pitchFamily="18" charset="0"/>
                <a:cs typeface="Times New Roman" panose="02020603050405020304" pitchFamily="18" charset="0"/>
              </a:rPr>
              <a:t>Naast de begroting 2023 van de Vereniging Scouting Nederland is ter informatie de begroting van het </a:t>
            </a:r>
            <a:r>
              <a:rPr kumimoji="0" lang="nl-NL" sz="2000" b="0" i="0" u="none" strike="noStrike" kern="0" cap="none" spc="0" normalizeH="0" baseline="0" noProof="0" dirty="0">
                <a:ln>
                  <a:noFill/>
                </a:ln>
                <a:solidFill>
                  <a:srgbClr val="000000"/>
                </a:solidFill>
                <a:effectLst/>
                <a:uLnTx/>
                <a:uFillTx/>
                <a:latin typeface="Arial"/>
                <a:ea typeface="+mn-ea"/>
                <a:cs typeface="+mn-cs"/>
              </a:rPr>
              <a:t>Scouting Nederland Fonds 2023 en de begroting van het Scoutinglandgoed 2023 meegezonden.</a:t>
            </a: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lang="nl-NL" sz="2000" dirty="0">
              <a:solidFill>
                <a:srgbClr val="000000"/>
              </a:solidFill>
              <a:latin typeface="Arial"/>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De meerjarenraming en –begroting Scoutinglandgoed 2023-2027 volgt ter informatie in de nazending.  </a:t>
            </a:r>
            <a:endParaRPr kumimoji="0" lang="nl-NL" sz="32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56139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Regiovragen</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nl-NL" altLang="nl-NL" sz="2000" b="0" i="0" u="none" strike="noStrike" kern="0" cap="none" spc="0" normalizeH="0" baseline="0" noProof="0" dirty="0">
                <a:ln>
                  <a:noFill/>
                </a:ln>
                <a:solidFill>
                  <a:srgbClr val="000000"/>
                </a:solidFill>
                <a:effectLst/>
                <a:uLnTx/>
                <a:uFillTx/>
                <a:latin typeface="Arial"/>
                <a:ea typeface="+mn-ea"/>
                <a:cs typeface="+mn-cs"/>
              </a:rPr>
              <a:t>Naar aanleiding van de agendastukken kunnen leden van de landelijke raad tot en met zondag 20 november vragen stellen (regiovragen).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nl-NL" altLang="nl-NL"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nl-NL" altLang="nl-NL" sz="2000" b="0" i="0" u="none" strike="noStrike" kern="0" cap="none" spc="0" normalizeH="0" baseline="0" noProof="0" dirty="0">
                <a:ln>
                  <a:noFill/>
                </a:ln>
                <a:solidFill>
                  <a:srgbClr val="000000"/>
                </a:solidFill>
                <a:effectLst/>
                <a:uLnTx/>
                <a:uFillTx/>
                <a:latin typeface="Arial"/>
                <a:ea typeface="+mn-ea"/>
                <a:cs typeface="+mn-cs"/>
              </a:rPr>
              <a:t>Deze vragen worden door het landelijk bestuur voorafgaand aan de landelijke raad beantwoord, naar alle raadsleden verstuurd en op de website geplaatst. Op deze manier kunnen alle leden zien welke vragen er zijn gesteld en welke antwoorden het bestuur hierop heeft gegeven. </a:t>
            </a: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763496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el 1">
            <a:extLst>
              <a:ext uri="{FF2B5EF4-FFF2-40B4-BE49-F238E27FC236}">
                <a16:creationId xmlns:a16="http://schemas.microsoft.com/office/drawing/2014/main" id="{2D251E99-9318-4FCB-8CD2-56D3752F8C9A}"/>
              </a:ext>
            </a:extLst>
          </p:cNvPr>
          <p:cNvSpPr>
            <a:spLocks noGrp="1" noChangeArrowheads="1"/>
          </p:cNvSpPr>
          <p:nvPr>
            <p:ph type="ctrTitle"/>
          </p:nvPr>
        </p:nvSpPr>
        <p:spPr/>
        <p:txBody>
          <a:bodyPr/>
          <a:lstStyle/>
          <a:p>
            <a:r>
              <a:rPr lang="nl-NL" altLang="nl-NL"/>
              <a:t>Dank voor je komst</a:t>
            </a:r>
          </a:p>
        </p:txBody>
      </p:sp>
      <p:sp>
        <p:nvSpPr>
          <p:cNvPr id="43011" name="Ondertitel 2">
            <a:extLst>
              <a:ext uri="{FF2B5EF4-FFF2-40B4-BE49-F238E27FC236}">
                <a16:creationId xmlns:a16="http://schemas.microsoft.com/office/drawing/2014/main" id="{EA0FCB77-5878-4853-8766-4AAE131600C1}"/>
              </a:ext>
            </a:extLst>
          </p:cNvPr>
          <p:cNvSpPr>
            <a:spLocks noGrp="1" noChangeArrowheads="1"/>
          </p:cNvSpPr>
          <p:nvPr>
            <p:ph type="subTitle" idx="1"/>
          </p:nvPr>
        </p:nvSpPr>
        <p:spPr/>
        <p:txBody>
          <a:bodyPr/>
          <a:lstStyle/>
          <a:p>
            <a:r>
              <a:rPr lang="nl-NL" altLang="nl-NL" sz="2800" dirty="0"/>
              <a:t>De volgende landelijke raad is op </a:t>
            </a:r>
          </a:p>
          <a:p>
            <a:r>
              <a:rPr lang="nl-NL" altLang="nl-NL" sz="2800" dirty="0"/>
              <a:t>10 juni 2023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328BBF5-F1C5-4A0E-92F5-2898A06645DD}"/>
              </a:ext>
            </a:extLst>
          </p:cNvPr>
          <p:cNvSpPr>
            <a:spLocks noGrp="1" noChangeArrowheads="1"/>
          </p:cNvSpPr>
          <p:nvPr>
            <p:ph type="title"/>
          </p:nvPr>
        </p:nvSpPr>
        <p:spPr>
          <a:xfrm>
            <a:off x="457200" y="190500"/>
            <a:ext cx="8229600" cy="1143000"/>
          </a:xfrm>
        </p:spPr>
        <p:txBody>
          <a:bodyPr/>
          <a:lstStyle/>
          <a:p>
            <a:pPr eaLnBrk="1" hangingPunct="1"/>
            <a:r>
              <a:rPr lang="en-US" altLang="nl-NL" dirty="0" err="1"/>
              <a:t>Inleiding</a:t>
            </a:r>
            <a:r>
              <a:rPr lang="en-US" altLang="nl-NL" dirty="0"/>
              <a:t> - 1</a:t>
            </a:r>
            <a:endParaRPr lang="nl-NL" altLang="nl-NL" dirty="0"/>
          </a:p>
        </p:txBody>
      </p:sp>
      <p:sp>
        <p:nvSpPr>
          <p:cNvPr id="5123" name="Rectangle 3">
            <a:extLst>
              <a:ext uri="{FF2B5EF4-FFF2-40B4-BE49-F238E27FC236}">
                <a16:creationId xmlns:a16="http://schemas.microsoft.com/office/drawing/2014/main" id="{478A64A8-B0BB-4A44-927E-B457030067EE}"/>
              </a:ext>
            </a:extLst>
          </p:cNvPr>
          <p:cNvSpPr>
            <a:spLocks noGrp="1" noChangeArrowheads="1"/>
          </p:cNvSpPr>
          <p:nvPr>
            <p:ph type="body" idx="1"/>
          </p:nvPr>
        </p:nvSpPr>
        <p:spPr>
          <a:xfrm>
            <a:off x="457200" y="1333500"/>
            <a:ext cx="8432800" cy="4621212"/>
          </a:xfrm>
        </p:spPr>
        <p:txBody>
          <a:bodyPr/>
          <a:lstStyle/>
          <a:p>
            <a:pPr marL="0" indent="0">
              <a:lnSpc>
                <a:spcPct val="114000"/>
              </a:lnSpc>
              <a:spcBef>
                <a:spcPct val="0"/>
              </a:spcBef>
              <a:buFontTx/>
              <a:buNone/>
            </a:pPr>
            <a:r>
              <a:rPr lang="nl-NL" altLang="nl-NL" sz="2000" dirty="0"/>
              <a:t>De landelijke raad is de algemene ledenvergadering van Scouting Nederland (‘de Scouting Nederland groepsraad’) en het hoogste orgaan binnen Scouting NL.</a:t>
            </a:r>
          </a:p>
          <a:p>
            <a:pPr marL="0" indent="0">
              <a:lnSpc>
                <a:spcPct val="114000"/>
              </a:lnSpc>
              <a:spcBef>
                <a:spcPct val="0"/>
              </a:spcBef>
              <a:buFontTx/>
              <a:buNone/>
            </a:pPr>
            <a:endParaRPr lang="nl-NL" altLang="nl-NL" sz="2000" dirty="0"/>
          </a:p>
          <a:p>
            <a:pPr marL="0" indent="0">
              <a:lnSpc>
                <a:spcPct val="114000"/>
              </a:lnSpc>
              <a:spcBef>
                <a:spcPct val="0"/>
              </a:spcBef>
              <a:buFontTx/>
              <a:buNone/>
            </a:pPr>
            <a:r>
              <a:rPr lang="nl-NL" altLang="nl-NL" sz="2000" dirty="0"/>
              <a:t>In de landelijke raad zitten 48 gekozen raadsleden, 1 per regio &amp; 3 voor het waterwerk. Daarnaast heeft elke regio een plaatsvervangend lid.  </a:t>
            </a:r>
          </a:p>
          <a:p>
            <a:pPr marL="0" indent="0">
              <a:lnSpc>
                <a:spcPct val="114000"/>
              </a:lnSpc>
              <a:spcBef>
                <a:spcPct val="0"/>
              </a:spcBef>
              <a:buFontTx/>
              <a:buNone/>
            </a:pPr>
            <a:endParaRPr lang="nl-NL" altLang="nl-NL" sz="2000" dirty="0"/>
          </a:p>
          <a:p>
            <a:pPr marL="0" indent="0">
              <a:lnSpc>
                <a:spcPct val="114000"/>
              </a:lnSpc>
              <a:spcBef>
                <a:spcPct val="0"/>
              </a:spcBef>
              <a:buFontTx/>
              <a:buNone/>
            </a:pPr>
            <a:r>
              <a:rPr lang="nl-NL" altLang="nl-NL" sz="2000" dirty="0"/>
              <a:t>De raadsleden vertegenwoordigen de leden uit de regio en kunnen zo invloed uitoefenen op het beleid van Scouting Nederland.  </a:t>
            </a:r>
          </a:p>
          <a:p>
            <a:pPr marL="0" indent="0">
              <a:lnSpc>
                <a:spcPct val="114000"/>
              </a:lnSpc>
              <a:spcBef>
                <a:spcPct val="0"/>
              </a:spcBef>
              <a:buFontTx/>
              <a:buNone/>
            </a:pPr>
            <a:endParaRPr lang="nl-NL" altLang="nl-NL" sz="2000" dirty="0"/>
          </a:p>
          <a:p>
            <a:pPr marL="0" indent="0">
              <a:lnSpc>
                <a:spcPct val="114000"/>
              </a:lnSpc>
              <a:spcBef>
                <a:spcPct val="0"/>
              </a:spcBef>
              <a:buFontTx/>
              <a:buNone/>
            </a:pPr>
            <a:r>
              <a:rPr lang="nl-NL" altLang="nl-NL" sz="2000" dirty="0"/>
              <a:t>Met deze presentatie geven we een toelichting van wat er besproken gaat worden.</a:t>
            </a:r>
          </a:p>
          <a:p>
            <a:pPr marL="0" indent="0" eaLnBrk="1" hangingPunct="1">
              <a:buFontTx/>
              <a:buNone/>
            </a:pPr>
            <a:endParaRPr lang="nl-NL" altLang="nl-NL"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0B94C88A-7B2A-405E-9696-20F2525AE5CD}"/>
              </a:ext>
            </a:extLst>
          </p:cNvPr>
          <p:cNvSpPr>
            <a:spLocks noGrp="1" noChangeArrowheads="1"/>
          </p:cNvSpPr>
          <p:nvPr>
            <p:ph type="title"/>
          </p:nvPr>
        </p:nvSpPr>
        <p:spPr>
          <a:xfrm>
            <a:off x="457200" y="188470"/>
            <a:ext cx="8229600" cy="1143000"/>
          </a:xfrm>
        </p:spPr>
        <p:txBody>
          <a:bodyPr/>
          <a:lstStyle/>
          <a:p>
            <a:r>
              <a:rPr lang="nl-NL" altLang="nl-NL" dirty="0"/>
              <a:t>Inleiding - 2</a:t>
            </a:r>
          </a:p>
        </p:txBody>
      </p:sp>
      <p:sp>
        <p:nvSpPr>
          <p:cNvPr id="7171" name="Tijdelijke aanduiding voor inhoud 2">
            <a:extLst>
              <a:ext uri="{FF2B5EF4-FFF2-40B4-BE49-F238E27FC236}">
                <a16:creationId xmlns:a16="http://schemas.microsoft.com/office/drawing/2014/main" id="{BE913020-EE79-4F6F-8870-8D3A9177E31C}"/>
              </a:ext>
            </a:extLst>
          </p:cNvPr>
          <p:cNvSpPr>
            <a:spLocks noGrp="1" noChangeArrowheads="1"/>
          </p:cNvSpPr>
          <p:nvPr>
            <p:ph idx="1"/>
          </p:nvPr>
        </p:nvSpPr>
        <p:spPr>
          <a:xfrm>
            <a:off x="457200" y="1331470"/>
            <a:ext cx="8229600" cy="4525963"/>
          </a:xfrm>
        </p:spPr>
        <p:txBody>
          <a:bodyPr/>
          <a:lstStyle/>
          <a:p>
            <a:pPr marL="0" indent="0">
              <a:lnSpc>
                <a:spcPct val="115000"/>
              </a:lnSpc>
              <a:buNone/>
              <a:tabLst>
                <a:tab pos="648335" algn="l"/>
                <a:tab pos="990600" algn="l"/>
              </a:tabLst>
            </a:pPr>
            <a:r>
              <a:rPr lang="nl-NL" sz="2000" dirty="0">
                <a:effectLst/>
                <a:latin typeface="Arial" panose="020B0604020202020204" pitchFamily="34" charset="0"/>
                <a:ea typeface="Times New Roman" panose="02020603050405020304" pitchFamily="18" charset="0"/>
                <a:cs typeface="Arial" panose="020B0604020202020204" pitchFamily="34" charset="0"/>
              </a:rPr>
              <a:t>Op 11 oktober hebben alle (</a:t>
            </a:r>
            <a:r>
              <a:rPr lang="nl-NL" sz="2000" dirty="0" err="1">
                <a:effectLst/>
                <a:latin typeface="Arial" panose="020B0604020202020204" pitchFamily="34" charset="0"/>
                <a:ea typeface="Times New Roman" panose="02020603050405020304" pitchFamily="18" charset="0"/>
                <a:cs typeface="Arial" panose="020B0604020202020204" pitchFamily="34" charset="0"/>
              </a:rPr>
              <a:t>plv</a:t>
            </a:r>
            <a:r>
              <a:rPr lang="nl-NL" sz="2000" dirty="0">
                <a:effectLst/>
                <a:latin typeface="Arial" panose="020B0604020202020204" pitchFamily="34" charset="0"/>
                <a:ea typeface="Times New Roman" panose="02020603050405020304" pitchFamily="18" charset="0"/>
                <a:cs typeface="Arial" panose="020B0604020202020204" pitchFamily="34" charset="0"/>
              </a:rPr>
              <a:t>) raadsleden per mail een bericht ontvangen over een aanpassing in de agenda van de landelijke raad. Hierin wordt voorgesteld om de evaluatie van </a:t>
            </a:r>
            <a:r>
              <a:rPr lang="nl-NL" sz="2000" dirty="0" err="1">
                <a:effectLst/>
                <a:latin typeface="Arial" panose="020B0604020202020204" pitchFamily="34" charset="0"/>
                <a:ea typeface="Times New Roman" panose="02020603050405020304" pitchFamily="18" charset="0"/>
                <a:cs typeface="Times New Roman" panose="02020603050405020304" pitchFamily="18" charset="0"/>
              </a:rPr>
              <a:t>Nawaka</a:t>
            </a:r>
            <a:r>
              <a:rPr lang="nl-NL" sz="2000" dirty="0">
                <a:effectLst/>
                <a:latin typeface="Arial" panose="020B0604020202020204" pitchFamily="34" charset="0"/>
                <a:ea typeface="Times New Roman" panose="02020603050405020304" pitchFamily="18" charset="0"/>
                <a:cs typeface="Times New Roman" panose="02020603050405020304" pitchFamily="18" charset="0"/>
              </a:rPr>
              <a:t> 2022 in het ochtenddeel van de landelijke raad te behandelen, in plaats van het reguliere </a:t>
            </a:r>
            <a:r>
              <a:rPr lang="nl-NL" sz="2000" dirty="0" err="1">
                <a:effectLst/>
                <a:latin typeface="Arial" panose="020B0604020202020204" pitchFamily="34" charset="0"/>
                <a:ea typeface="Times New Roman" panose="02020603050405020304" pitchFamily="18" charset="0"/>
                <a:cs typeface="Times New Roman" panose="02020603050405020304" pitchFamily="18" charset="0"/>
              </a:rPr>
              <a:t>meningvormende</a:t>
            </a:r>
            <a:r>
              <a:rPr lang="nl-NL" sz="2000" dirty="0">
                <a:effectLst/>
                <a:latin typeface="Arial" panose="020B0604020202020204" pitchFamily="34" charset="0"/>
                <a:ea typeface="Times New Roman" panose="02020603050405020304" pitchFamily="18" charset="0"/>
                <a:cs typeface="Times New Roman" panose="02020603050405020304" pitchFamily="18" charset="0"/>
              </a:rPr>
              <a:t> deel tijdens de ochtend. </a:t>
            </a:r>
          </a:p>
          <a:p>
            <a:pPr marL="0" indent="0">
              <a:lnSpc>
                <a:spcPct val="115000"/>
              </a:lnSpc>
              <a:buNone/>
              <a:tabLst>
                <a:tab pos="648335" algn="l"/>
                <a:tab pos="990600" algn="l"/>
              </a:tabLst>
            </a:pPr>
            <a:endParaRPr lang="nl-NL"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buNone/>
              <a:tabLst>
                <a:tab pos="648335" algn="l"/>
                <a:tab pos="990600" algn="l"/>
              </a:tabLst>
            </a:pPr>
            <a:r>
              <a:rPr lang="nl-NL" sz="2000" dirty="0">
                <a:effectLst/>
                <a:latin typeface="Arial" panose="020B0604020202020204" pitchFamily="34" charset="0"/>
                <a:ea typeface="Times New Roman" panose="02020603050405020304" pitchFamily="18" charset="0"/>
                <a:cs typeface="Times New Roman" panose="02020603050405020304" pitchFamily="18" charset="0"/>
              </a:rPr>
              <a:t>Het bericht is na te lezen via deze link: </a:t>
            </a:r>
          </a:p>
          <a:p>
            <a:pPr marL="0" indent="0">
              <a:lnSpc>
                <a:spcPct val="115000"/>
              </a:lnSpc>
              <a:buNone/>
              <a:tabLst>
                <a:tab pos="648335" algn="l"/>
                <a:tab pos="990600" algn="l"/>
              </a:tabLst>
            </a:pPr>
            <a:r>
              <a:rPr lang="nl-NL" sz="2000" dirty="0">
                <a:effectLst/>
                <a:latin typeface="Arial" panose="020B0604020202020204" pitchFamily="34" charset="0"/>
                <a:ea typeface="Times New Roman" panose="02020603050405020304" pitchFamily="18" charset="0"/>
                <a:cs typeface="Times New Roman" panose="02020603050405020304" pitchFamily="18" charset="0"/>
                <a:hlinkClick r:id="rId2"/>
              </a:rPr>
              <a:t>https://c.spotler.com/ct/m18/k1/Nqf6KgLi3ccb0OBHZfoxzoELhpcjgh5NL4rNyUCiKvi6y1fUlSCBvOya4dHFaRCo4lImsIgBX7Sw-_avtF-pWQ/6fHpszyyTAikz99</a:t>
            </a: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FontTx/>
              <a:buNone/>
            </a:pPr>
            <a:endParaRPr lang="nl-NL" altLang="nl-NL" sz="2000" dirty="0">
              <a:cs typeface="Times New Roman" panose="02020603050405020304" pitchFamily="18" charset="0"/>
            </a:endParaRPr>
          </a:p>
          <a:p>
            <a:pPr marL="0" indent="0">
              <a:buFontTx/>
              <a:buNone/>
            </a:pPr>
            <a:endParaRPr lang="nl-NL" altLang="nl-NL" sz="2000" dirty="0">
              <a:solidFill>
                <a:srgbClr val="000000"/>
              </a:solidFill>
            </a:endParaRPr>
          </a:p>
          <a:p>
            <a:pPr marL="0" indent="0">
              <a:buFontTx/>
              <a:buNone/>
            </a:pPr>
            <a:endParaRPr lang="nl-NL" altLang="nl-NL"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8957312-6312-4298-A08A-F031A8162B3E}"/>
              </a:ext>
            </a:extLst>
          </p:cNvPr>
          <p:cNvSpPr>
            <a:spLocks noGrp="1" noChangeArrowheads="1"/>
          </p:cNvSpPr>
          <p:nvPr>
            <p:ph type="title"/>
          </p:nvPr>
        </p:nvSpPr>
        <p:spPr>
          <a:xfrm>
            <a:off x="457200" y="190500"/>
            <a:ext cx="8229600" cy="1143000"/>
          </a:xfrm>
        </p:spPr>
        <p:txBody>
          <a:bodyPr/>
          <a:lstStyle/>
          <a:p>
            <a:pPr eaLnBrk="1" hangingPunct="1"/>
            <a:r>
              <a:rPr lang="en-US" altLang="nl-NL" dirty="0"/>
              <a:t>Agenda van de </a:t>
            </a:r>
            <a:r>
              <a:rPr lang="en-US" altLang="nl-NL" dirty="0" err="1"/>
              <a:t>landelijke</a:t>
            </a:r>
            <a:r>
              <a:rPr lang="en-US" altLang="nl-NL" dirty="0"/>
              <a:t> </a:t>
            </a:r>
            <a:r>
              <a:rPr lang="en-US" altLang="nl-NL" dirty="0" err="1"/>
              <a:t>raad</a:t>
            </a:r>
            <a:r>
              <a:rPr lang="en-US" altLang="nl-NL" dirty="0"/>
              <a:t> van 10 </a:t>
            </a:r>
            <a:r>
              <a:rPr lang="en-US" altLang="nl-NL" dirty="0" err="1"/>
              <a:t>december</a:t>
            </a:r>
            <a:r>
              <a:rPr lang="en-US" altLang="nl-NL" dirty="0"/>
              <a:t> 2022</a:t>
            </a:r>
            <a:endParaRPr lang="nl-NL" altLang="nl-NL" dirty="0"/>
          </a:p>
        </p:txBody>
      </p:sp>
      <p:sp>
        <p:nvSpPr>
          <p:cNvPr id="8195" name="Rectangle 3">
            <a:extLst>
              <a:ext uri="{FF2B5EF4-FFF2-40B4-BE49-F238E27FC236}">
                <a16:creationId xmlns:a16="http://schemas.microsoft.com/office/drawing/2014/main" id="{62075F40-AAED-4818-9D8C-71CB6EF8C61C}"/>
              </a:ext>
            </a:extLst>
          </p:cNvPr>
          <p:cNvSpPr>
            <a:spLocks noGrp="1" noChangeArrowheads="1"/>
          </p:cNvSpPr>
          <p:nvPr>
            <p:ph type="body" idx="1"/>
          </p:nvPr>
        </p:nvSpPr>
        <p:spPr>
          <a:xfrm>
            <a:off x="457200" y="1333500"/>
            <a:ext cx="8516938" cy="4835525"/>
          </a:xfrm>
        </p:spPr>
        <p:txBody>
          <a:bodyPr/>
          <a:lstStyle/>
          <a:p>
            <a:pPr marL="0" indent="0">
              <a:lnSpc>
                <a:spcPct val="114000"/>
              </a:lnSpc>
              <a:spcBef>
                <a:spcPct val="0"/>
              </a:spcBef>
              <a:buFontTx/>
              <a:buNone/>
            </a:pPr>
            <a:r>
              <a:rPr lang="nl-NL" altLang="nl-NL" sz="2000" dirty="0"/>
              <a:t>Hieronder een samenvatting van de belangrijkste agendapunten:</a:t>
            </a:r>
          </a:p>
          <a:p>
            <a:pPr>
              <a:lnSpc>
                <a:spcPct val="114000"/>
              </a:lnSpc>
              <a:spcBef>
                <a:spcPct val="0"/>
              </a:spcBef>
            </a:pPr>
            <a:r>
              <a:rPr lang="nl-NL" altLang="nl-NL" sz="2000" dirty="0">
                <a:solidFill>
                  <a:srgbClr val="000000"/>
                </a:solidFill>
              </a:rPr>
              <a:t>Evaluatie </a:t>
            </a:r>
            <a:r>
              <a:rPr lang="nl-NL" altLang="nl-NL" sz="2000" dirty="0" err="1">
                <a:solidFill>
                  <a:srgbClr val="000000"/>
                </a:solidFill>
              </a:rPr>
              <a:t>Nawaka</a:t>
            </a:r>
            <a:endParaRPr lang="nl-NL" altLang="nl-NL" sz="2000" dirty="0">
              <a:solidFill>
                <a:srgbClr val="000000"/>
              </a:solidFill>
            </a:endParaRPr>
          </a:p>
          <a:p>
            <a:pPr>
              <a:lnSpc>
                <a:spcPct val="114000"/>
              </a:lnSpc>
              <a:spcBef>
                <a:spcPct val="0"/>
              </a:spcBef>
            </a:pPr>
            <a:r>
              <a:rPr lang="nl-NL" altLang="nl-NL" sz="2000" dirty="0">
                <a:solidFill>
                  <a:srgbClr val="000000"/>
                </a:solidFill>
              </a:rPr>
              <a:t>Voordrachten landelijk bestuur en commissies</a:t>
            </a:r>
          </a:p>
          <a:p>
            <a:pPr>
              <a:lnSpc>
                <a:spcPct val="114000"/>
              </a:lnSpc>
              <a:spcBef>
                <a:spcPct val="0"/>
              </a:spcBef>
            </a:pPr>
            <a:r>
              <a:rPr lang="nl-NL" altLang="nl-NL" sz="2000" dirty="0">
                <a:solidFill>
                  <a:srgbClr val="000000"/>
                </a:solidFill>
              </a:rPr>
              <a:t>Scoutinglandgoed Zeewolde</a:t>
            </a:r>
          </a:p>
          <a:p>
            <a:pPr>
              <a:lnSpc>
                <a:spcPct val="114000"/>
              </a:lnSpc>
              <a:spcBef>
                <a:spcPct val="0"/>
              </a:spcBef>
            </a:pPr>
            <a:r>
              <a:rPr lang="nl-NL" altLang="nl-NL" sz="2000" dirty="0">
                <a:solidFill>
                  <a:srgbClr val="000000"/>
                </a:solidFill>
              </a:rPr>
              <a:t>Herziening huishoudelijk reglement</a:t>
            </a:r>
          </a:p>
          <a:p>
            <a:pPr>
              <a:lnSpc>
                <a:spcPct val="114000"/>
              </a:lnSpc>
              <a:spcBef>
                <a:spcPct val="0"/>
              </a:spcBef>
            </a:pPr>
            <a:r>
              <a:rPr lang="nl-NL" altLang="nl-NL" sz="2000" dirty="0">
                <a:solidFill>
                  <a:srgbClr val="000000"/>
                </a:solidFill>
              </a:rPr>
              <a:t>Activiteitenplan Scouting Nederland 2023</a:t>
            </a:r>
          </a:p>
          <a:p>
            <a:pPr>
              <a:lnSpc>
                <a:spcPct val="114000"/>
              </a:lnSpc>
              <a:spcBef>
                <a:spcPct val="0"/>
              </a:spcBef>
            </a:pPr>
            <a:r>
              <a:rPr lang="nl-NL" altLang="nl-NL" sz="2000" dirty="0">
                <a:solidFill>
                  <a:srgbClr val="000000"/>
                </a:solidFill>
              </a:rPr>
              <a:t>Financiën en beheer 2023</a:t>
            </a:r>
          </a:p>
          <a:p>
            <a:pPr marL="0" indent="0">
              <a:lnSpc>
                <a:spcPct val="114000"/>
              </a:lnSpc>
              <a:spcBef>
                <a:spcPct val="0"/>
              </a:spcBef>
              <a:buFontTx/>
              <a:buNone/>
            </a:pPr>
            <a:endParaRPr lang="nl-NL" altLang="nl-NL" sz="2000" dirty="0">
              <a:solidFill>
                <a:srgbClr val="000000"/>
              </a:solidFill>
            </a:endParaRPr>
          </a:p>
          <a:p>
            <a:pPr marL="0" indent="0">
              <a:lnSpc>
                <a:spcPct val="114000"/>
              </a:lnSpc>
              <a:spcBef>
                <a:spcPct val="0"/>
              </a:spcBef>
              <a:buFontTx/>
              <a:buNone/>
            </a:pPr>
            <a:r>
              <a:rPr lang="nl-NL" altLang="nl-NL" sz="2000" dirty="0"/>
              <a:t>De volledige stukken zijn te vinden op de </a:t>
            </a:r>
            <a:r>
              <a:rPr lang="nl-NL" altLang="nl-NL" sz="2000" dirty="0">
                <a:hlinkClick r:id="rId3"/>
              </a:rPr>
              <a:t>website van Scouting Nederland</a:t>
            </a:r>
            <a:r>
              <a:rPr lang="nl-NL" altLang="nl-NL" sz="2000" dirty="0"/>
              <a:t>.</a:t>
            </a:r>
          </a:p>
          <a:p>
            <a:pPr marL="0" indent="0" eaLnBrk="1" hangingPunct="1">
              <a:buFontTx/>
              <a:buNone/>
            </a:pPr>
            <a:endParaRPr lang="nl-NL" altLang="nl-N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B71462-97CE-9965-9CBC-2D680CC19435}"/>
              </a:ext>
            </a:extLst>
          </p:cNvPr>
          <p:cNvSpPr>
            <a:spLocks noGrp="1"/>
          </p:cNvSpPr>
          <p:nvPr>
            <p:ph type="title"/>
          </p:nvPr>
        </p:nvSpPr>
        <p:spPr>
          <a:xfrm>
            <a:off x="457200" y="199103"/>
            <a:ext cx="8229600" cy="1143000"/>
          </a:xfrm>
        </p:spPr>
        <p:txBody>
          <a:bodyPr/>
          <a:lstStyle/>
          <a:p>
            <a:r>
              <a:rPr lang="nl-NL" dirty="0"/>
              <a:t>Evaluatie </a:t>
            </a:r>
            <a:r>
              <a:rPr lang="nl-NL" dirty="0" err="1"/>
              <a:t>Nawaka</a:t>
            </a:r>
            <a:endParaRPr lang="nl-NL" dirty="0"/>
          </a:p>
        </p:txBody>
      </p:sp>
      <p:sp>
        <p:nvSpPr>
          <p:cNvPr id="3" name="Tijdelijke aanduiding voor inhoud 2">
            <a:extLst>
              <a:ext uri="{FF2B5EF4-FFF2-40B4-BE49-F238E27FC236}">
                <a16:creationId xmlns:a16="http://schemas.microsoft.com/office/drawing/2014/main" id="{51017FA5-2F2B-7664-FF49-6F133F83D083}"/>
              </a:ext>
            </a:extLst>
          </p:cNvPr>
          <p:cNvSpPr>
            <a:spLocks noGrp="1"/>
          </p:cNvSpPr>
          <p:nvPr>
            <p:ph idx="1"/>
          </p:nvPr>
        </p:nvSpPr>
        <p:spPr>
          <a:xfrm>
            <a:off x="457200" y="1342103"/>
            <a:ext cx="8229600" cy="4525963"/>
          </a:xfrm>
        </p:spPr>
        <p:txBody>
          <a:bodyPr/>
          <a:lstStyle/>
          <a:p>
            <a:pPr marL="0" indent="0">
              <a:buNone/>
            </a:pPr>
            <a:r>
              <a:rPr lang="nl-NL" sz="2000" dirty="0"/>
              <a:t>De evaluatie bestaat uit 3 onderdelen:</a:t>
            </a:r>
          </a:p>
          <a:p>
            <a:pPr marL="514350" indent="-514350">
              <a:buAutoNum type="arabicPeriod"/>
            </a:pPr>
            <a:r>
              <a:rPr lang="nl-NL" sz="2000" dirty="0"/>
              <a:t>Algemene evaluatie onder deelnemers en medewerkers.</a:t>
            </a:r>
          </a:p>
          <a:p>
            <a:pPr marL="514350" indent="-514350">
              <a:buAutoNum type="arabicPeriod"/>
            </a:pPr>
            <a:r>
              <a:rPr lang="nl-NL" sz="2000" dirty="0"/>
              <a:t>Opzet draaiboek voor een volgend </a:t>
            </a:r>
            <a:r>
              <a:rPr lang="nl-NL" sz="2000" dirty="0" err="1"/>
              <a:t>Nawaka</a:t>
            </a:r>
            <a:r>
              <a:rPr lang="nl-NL" sz="2000" dirty="0"/>
              <a:t>.</a:t>
            </a:r>
          </a:p>
          <a:p>
            <a:pPr marL="514350" indent="-514350">
              <a:buAutoNum type="arabicPeriod"/>
            </a:pPr>
            <a:r>
              <a:rPr lang="nl-NL" sz="2000" b="0" i="0" dirty="0">
                <a:solidFill>
                  <a:srgbClr val="222222"/>
                </a:solidFill>
                <a:effectLst/>
              </a:rPr>
              <a:t>Overige aanbevelingen voor de organisatie van grootschalige, landelijke evenementen. </a:t>
            </a:r>
            <a:endParaRPr lang="nl-NL" sz="2000" dirty="0"/>
          </a:p>
        </p:txBody>
      </p:sp>
    </p:spTree>
    <p:extLst>
      <p:ext uri="{BB962C8B-B14F-4D97-AF65-F5344CB8AC3E}">
        <p14:creationId xmlns:p14="http://schemas.microsoft.com/office/powerpoint/2010/main" val="2765067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a:extLst>
              <a:ext uri="{FF2B5EF4-FFF2-40B4-BE49-F238E27FC236}">
                <a16:creationId xmlns:a16="http://schemas.microsoft.com/office/drawing/2014/main" id="{7ECD1E94-C58D-4300-BB10-47A0F74EC3F3}"/>
              </a:ext>
            </a:extLst>
          </p:cNvPr>
          <p:cNvSpPr>
            <a:spLocks noGrp="1" noChangeArrowheads="1"/>
          </p:cNvSpPr>
          <p:nvPr>
            <p:ph type="title"/>
          </p:nvPr>
        </p:nvSpPr>
        <p:spPr>
          <a:xfrm>
            <a:off x="457200" y="176730"/>
            <a:ext cx="8229600" cy="1143000"/>
          </a:xfrm>
        </p:spPr>
        <p:txBody>
          <a:bodyPr/>
          <a:lstStyle/>
          <a:p>
            <a:r>
              <a:rPr lang="nl-NL" altLang="nl-NL" dirty="0"/>
              <a:t>Voordrachten landelijk bestuur en commissies</a:t>
            </a:r>
          </a:p>
        </p:txBody>
      </p:sp>
      <p:sp>
        <p:nvSpPr>
          <p:cNvPr id="3" name="Tijdelijke aanduiding voor inhoud 2">
            <a:extLst>
              <a:ext uri="{FF2B5EF4-FFF2-40B4-BE49-F238E27FC236}">
                <a16:creationId xmlns:a16="http://schemas.microsoft.com/office/drawing/2014/main" id="{E61E74CE-A5FB-454C-95D3-BA7B55B86C6E}"/>
              </a:ext>
            </a:extLst>
          </p:cNvPr>
          <p:cNvSpPr>
            <a:spLocks noGrp="1"/>
          </p:cNvSpPr>
          <p:nvPr>
            <p:ph idx="1"/>
          </p:nvPr>
        </p:nvSpPr>
        <p:spPr>
          <a:xfrm>
            <a:off x="457200" y="1436688"/>
            <a:ext cx="8229600" cy="4522788"/>
          </a:xfrm>
        </p:spPr>
        <p:txBody>
          <a:bodyPr/>
          <a:lstStyle/>
          <a:p>
            <a:pPr>
              <a:defRPr/>
            </a:pPr>
            <a:r>
              <a:rPr lang="nl-NL" sz="2000" b="1" dirty="0"/>
              <a:t>Philip Komen </a:t>
            </a:r>
            <a:r>
              <a:rPr lang="nl-NL" sz="2000" dirty="0"/>
              <a:t>(herbenoeming als penningmeester / secretaris  landelijk bestuur voor één jaar)</a:t>
            </a:r>
          </a:p>
          <a:p>
            <a:pPr>
              <a:defRPr/>
            </a:pPr>
            <a:r>
              <a:rPr lang="nl-NL" sz="2000" b="1" dirty="0" err="1"/>
              <a:t>Arwen</a:t>
            </a:r>
            <a:r>
              <a:rPr lang="nl-NL" sz="2000" b="1" dirty="0"/>
              <a:t> van der Leeuw </a:t>
            </a:r>
            <a:r>
              <a:rPr lang="nl-NL" sz="2000" dirty="0"/>
              <a:t>(herbenoeming lid landelijk bestuur voor drie jaar)</a:t>
            </a:r>
          </a:p>
          <a:p>
            <a:pPr>
              <a:defRPr/>
            </a:pPr>
            <a:r>
              <a:rPr lang="nl-NL" sz="2000" b="1" dirty="0"/>
              <a:t>Thijs Jansen </a:t>
            </a:r>
            <a:r>
              <a:rPr lang="nl-NL" sz="2000" dirty="0"/>
              <a:t>(herbenoeming lid landelijk bestuur voor drie jaar)</a:t>
            </a:r>
          </a:p>
          <a:p>
            <a:pPr>
              <a:defRPr/>
            </a:pPr>
            <a:r>
              <a:rPr lang="nl-NL" sz="2000" b="1" dirty="0"/>
              <a:t>Bart van Bree </a:t>
            </a:r>
            <a:r>
              <a:rPr lang="nl-NL" sz="2000" dirty="0"/>
              <a:t>(voorgenomen benoeming als lid landelijk bestuur voor drie jaar, onder voorbehoud van definitieve voordracht in nazending na afronding kennismakingsperiode)</a:t>
            </a:r>
          </a:p>
          <a:p>
            <a:pPr marL="0" indent="0">
              <a:buNone/>
              <a:defRPr/>
            </a:pPr>
            <a:endParaRPr lang="nl-NL" sz="2000" dirty="0"/>
          </a:p>
          <a:p>
            <a:pPr>
              <a:defRPr/>
            </a:pPr>
            <a:r>
              <a:rPr lang="nl-NL" sz="2000" b="1" dirty="0"/>
              <a:t>Christiaan Lucas </a:t>
            </a:r>
            <a:r>
              <a:rPr lang="nl-NL" sz="2000" dirty="0"/>
              <a:t>(herbenoeming lid gezamenlijke Geschillencommissie en Commissie van Beroep voor drie jaar)</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nl-NL" sz="2000" b="1" dirty="0"/>
              <a:t>Chris </a:t>
            </a:r>
            <a:r>
              <a:rPr lang="nl-NL" sz="2000" b="1" dirty="0" err="1"/>
              <a:t>Tijman</a:t>
            </a:r>
            <a:r>
              <a:rPr lang="nl-NL" sz="2000" b="1" dirty="0"/>
              <a:t> </a:t>
            </a:r>
            <a:r>
              <a:rPr lang="nl-NL" sz="2000" dirty="0"/>
              <a:t>(</a:t>
            </a:r>
            <a:r>
              <a:rPr kumimoji="0" lang="nl-NL" sz="2000" b="0" i="0" u="none" strike="noStrike" kern="0" cap="none" spc="0" normalizeH="0" baseline="0" noProof="0" dirty="0">
                <a:ln>
                  <a:noFill/>
                </a:ln>
                <a:solidFill>
                  <a:srgbClr val="000000"/>
                </a:solidFill>
                <a:effectLst/>
                <a:uLnTx/>
                <a:uFillTx/>
                <a:latin typeface="Arial"/>
                <a:ea typeface="+mn-ea"/>
                <a:cs typeface="+mn-cs"/>
              </a:rPr>
              <a:t>herbenoeming lid gezamenlijke Geschillencommissie en Commissie van Beroep voor drie jaar)</a:t>
            </a:r>
          </a:p>
          <a:p>
            <a:pPr>
              <a:defRPr/>
            </a:pPr>
            <a:endParaRPr lang="nl-NL" sz="2000" dirty="0"/>
          </a:p>
          <a:p>
            <a:pPr marL="0" indent="0">
              <a:buFontTx/>
              <a:buNone/>
              <a:defRPr/>
            </a:pPr>
            <a:endParaRPr lang="nl-NL" sz="2400" b="1"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Vastgoed ontwikkelingen Scouting Nederland</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indent="0">
              <a:lnSpc>
                <a:spcPct val="114000"/>
              </a:lnSpc>
              <a:spcBef>
                <a:spcPct val="0"/>
              </a:spcBef>
              <a:buFontTx/>
              <a:buNone/>
            </a:pPr>
            <a:r>
              <a:rPr lang="nl-NL" altLang="nl-NL" sz="2000" dirty="0">
                <a:solidFill>
                  <a:srgbClr val="000000"/>
                </a:solidFill>
              </a:rPr>
              <a:t>Het bestuur zal de landelijke raad tijdens de vergadering informeren over de laatste stand van zaken over de ontwikkelingen rondom:</a:t>
            </a:r>
          </a:p>
          <a:p>
            <a:pPr marL="0" indent="0">
              <a:lnSpc>
                <a:spcPct val="114000"/>
              </a:lnSpc>
              <a:spcBef>
                <a:spcPct val="0"/>
              </a:spcBef>
              <a:buFontTx/>
              <a:buNone/>
            </a:pPr>
            <a:endParaRPr lang="nl-NL" altLang="nl-NL" sz="2000" dirty="0">
              <a:solidFill>
                <a:srgbClr val="000000"/>
              </a:solidFill>
            </a:endParaRPr>
          </a:p>
          <a:p>
            <a:pPr>
              <a:lnSpc>
                <a:spcPct val="114000"/>
              </a:lnSpc>
              <a:spcBef>
                <a:spcPct val="0"/>
              </a:spcBef>
            </a:pPr>
            <a:r>
              <a:rPr lang="nl-NL" altLang="nl-NL" sz="2000" dirty="0">
                <a:solidFill>
                  <a:srgbClr val="000000"/>
                </a:solidFill>
              </a:rPr>
              <a:t>het Blauwe Vogelhuis op </a:t>
            </a:r>
            <a:r>
              <a:rPr lang="nl-NL" altLang="nl-NL" sz="2000" dirty="0" err="1">
                <a:solidFill>
                  <a:srgbClr val="000000"/>
                </a:solidFill>
              </a:rPr>
              <a:t>Scoutcentrum</a:t>
            </a:r>
            <a:r>
              <a:rPr lang="nl-NL" altLang="nl-NL" sz="2000" dirty="0">
                <a:solidFill>
                  <a:srgbClr val="000000"/>
                </a:solidFill>
              </a:rPr>
              <a:t> Buitenzorg;</a:t>
            </a:r>
          </a:p>
          <a:p>
            <a:pPr>
              <a:lnSpc>
                <a:spcPct val="114000"/>
              </a:lnSpc>
              <a:spcBef>
                <a:spcPct val="0"/>
              </a:spcBef>
            </a:pPr>
            <a:r>
              <a:rPr lang="nl-NL" altLang="nl-NL" sz="2000" dirty="0">
                <a:solidFill>
                  <a:srgbClr val="000000"/>
                </a:solidFill>
              </a:rPr>
              <a:t>het </a:t>
            </a:r>
            <a:r>
              <a:rPr lang="nl-NL" altLang="nl-NL" sz="2000" dirty="0" err="1">
                <a:solidFill>
                  <a:srgbClr val="000000"/>
                </a:solidFill>
              </a:rPr>
              <a:t>Scoutcentrum</a:t>
            </a:r>
            <a:r>
              <a:rPr lang="nl-NL" altLang="nl-NL" sz="2000" dirty="0">
                <a:solidFill>
                  <a:srgbClr val="000000"/>
                </a:solidFill>
              </a:rPr>
              <a:t> De Viersprong in Nederweert;</a:t>
            </a:r>
          </a:p>
          <a:p>
            <a:pPr>
              <a:lnSpc>
                <a:spcPct val="114000"/>
              </a:lnSpc>
              <a:spcBef>
                <a:spcPct val="0"/>
              </a:spcBef>
            </a:pPr>
            <a:r>
              <a:rPr lang="nl-NL" altLang="nl-NL" sz="2000" dirty="0">
                <a:solidFill>
                  <a:srgbClr val="000000"/>
                </a:solidFill>
              </a:rPr>
              <a:t>Larikspark BV;</a:t>
            </a:r>
          </a:p>
          <a:p>
            <a:pPr>
              <a:lnSpc>
                <a:spcPct val="114000"/>
              </a:lnSpc>
              <a:spcBef>
                <a:spcPct val="0"/>
              </a:spcBef>
            </a:pPr>
            <a:r>
              <a:rPr lang="nl-NL" altLang="nl-NL" sz="2000" dirty="0">
                <a:solidFill>
                  <a:srgbClr val="000000"/>
                </a:solidFill>
              </a:rPr>
              <a:t>de nieuwbouw ontmoetingscentrum in Zeewolde.</a:t>
            </a:r>
          </a:p>
        </p:txBody>
      </p:sp>
    </p:spTree>
    <p:extLst>
      <p:ext uri="{BB962C8B-B14F-4D97-AF65-F5344CB8AC3E}">
        <p14:creationId xmlns:p14="http://schemas.microsoft.com/office/powerpoint/2010/main" val="3207490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Stand van zaken Scoutinglandgoed Zeewolde</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indent="0">
              <a:lnSpc>
                <a:spcPct val="114000"/>
              </a:lnSpc>
              <a:spcBef>
                <a:spcPct val="0"/>
              </a:spcBef>
              <a:buFontTx/>
              <a:buNone/>
            </a:pPr>
            <a:r>
              <a:rPr lang="nl-NL" altLang="nl-NL" sz="2000" dirty="0">
                <a:solidFill>
                  <a:srgbClr val="000000"/>
                </a:solidFill>
              </a:rPr>
              <a:t>Het bestuur zal de landelijke raad tijdens de vergadering informeren over de laatste stand van zaken over de ontwikkelingen t.a.v. het Scoutinglandgoed, waaronder de ontwikkeling van de steiger en de verwachtingen voor 2023. </a:t>
            </a:r>
          </a:p>
          <a:p>
            <a:pPr marL="0" indent="0">
              <a:lnSpc>
                <a:spcPct val="114000"/>
              </a:lnSpc>
              <a:spcBef>
                <a:spcPct val="0"/>
              </a:spcBef>
              <a:buFontTx/>
              <a:buNone/>
            </a:pPr>
            <a:endParaRPr lang="nl-NL" altLang="nl-NL" sz="2000" dirty="0">
              <a:solidFill>
                <a:srgbClr val="000000"/>
              </a:solidFill>
            </a:endParaRPr>
          </a:p>
          <a:p>
            <a:pPr marL="0" indent="0">
              <a:lnSpc>
                <a:spcPct val="114000"/>
              </a:lnSpc>
              <a:spcBef>
                <a:spcPct val="0"/>
              </a:spcBef>
              <a:buFontTx/>
              <a:buNone/>
            </a:pPr>
            <a:r>
              <a:rPr lang="nl-NL" altLang="nl-NL" sz="2000" dirty="0">
                <a:solidFill>
                  <a:srgbClr val="000000"/>
                </a:solidFill>
              </a:rPr>
              <a:t>Op de website zijn de periodieke voortgangsrapportages over het Scoutinglandgoed in te zien via deze link.  </a:t>
            </a:r>
            <a:r>
              <a:rPr lang="nl-NL" altLang="nl-NL" sz="2000" dirty="0">
                <a:hlinkClick r:id="rId2"/>
              </a:rPr>
              <a:t>https://www.scouting.nl/downloads/ondersteuning/bestuurlijke-zaken/landelijke-raad/voortgangsrapportages-scoutinglandgoed-zeewolde</a:t>
            </a:r>
            <a:endParaRPr lang="nl-NL" altLang="nl-NL"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Herziening huishoudelijk reglement</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indent="0">
              <a:lnSpc>
                <a:spcPct val="114000"/>
              </a:lnSpc>
              <a:spcBef>
                <a:spcPct val="0"/>
              </a:spcBef>
              <a:buFontTx/>
              <a:buNone/>
            </a:pPr>
            <a:r>
              <a:rPr lang="nl-NL" altLang="nl-NL" sz="2000" dirty="0"/>
              <a:t>Het bestuur vraagt de landelijke raad in te stemmen met:</a:t>
            </a:r>
          </a:p>
          <a:p>
            <a:pPr marL="0" indent="0">
              <a:lnSpc>
                <a:spcPct val="114000"/>
              </a:lnSpc>
              <a:spcBef>
                <a:spcPct val="0"/>
              </a:spcBef>
              <a:buFontTx/>
              <a:buNone/>
            </a:pPr>
            <a:endParaRPr lang="nl-NL" altLang="nl-NL" sz="2000" dirty="0"/>
          </a:p>
          <a:p>
            <a:pPr marL="457200" indent="-457200">
              <a:lnSpc>
                <a:spcPct val="114000"/>
              </a:lnSpc>
              <a:spcBef>
                <a:spcPct val="0"/>
              </a:spcBef>
              <a:buFontTx/>
              <a:buAutoNum type="arabicPeriod"/>
            </a:pPr>
            <a:r>
              <a:rPr lang="nl-NL" altLang="nl-NL" sz="2000" dirty="0"/>
              <a:t>De aanpassingen van het huishoudelijk reglement m.b.t. admiraliteiten (als vervolg op de besluitvorming tijdens de landelijke raad van juni 2022).</a:t>
            </a:r>
          </a:p>
          <a:p>
            <a:pPr marL="457200" indent="-457200">
              <a:lnSpc>
                <a:spcPct val="114000"/>
              </a:lnSpc>
              <a:spcBef>
                <a:spcPct val="0"/>
              </a:spcBef>
              <a:buFontTx/>
              <a:buAutoNum type="arabicPeriod"/>
            </a:pPr>
            <a:endParaRPr lang="nl-NL" altLang="nl-NL" sz="2000" dirty="0"/>
          </a:p>
          <a:p>
            <a:pPr marL="457200" indent="-457200">
              <a:lnSpc>
                <a:spcPct val="114000"/>
              </a:lnSpc>
              <a:spcBef>
                <a:spcPct val="0"/>
              </a:spcBef>
              <a:buFontTx/>
              <a:buAutoNum type="arabicPeriod"/>
            </a:pPr>
            <a:r>
              <a:rPr lang="nl-NL" altLang="nl-NL" sz="2000" dirty="0"/>
              <a:t>De periodieke herziening van het huishoudelijk regelement december 2022 (waarin eerder genomen besluiten worden vastgelegd, eventuele fouten worden gecorrigeerd. Daarbij worden dan ook de hiervoor genoemde aanpassingen over admiraliteiten meegenomen als die worden vastgesteld). </a:t>
            </a:r>
          </a:p>
        </p:txBody>
      </p:sp>
    </p:spTree>
    <p:extLst>
      <p:ext uri="{BB962C8B-B14F-4D97-AF65-F5344CB8AC3E}">
        <p14:creationId xmlns:p14="http://schemas.microsoft.com/office/powerpoint/2010/main" val="1156539525"/>
      </p:ext>
    </p:extLst>
  </p:cSld>
  <p:clrMapOvr>
    <a:masterClrMapping/>
  </p:clrMapOvr>
</p:sld>
</file>

<file path=ppt/theme/theme1.xml><?xml version="1.0" encoding="utf-8"?>
<a:theme xmlns:a="http://schemas.openxmlformats.org/drawingml/2006/main" name="1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AB008290AC4248AEE477D2CFF26C6F" ma:contentTypeVersion="15" ma:contentTypeDescription="Een nieuw document maken." ma:contentTypeScope="" ma:versionID="ddde0f3aa354654a452c3959713c1a08">
  <xsd:schema xmlns:xsd="http://www.w3.org/2001/XMLSchema" xmlns:xs="http://www.w3.org/2001/XMLSchema" xmlns:p="http://schemas.microsoft.com/office/2006/metadata/properties" xmlns:ns2="53ac6feb-e8ca-4a14-a286-8769d6e7675a" xmlns:ns3="07d4c787-58c5-4cbd-8e97-0b0aeb8e07f3" targetNamespace="http://schemas.microsoft.com/office/2006/metadata/properties" ma:root="true" ma:fieldsID="60036fcf2fd74e77d455a49d4da95b8d" ns2:_="" ns3:_="">
    <xsd:import namespace="53ac6feb-e8ca-4a14-a286-8769d6e7675a"/>
    <xsd:import namespace="07d4c787-58c5-4cbd-8e97-0b0aeb8e07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ac6feb-e8ca-4a14-a286-8769d6e767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de1199a1-cc97-4303-bba3-a9293c04b51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7d4c787-58c5-4cbd-8e97-0b0aeb8e07f3"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4711f1ca-7d28-4488-84d3-ab5fba169274}" ma:internalName="TaxCatchAll" ma:showField="CatchAllData" ma:web="07d4c787-58c5-4cbd-8e97-0b0aeb8e07f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7d4c787-58c5-4cbd-8e97-0b0aeb8e07f3">
      <UserInfo>
        <DisplayName>Rozemarijn Vissers</DisplayName>
        <AccountId>49</AccountId>
        <AccountType/>
      </UserInfo>
    </SharedWithUsers>
    <TaxCatchAll xmlns="07d4c787-58c5-4cbd-8e97-0b0aeb8e07f3" xsi:nil="true"/>
    <lcf76f155ced4ddcb4097134ff3c332f xmlns="53ac6feb-e8ca-4a14-a286-8769d6e7675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9CF770D-7390-42DD-B2CB-0FC72577DC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ac6feb-e8ca-4a14-a286-8769d6e7675a"/>
    <ds:schemaRef ds:uri="07d4c787-58c5-4cbd-8e97-0b0aeb8e07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EEEA9E-91AE-4E04-A608-DA1B7F751DF8}">
  <ds:schemaRefs>
    <ds:schemaRef ds:uri="http://schemas.microsoft.com/sharepoint/v3/contenttype/forms"/>
  </ds:schemaRefs>
</ds:datastoreItem>
</file>

<file path=customXml/itemProps3.xml><?xml version="1.0" encoding="utf-8"?>
<ds:datastoreItem xmlns:ds="http://schemas.openxmlformats.org/officeDocument/2006/customXml" ds:itemID="{FD471B79-1316-4DB7-94AD-3ECAF1EDD91F}">
  <ds:schemaRefs>
    <ds:schemaRef ds:uri="http://schemas.microsoft.com/office/2006/metadata/properties"/>
    <ds:schemaRef ds:uri="http://schemas.microsoft.com/office/infopath/2007/PartnerControls"/>
    <ds:schemaRef ds:uri="59412ee9-e512-4ab2-a296-43614616e3a2"/>
    <ds:schemaRef ds:uri="c5ebf488-3008-463d-bd4f-914ba18cc15e"/>
    <ds:schemaRef ds:uri="07d4c787-58c5-4cbd-8e97-0b0aeb8e07f3"/>
    <ds:schemaRef ds:uri="991788ad-2fa7-4679-8027-30c64cf827ed"/>
    <ds:schemaRef ds:uri="84050a90-e0fc-4f2a-b7c7-5d500e431425"/>
    <ds:schemaRef ds:uri="53ac6feb-e8ca-4a14-a286-8769d6e7675a"/>
  </ds:schemaRefs>
</ds:datastoreItem>
</file>

<file path=docProps/app.xml><?xml version="1.0" encoding="utf-8"?>
<Properties xmlns="http://schemas.openxmlformats.org/officeDocument/2006/extended-properties" xmlns:vt="http://schemas.openxmlformats.org/officeDocument/2006/docPropsVTypes">
  <Template/>
  <TotalTime>324</TotalTime>
  <Words>920</Words>
  <Application>Microsoft Office PowerPoint</Application>
  <PresentationFormat>Diavoorstelling (4:3)</PresentationFormat>
  <Paragraphs>81</Paragraphs>
  <Slides>14</Slides>
  <Notes>1</Notes>
  <HiddenSlides>0</HiddenSlides>
  <MMClips>0</MMClips>
  <ScaleCrop>false</ScaleCrop>
  <HeadingPairs>
    <vt:vector size="6" baseType="variant">
      <vt:variant>
        <vt:lpstr>Gebruikte lettertypen</vt:lpstr>
      </vt:variant>
      <vt:variant>
        <vt:i4>3</vt:i4>
      </vt:variant>
      <vt:variant>
        <vt:lpstr>Thema</vt:lpstr>
      </vt:variant>
      <vt:variant>
        <vt:i4>3</vt:i4>
      </vt:variant>
      <vt:variant>
        <vt:lpstr>Diatitels</vt:lpstr>
      </vt:variant>
      <vt:variant>
        <vt:i4>14</vt:i4>
      </vt:variant>
    </vt:vector>
  </HeadingPairs>
  <TitlesOfParts>
    <vt:vector size="20" baseType="lpstr">
      <vt:lpstr>Arial</vt:lpstr>
      <vt:lpstr>Calibri</vt:lpstr>
      <vt:lpstr>Impact</vt:lpstr>
      <vt:lpstr>1_PPT_Blad2</vt:lpstr>
      <vt:lpstr>3_PPT_Blad2</vt:lpstr>
      <vt:lpstr>4_PPT_Blad2</vt:lpstr>
      <vt:lpstr>100ste Landelijke raad 10 december 2022</vt:lpstr>
      <vt:lpstr>Inleiding - 1</vt:lpstr>
      <vt:lpstr>Inleiding - 2</vt:lpstr>
      <vt:lpstr>Agenda van de landelijke raad van 10 december 2022</vt:lpstr>
      <vt:lpstr>Evaluatie Nawaka</vt:lpstr>
      <vt:lpstr>Voordrachten landelijk bestuur en commissies</vt:lpstr>
      <vt:lpstr>Vastgoed ontwikkelingen Scouting Nederland</vt:lpstr>
      <vt:lpstr>Stand van zaken Scoutinglandgoed Zeewolde</vt:lpstr>
      <vt:lpstr>Herziening huishoudelijk reglement</vt:lpstr>
      <vt:lpstr>Activiteitenplan Scouting Nederland 2023</vt:lpstr>
      <vt:lpstr>Financiën en beheer 2023 - 1</vt:lpstr>
      <vt:lpstr>Financiën en beheer 2023 - 2</vt:lpstr>
      <vt:lpstr>Regiovragen</vt:lpstr>
      <vt:lpstr>Dank voor je komst</vt:lpstr>
    </vt:vector>
  </TitlesOfParts>
  <Company>Scouting Nederland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Scouting Nederland</dc:creator>
  <cp:lastModifiedBy>Eric Lepelaar</cp:lastModifiedBy>
  <cp:revision>2</cp:revision>
  <dcterms:created xsi:type="dcterms:W3CDTF">2010-10-11T10:06:31Z</dcterms:created>
  <dcterms:modified xsi:type="dcterms:W3CDTF">2022-10-31T10:16:28Z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0x010100E0AB008290AC4248AEE477D2CFF26C6F</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xd_Signature">
    <vt:bool>false</vt:bool>
  </property>
  <property fmtid="{D5CDD505-2E9C-101B-9397-08002B2CF9AE}" pid="8" name="SNTOrganisation">
    <vt:lpwstr>1;#Directie|0ae8a1b8-ea40-4e49-bcc1-efca7ae055ff</vt:lpwstr>
  </property>
  <property fmtid="{D5CDD505-2E9C-101B-9397-08002B2CF9AE}" pid="9" name="SNTOrganisation_0">
    <vt:lpwstr>Directie|0ae8a1b8-ea40-4e49-bcc1-efca7ae055ff</vt:lpwstr>
  </property>
  <property fmtid="{D5CDD505-2E9C-101B-9397-08002B2CF9AE}" pid="10" name="TriggerFlowInfo">
    <vt:lpwstr/>
  </property>
  <property fmtid="{D5CDD505-2E9C-101B-9397-08002B2CF9AE}" pid="11" name="MediaServiceImageTags">
    <vt:lpwstr/>
  </property>
  <property fmtid="{D5CDD505-2E9C-101B-9397-08002B2CF9AE}" pid="12" name="Order">
    <vt:r8>550900</vt:r8>
  </property>
</Properties>
</file>