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344B"/>
    <a:srgbClr val="9F365E"/>
    <a:srgbClr val="21713F"/>
    <a:srgbClr val="0F9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gro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227B2-47AA-35E5-9356-5D95ED98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046" y="4553526"/>
            <a:ext cx="11619780" cy="1263073"/>
          </a:xfrm>
        </p:spPr>
        <p:txBody>
          <a:bodyPr anchor="b"/>
          <a:lstStyle>
            <a:lvl1pPr algn="ctr">
              <a:defRPr sz="6000">
                <a:solidFill>
                  <a:srgbClr val="9F365E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D79E2D-087D-A21B-688D-89B854FD3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046" y="5957454"/>
            <a:ext cx="11619780" cy="66523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5344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8249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ars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64860E-D69D-81A0-E8C1-E73C9AF95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823B-42C1-445A-8297-7066970F60AE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C1E8EA-A61F-559F-6532-B7A6B67F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822B6E-C2CA-3537-5EEA-D683BFC77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23-14CB-4BDA-A3A5-DBB280AC5E7D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22BED43-C03F-E68C-286B-4084EC327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2" y="124293"/>
            <a:ext cx="10515600" cy="942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4EA698-AA9F-9AA0-42BF-C238582B1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2" y="1535816"/>
            <a:ext cx="10319326" cy="420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623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D30921-6ECE-16E7-028E-877C2B87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823B-42C1-445A-8297-7066970F60AE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9C6096-7E9A-1D00-A4F7-41A5CB2FF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FAE77B-8F6A-8F68-4424-46054772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23-14CB-4BDA-A3A5-DBB280AC5E7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2390E231-DD3F-7149-AEAC-FC0D631F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66" y="1574402"/>
            <a:ext cx="7816272" cy="218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" name="Ondertitel 2">
            <a:extLst>
              <a:ext uri="{FF2B5EF4-FFF2-40B4-BE49-F238E27FC236}">
                <a16:creationId xmlns:a16="http://schemas.microsoft.com/office/drawing/2014/main" id="{9D6BFADF-6A88-CA5C-5FE6-F13D016DD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292" y="3980872"/>
            <a:ext cx="7816272" cy="162560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2269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w bov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1000B2-6CC1-C974-93F1-84F11BCC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823B-42C1-445A-8297-7066970F60AE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BF9C6B-938C-3467-172B-3153ECBD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66D276-C68C-69B7-7C38-C34BC0C95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23-14CB-4BDA-A3A5-DBB280AC5E7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5164723D-AAA8-0CCE-6A00-A4140266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2" y="124293"/>
            <a:ext cx="10515600" cy="942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1F657B7A-966D-F4CF-D5B7-E2E846293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2" y="1535816"/>
            <a:ext cx="10319326" cy="420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478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je bov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A7E6B29-3EEA-2635-9C50-6056624BA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823B-42C1-445A-8297-7066970F60AE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CFAD255-79F1-1D71-D967-3CB4DB009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7297B69-45EF-8782-D688-560A5965D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23-14CB-4BDA-A3A5-DBB280AC5E7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itel 1">
            <a:extLst>
              <a:ext uri="{FF2B5EF4-FFF2-40B4-BE49-F238E27FC236}">
                <a16:creationId xmlns:a16="http://schemas.microsoft.com/office/drawing/2014/main" id="{E2E8EA2D-B984-AE48-A120-03C406D6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2" y="124293"/>
            <a:ext cx="10515600" cy="942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8F6EF293-F334-FC5E-4B57-9D67857B5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2" y="1535816"/>
            <a:ext cx="10319326" cy="420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739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en bov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AEC608D-4624-AEE8-FFE1-A65C0ACF3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823B-42C1-445A-8297-7066970F60AE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EA791A5-D983-7400-DBFB-9BDE268E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E57B02-EE28-9481-6426-BC11EF03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23-14CB-4BDA-A3A5-DBB280AC5E7D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56B6687F-DDE3-E19C-E0CB-08527683C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2" y="124293"/>
            <a:ext cx="10515600" cy="942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13BE9CB2-5BC6-7D20-A200-FA85EA198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2" y="1535816"/>
            <a:ext cx="10319326" cy="420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892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od bov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D30921-6ECE-16E7-028E-877C2B87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823B-42C1-445A-8297-7066970F60AE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9C6096-7E9A-1D00-A4F7-41A5CB2FF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FAE77B-8F6A-8F68-4424-46054772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23-14CB-4BDA-A3A5-DBB280AC5E7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2390E231-DD3F-7149-AEAC-FC0D631F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2" y="124293"/>
            <a:ext cx="10515600" cy="942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C8DA6D1F-1AE6-CE58-18C8-AFCCA0B94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2" y="1535816"/>
            <a:ext cx="10319326" cy="420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684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4D99A29-57CE-DA5C-28DA-BC9532CF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2" y="124293"/>
            <a:ext cx="10515600" cy="942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32F6C1-5244-BDB1-3179-135C3EEC1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292" y="1535816"/>
            <a:ext cx="10319326" cy="420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83D741-DE28-4CF4-DBC6-9B2795298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29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0823B-42C1-445A-8297-7066970F60AE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4DFE19-E624-762A-F392-EB9391D0E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5982" y="63563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434965-1F24-B1CD-B6D7-E32B0F007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6273" y="63563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F28F23-14CB-4BDA-A3A5-DBB280AC5E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61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1" r:id="rId4"/>
    <p:sldLayoutId id="2147483653" r:id="rId5"/>
    <p:sldLayoutId id="2147483655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D99DB9-CD30-72F5-2C97-EA6FEC6EB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337218-9D18-B8A2-5992-98ED06F658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8995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790FB5DA-A956-417C-A72F-5694746096AD}" vid="{09D6BFCF-0D21-4DB0-A850-AE6A84FD4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sjabloon groen</Template>
  <TotalTime>3</TotalTime>
  <Words>0</Words>
  <Application>Microsoft Office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Aptos</vt:lpstr>
      <vt:lpstr>Arial</vt:lpstr>
      <vt:lpstr>Impact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Mila Mulder</dc:creator>
  <cp:lastModifiedBy>Mila Mulder</cp:lastModifiedBy>
  <cp:revision>1</cp:revision>
  <dcterms:created xsi:type="dcterms:W3CDTF">2024-04-09T07:29:29Z</dcterms:created>
  <dcterms:modified xsi:type="dcterms:W3CDTF">2024-04-09T07:32:38Z</dcterms:modified>
</cp:coreProperties>
</file>