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6B2C"/>
    <a:srgbClr val="F3931F"/>
    <a:srgbClr val="21713F"/>
    <a:srgbClr val="0F9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gro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227B2-47AA-35E5-9356-5D95ED9898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6046" y="4553526"/>
            <a:ext cx="11619780" cy="1263073"/>
          </a:xfrm>
        </p:spPr>
        <p:txBody>
          <a:bodyPr anchor="b"/>
          <a:lstStyle>
            <a:lvl1pPr algn="ctr">
              <a:defRPr sz="6000">
                <a:solidFill>
                  <a:srgbClr val="F3931F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CD79E2D-087D-A21B-688D-89B854FD31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6046" y="5957454"/>
            <a:ext cx="11619780" cy="665235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A66B2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82495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w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000B2-6CC1-C974-93F1-84F11BC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F9C6B-938C-3467-172B-3153ECBD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66D276-C68C-69B7-7C38-C34BC0C9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5164723D-AAA8-0CCE-6A00-A414026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F657B7A-966D-F4CF-D5B7-E2E84629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141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2390E231-DD3F-7149-AEAC-FC0D631F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366" y="1574402"/>
            <a:ext cx="7816272" cy="21847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2" name="Ondertitel 2">
            <a:extLst>
              <a:ext uri="{FF2B5EF4-FFF2-40B4-BE49-F238E27FC236}">
                <a16:creationId xmlns:a16="http://schemas.microsoft.com/office/drawing/2014/main" id="{9D6BFADF-6A88-CA5C-5FE6-F13D016DD1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292" y="3980872"/>
            <a:ext cx="7816272" cy="162560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52269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w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41000B2-6CC1-C974-93F1-84F11BCC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6BF9C6B-938C-3467-172B-3153ECBD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A66D276-C68C-69B7-7C38-C34BC0C95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5164723D-AAA8-0CCE-6A00-A4140266E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tekst 2">
            <a:extLst>
              <a:ext uri="{FF2B5EF4-FFF2-40B4-BE49-F238E27FC236}">
                <a16:creationId xmlns:a16="http://schemas.microsoft.com/office/drawing/2014/main" id="{1F657B7A-966D-F4CF-D5B7-E2E846293D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94781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ars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AEC608D-4624-AEE8-FFE1-A65C0ACF3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0EA791A5-D983-7400-DBFB-9BDE268E8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4E57B02-EE28-9481-6426-BC11EF03A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56B6687F-DDE3-E19C-E0CB-08527683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tekst 2">
            <a:extLst>
              <a:ext uri="{FF2B5EF4-FFF2-40B4-BE49-F238E27FC236}">
                <a16:creationId xmlns:a16="http://schemas.microsoft.com/office/drawing/2014/main" id="{13BE9CB2-5BC6-7D20-A200-FA85EA198A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8923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en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C64860E-D69D-81A0-E8C1-E73C9AF95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C1E8EA-A61F-559F-6532-B7A6B67F8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6822B6E-C2CA-3537-5EEA-D683BFC77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2BED43-C03F-E68C-286B-4084EC32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E4EA698-AA9F-9AA0-42BF-C238582B1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96236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od bov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2390E231-DD3F-7149-AEAC-FC0D631F9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9" name="Tijdelijke aanduiding voor tekst 2">
            <a:extLst>
              <a:ext uri="{FF2B5EF4-FFF2-40B4-BE49-F238E27FC236}">
                <a16:creationId xmlns:a16="http://schemas.microsoft.com/office/drawing/2014/main" id="{C8DA6D1F-1AE6-CE58-18C8-AFCCA0B946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36842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ood bov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AD30921-6ECE-16E7-028E-877C2B872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99C6096-7E9A-1D00-A4F7-41A5CB2FF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FFAE77B-8F6A-8F68-4424-460547724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8173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4D99A29-57CE-DA5C-28DA-BC9532CF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92" y="124293"/>
            <a:ext cx="10515600" cy="9423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F32F6C1-5244-BDB1-3179-135C3EEC1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292" y="1535816"/>
            <a:ext cx="10319326" cy="4209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3D741-DE28-4CF4-DBC6-9B2795298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292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E0823B-42C1-445A-8297-7066970F60AE}" type="datetimeFigureOut">
              <a:rPr lang="nl-NL" smtClean="0"/>
              <a:t>4-4-2024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14DFE19-E624-762A-F392-EB9391D0E7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25982" y="6356347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0434965-1F24-B1CD-B6D7-E32B0F007F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16273" y="635634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0F28F23-14CB-4BDA-A3A5-DBB280AC5E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0618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5" r:id="rId5"/>
    <p:sldLayoutId id="2147483659" r:id="rId6"/>
    <p:sldLayoutId id="2147483657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D99DB9-CD30-72F5-2C97-EA6FEC6EB7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337218-9D18-B8A2-5992-98ED06F658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7289951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e1" id="{7FC6DC7D-C568-47CF-9211-C9F09F5D4C59}" vid="{0354FB46-BC38-44AE-85FA-17CEBD1703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sjabloon groen</Template>
  <TotalTime>38</TotalTime>
  <Words>0</Words>
  <Application>Microsoft Office PowerPoint</Application>
  <PresentationFormat>Breedbeeld</PresentationFormat>
  <Paragraphs>0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Arial</vt:lpstr>
      <vt:lpstr>Impact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Mila Mulder</dc:creator>
  <cp:lastModifiedBy>Mila Mulder</cp:lastModifiedBy>
  <cp:revision>1</cp:revision>
  <dcterms:created xsi:type="dcterms:W3CDTF">2024-04-04T10:22:03Z</dcterms:created>
  <dcterms:modified xsi:type="dcterms:W3CDTF">2024-04-04T11:00:56Z</dcterms:modified>
</cp:coreProperties>
</file>