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90" r:id="rId2"/>
    <p:sldMasterId id="2147484002" r:id="rId3"/>
    <p:sldMasterId id="2147484014" r:id="rId4"/>
    <p:sldMasterId id="2147484026" r:id="rId5"/>
    <p:sldMasterId id="2147484038" r:id="rId6"/>
    <p:sldMasterId id="2147484050" r:id="rId7"/>
    <p:sldMasterId id="2147484063" r:id="rId8"/>
    <p:sldMasterId id="2147484081" r:id="rId9"/>
  </p:sldMasterIdLst>
  <p:notesMasterIdLst>
    <p:notesMasterId r:id="rId151"/>
  </p:notesMasterIdLst>
  <p:handoutMasterIdLst>
    <p:handoutMasterId r:id="rId152"/>
  </p:handoutMasterIdLst>
  <p:sldIdLst>
    <p:sldId id="256" r:id="rId10"/>
    <p:sldId id="261" r:id="rId11"/>
    <p:sldId id="318" r:id="rId12"/>
    <p:sldId id="462" r:id="rId13"/>
    <p:sldId id="577" r:id="rId14"/>
    <p:sldId id="578" r:id="rId15"/>
    <p:sldId id="579" r:id="rId16"/>
    <p:sldId id="580" r:id="rId17"/>
    <p:sldId id="581" r:id="rId18"/>
    <p:sldId id="582" r:id="rId19"/>
    <p:sldId id="583" r:id="rId20"/>
    <p:sldId id="584" r:id="rId21"/>
    <p:sldId id="585" r:id="rId22"/>
    <p:sldId id="586" r:id="rId23"/>
    <p:sldId id="587" r:id="rId24"/>
    <p:sldId id="588" r:id="rId25"/>
    <p:sldId id="589" r:id="rId26"/>
    <p:sldId id="590" r:id="rId27"/>
    <p:sldId id="591" r:id="rId28"/>
    <p:sldId id="592" r:id="rId29"/>
    <p:sldId id="593" r:id="rId30"/>
    <p:sldId id="463" r:id="rId31"/>
    <p:sldId id="570" r:id="rId32"/>
    <p:sldId id="571" r:id="rId33"/>
    <p:sldId id="464" r:id="rId34"/>
    <p:sldId id="365" r:id="rId35"/>
    <p:sldId id="329" r:id="rId36"/>
    <p:sldId id="573" r:id="rId37"/>
    <p:sldId id="574" r:id="rId38"/>
    <p:sldId id="354" r:id="rId39"/>
    <p:sldId id="461" r:id="rId40"/>
    <p:sldId id="576" r:id="rId41"/>
    <p:sldId id="363" r:id="rId42"/>
    <p:sldId id="392" r:id="rId43"/>
    <p:sldId id="569" r:id="rId44"/>
    <p:sldId id="671" r:id="rId45"/>
    <p:sldId id="659" r:id="rId46"/>
    <p:sldId id="660" r:id="rId47"/>
    <p:sldId id="661" r:id="rId48"/>
    <p:sldId id="662" r:id="rId49"/>
    <p:sldId id="663" r:id="rId50"/>
    <p:sldId id="664" r:id="rId51"/>
    <p:sldId id="665" r:id="rId52"/>
    <p:sldId id="666" r:id="rId53"/>
    <p:sldId id="667" r:id="rId54"/>
    <p:sldId id="668" r:id="rId55"/>
    <p:sldId id="669" r:id="rId56"/>
    <p:sldId id="670" r:id="rId57"/>
    <p:sldId id="594" r:id="rId58"/>
    <p:sldId id="595" r:id="rId59"/>
    <p:sldId id="596" r:id="rId60"/>
    <p:sldId id="597" r:id="rId61"/>
    <p:sldId id="598" r:id="rId62"/>
    <p:sldId id="599" r:id="rId63"/>
    <p:sldId id="600" r:id="rId64"/>
    <p:sldId id="601" r:id="rId65"/>
    <p:sldId id="602" r:id="rId66"/>
    <p:sldId id="603" r:id="rId67"/>
    <p:sldId id="604" r:id="rId68"/>
    <p:sldId id="605" r:id="rId69"/>
    <p:sldId id="606" r:id="rId70"/>
    <p:sldId id="607" r:id="rId71"/>
    <p:sldId id="608" r:id="rId72"/>
    <p:sldId id="609" r:id="rId73"/>
    <p:sldId id="610" r:id="rId74"/>
    <p:sldId id="620" r:id="rId75"/>
    <p:sldId id="621" r:id="rId76"/>
    <p:sldId id="622" r:id="rId77"/>
    <p:sldId id="623" r:id="rId78"/>
    <p:sldId id="624" r:id="rId79"/>
    <p:sldId id="625" r:id="rId80"/>
    <p:sldId id="626" r:id="rId81"/>
    <p:sldId id="627" r:id="rId82"/>
    <p:sldId id="628" r:id="rId83"/>
    <p:sldId id="629" r:id="rId84"/>
    <p:sldId id="630" r:id="rId85"/>
    <p:sldId id="631" r:id="rId86"/>
    <p:sldId id="632" r:id="rId87"/>
    <p:sldId id="633" r:id="rId88"/>
    <p:sldId id="634" r:id="rId89"/>
    <p:sldId id="635" r:id="rId90"/>
    <p:sldId id="636" r:id="rId91"/>
    <p:sldId id="637" r:id="rId92"/>
    <p:sldId id="638" r:id="rId93"/>
    <p:sldId id="639" r:id="rId94"/>
    <p:sldId id="640" r:id="rId95"/>
    <p:sldId id="641" r:id="rId96"/>
    <p:sldId id="642" r:id="rId97"/>
    <p:sldId id="643" r:id="rId98"/>
    <p:sldId id="644" r:id="rId99"/>
    <p:sldId id="645" r:id="rId100"/>
    <p:sldId id="646" r:id="rId101"/>
    <p:sldId id="647" r:id="rId102"/>
    <p:sldId id="648" r:id="rId103"/>
    <p:sldId id="649" r:id="rId104"/>
    <p:sldId id="650" r:id="rId105"/>
    <p:sldId id="651" r:id="rId106"/>
    <p:sldId id="652" r:id="rId107"/>
    <p:sldId id="653" r:id="rId108"/>
    <p:sldId id="654" r:id="rId109"/>
    <p:sldId id="655" r:id="rId110"/>
    <p:sldId id="656" r:id="rId111"/>
    <p:sldId id="657" r:id="rId112"/>
    <p:sldId id="658" r:id="rId113"/>
    <p:sldId id="611" r:id="rId114"/>
    <p:sldId id="612" r:id="rId115"/>
    <p:sldId id="613" r:id="rId116"/>
    <p:sldId id="614" r:id="rId117"/>
    <p:sldId id="615" r:id="rId118"/>
    <p:sldId id="616" r:id="rId119"/>
    <p:sldId id="617" r:id="rId120"/>
    <p:sldId id="618" r:id="rId121"/>
    <p:sldId id="619" r:id="rId122"/>
    <p:sldId id="672" r:id="rId123"/>
    <p:sldId id="673" r:id="rId124"/>
    <p:sldId id="674" r:id="rId125"/>
    <p:sldId id="675" r:id="rId126"/>
    <p:sldId id="676" r:id="rId127"/>
    <p:sldId id="677" r:id="rId128"/>
    <p:sldId id="678" r:id="rId129"/>
    <p:sldId id="679" r:id="rId130"/>
    <p:sldId id="680" r:id="rId131"/>
    <p:sldId id="681" r:id="rId132"/>
    <p:sldId id="682" r:id="rId133"/>
    <p:sldId id="683" r:id="rId134"/>
    <p:sldId id="684" r:id="rId135"/>
    <p:sldId id="685" r:id="rId136"/>
    <p:sldId id="686" r:id="rId137"/>
    <p:sldId id="687" r:id="rId138"/>
    <p:sldId id="688" r:id="rId139"/>
    <p:sldId id="465" r:id="rId140"/>
    <p:sldId id="575" r:id="rId141"/>
    <p:sldId id="325" r:id="rId142"/>
    <p:sldId id="572" r:id="rId143"/>
    <p:sldId id="439" r:id="rId144"/>
    <p:sldId id="433" r:id="rId145"/>
    <p:sldId id="434" r:id="rId146"/>
    <p:sldId id="435" r:id="rId147"/>
    <p:sldId id="436" r:id="rId148"/>
    <p:sldId id="437" r:id="rId149"/>
    <p:sldId id="438" r:id="rId150"/>
  </p:sldIdLst>
  <p:sldSz cx="9144000" cy="6858000" type="screen4x3"/>
  <p:notesSz cx="6888163" cy="10018713"/>
  <p:defaultTextStyle>
    <a:defPPr>
      <a:defRPr lang="nl-NL"/>
    </a:defPPr>
    <a:lvl1pPr algn="ctr" rtl="0" fontAlgn="base">
      <a:spcBef>
        <a:spcPct val="0"/>
      </a:spcBef>
      <a:spcAft>
        <a:spcPct val="0"/>
      </a:spcAft>
      <a:defRPr sz="1800" kern="1200">
        <a:solidFill>
          <a:schemeClr val="tx1"/>
        </a:solidFill>
        <a:latin typeface="Calibri" pitchFamily="34" charset="0"/>
        <a:ea typeface="+mn-ea"/>
        <a:cs typeface="+mn-cs"/>
      </a:defRPr>
    </a:lvl1pPr>
    <a:lvl2pPr marL="512051" algn="ctr" rtl="0" fontAlgn="base">
      <a:spcBef>
        <a:spcPct val="0"/>
      </a:spcBef>
      <a:spcAft>
        <a:spcPct val="0"/>
      </a:spcAft>
      <a:defRPr sz="1800" kern="1200">
        <a:solidFill>
          <a:schemeClr val="tx1"/>
        </a:solidFill>
        <a:latin typeface="Calibri" pitchFamily="34" charset="0"/>
        <a:ea typeface="+mn-ea"/>
        <a:cs typeface="+mn-cs"/>
      </a:defRPr>
    </a:lvl2pPr>
    <a:lvl3pPr marL="1024103" algn="ctr" rtl="0" fontAlgn="base">
      <a:spcBef>
        <a:spcPct val="0"/>
      </a:spcBef>
      <a:spcAft>
        <a:spcPct val="0"/>
      </a:spcAft>
      <a:defRPr sz="1800" kern="1200">
        <a:solidFill>
          <a:schemeClr val="tx1"/>
        </a:solidFill>
        <a:latin typeface="Calibri" pitchFamily="34" charset="0"/>
        <a:ea typeface="+mn-ea"/>
        <a:cs typeface="+mn-cs"/>
      </a:defRPr>
    </a:lvl3pPr>
    <a:lvl4pPr marL="1536153" algn="ctr" rtl="0" fontAlgn="base">
      <a:spcBef>
        <a:spcPct val="0"/>
      </a:spcBef>
      <a:spcAft>
        <a:spcPct val="0"/>
      </a:spcAft>
      <a:defRPr sz="1800" kern="1200">
        <a:solidFill>
          <a:schemeClr val="tx1"/>
        </a:solidFill>
        <a:latin typeface="Calibri" pitchFamily="34" charset="0"/>
        <a:ea typeface="+mn-ea"/>
        <a:cs typeface="+mn-cs"/>
      </a:defRPr>
    </a:lvl4pPr>
    <a:lvl5pPr marL="2048205" algn="ctr" rtl="0" fontAlgn="base">
      <a:spcBef>
        <a:spcPct val="0"/>
      </a:spcBef>
      <a:spcAft>
        <a:spcPct val="0"/>
      </a:spcAft>
      <a:defRPr sz="1800" kern="1200">
        <a:solidFill>
          <a:schemeClr val="tx1"/>
        </a:solidFill>
        <a:latin typeface="Calibri" pitchFamily="34" charset="0"/>
        <a:ea typeface="+mn-ea"/>
        <a:cs typeface="+mn-cs"/>
      </a:defRPr>
    </a:lvl5pPr>
    <a:lvl6pPr marL="2560256" algn="l" defTabSz="1024103" rtl="0" eaLnBrk="1" latinLnBrk="0" hangingPunct="1">
      <a:defRPr sz="1800" kern="1200">
        <a:solidFill>
          <a:schemeClr val="tx1"/>
        </a:solidFill>
        <a:latin typeface="Calibri" pitchFamily="34" charset="0"/>
        <a:ea typeface="+mn-ea"/>
        <a:cs typeface="+mn-cs"/>
      </a:defRPr>
    </a:lvl6pPr>
    <a:lvl7pPr marL="3072308" algn="l" defTabSz="1024103" rtl="0" eaLnBrk="1" latinLnBrk="0" hangingPunct="1">
      <a:defRPr sz="1800" kern="1200">
        <a:solidFill>
          <a:schemeClr val="tx1"/>
        </a:solidFill>
        <a:latin typeface="Calibri" pitchFamily="34" charset="0"/>
        <a:ea typeface="+mn-ea"/>
        <a:cs typeface="+mn-cs"/>
      </a:defRPr>
    </a:lvl7pPr>
    <a:lvl8pPr marL="3584358" algn="l" defTabSz="1024103" rtl="0" eaLnBrk="1" latinLnBrk="0" hangingPunct="1">
      <a:defRPr sz="1800" kern="1200">
        <a:solidFill>
          <a:schemeClr val="tx1"/>
        </a:solidFill>
        <a:latin typeface="Calibri" pitchFamily="34" charset="0"/>
        <a:ea typeface="+mn-ea"/>
        <a:cs typeface="+mn-cs"/>
      </a:defRPr>
    </a:lvl8pPr>
    <a:lvl9pPr marL="4096410" algn="l" defTabSz="1024103" rtl="0" eaLnBrk="1" latinLnBrk="0" hangingPunct="1">
      <a:defRPr sz="18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33"/>
    <a:srgbClr val="00FFFF"/>
    <a:srgbClr val="C0C0C0"/>
    <a:srgbClr val="0000FF"/>
    <a:srgbClr val="FFFF66"/>
    <a:srgbClr val="33CC33"/>
    <a:srgbClr val="FFFF1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418" autoAdjust="0"/>
    <p:restoredTop sz="89233" autoAdjust="0"/>
  </p:normalViewPr>
  <p:slideViewPr>
    <p:cSldViewPr snapToGrid="0">
      <p:cViewPr>
        <p:scale>
          <a:sx n="100" d="100"/>
          <a:sy n="100" d="100"/>
        </p:scale>
        <p:origin x="-258"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37" d="100"/>
          <a:sy n="37" d="100"/>
        </p:scale>
        <p:origin x="-1518" y="-78"/>
      </p:cViewPr>
      <p:guideLst>
        <p:guide orient="horz" pos="3156"/>
        <p:guide pos="2170"/>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slide" Target="slides/slide131.xml"/><Relationship Id="rId145" Type="http://schemas.openxmlformats.org/officeDocument/2006/relationships/slide" Target="slides/slide136.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slide" Target="slides/slide139.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AAFB9-B46D-46C7-99B6-8600571C6F04}"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7088C63-79A5-4FD0-9A4D-8973AD9C9304}">
      <dgm:prSet phldrT="[Tekst]"/>
      <dgm:spPr/>
      <dgm:t>
        <a:bodyPr/>
        <a:lstStyle/>
        <a:p>
          <a:r>
            <a:rPr lang="nl-NL" smtClean="0"/>
            <a:t>LA</a:t>
          </a:r>
          <a:endParaRPr lang="nl-NL" dirty="0"/>
        </a:p>
      </dgm:t>
    </dgm:pt>
    <dgm:pt modelId="{C4D45AD5-D49A-43C7-AA95-854EEBD09E1A}" type="parTrans" cxnId="{29D1FB38-BF10-40DE-A8A8-32389CB618AB}">
      <dgm:prSet/>
      <dgm:spPr/>
      <dgm:t>
        <a:bodyPr/>
        <a:lstStyle/>
        <a:p>
          <a:endParaRPr lang="nl-NL"/>
        </a:p>
      </dgm:t>
    </dgm:pt>
    <dgm:pt modelId="{A4D66CC2-9363-4773-B3F5-0A92698A1D0F}" type="sibTrans" cxnId="{29D1FB38-BF10-40DE-A8A8-32389CB618AB}">
      <dgm:prSet/>
      <dgm:spPr/>
      <dgm:t>
        <a:bodyPr/>
        <a:lstStyle/>
        <a:p>
          <a:endParaRPr lang="nl-NL"/>
        </a:p>
      </dgm:t>
    </dgm:pt>
    <dgm:pt modelId="{49E1E3CB-F66F-4BB7-A0B9-5A4797DDAEC6}" type="asst">
      <dgm:prSet phldrT="[Tekst]"/>
      <dgm:spPr/>
      <dgm:t>
        <a:bodyPr/>
        <a:lstStyle/>
        <a:p>
          <a:r>
            <a:rPr lang="nl-NL" dirty="0" smtClean="0"/>
            <a:t>Algemeen bestuur</a:t>
          </a:r>
          <a:endParaRPr lang="nl-NL" dirty="0"/>
        </a:p>
      </dgm:t>
    </dgm:pt>
    <dgm:pt modelId="{8DF28F43-9E9F-45ED-903D-7E8C2DC8E308}" type="parTrans" cxnId="{C3EEE8C7-68EB-4B0E-896E-2EB1D4910506}">
      <dgm:prSet/>
      <dgm:spPr/>
      <dgm:t>
        <a:bodyPr/>
        <a:lstStyle/>
        <a:p>
          <a:endParaRPr lang="nl-NL"/>
        </a:p>
      </dgm:t>
    </dgm:pt>
    <dgm:pt modelId="{D4F446F4-413C-4343-8882-6EC2E10439DD}" type="sibTrans" cxnId="{C3EEE8C7-68EB-4B0E-896E-2EB1D4910506}">
      <dgm:prSet/>
      <dgm:spPr/>
      <dgm:t>
        <a:bodyPr/>
        <a:lstStyle/>
        <a:p>
          <a:endParaRPr lang="nl-NL"/>
        </a:p>
      </dgm:t>
    </dgm:pt>
    <dgm:pt modelId="{D58E3806-2A77-478D-AD63-39474FB6F864}">
      <dgm:prSet phldrT="[Tekst]"/>
      <dgm:spPr/>
      <dgm:t>
        <a:bodyPr/>
        <a:lstStyle/>
        <a:p>
          <a:r>
            <a:rPr lang="nl-NL" smtClean="0"/>
            <a:t>Keurmeester Wachtschepen</a:t>
          </a:r>
          <a:endParaRPr lang="nl-NL" dirty="0"/>
        </a:p>
      </dgm:t>
    </dgm:pt>
    <dgm:pt modelId="{78800E5B-868C-4B50-BAEF-FF5B1B9C1010}" type="parTrans" cxnId="{79E1ACF3-4A6D-466B-9AD0-F9747CE1ED29}">
      <dgm:prSet/>
      <dgm:spPr/>
      <dgm:t>
        <a:bodyPr/>
        <a:lstStyle/>
        <a:p>
          <a:endParaRPr lang="nl-NL"/>
        </a:p>
      </dgm:t>
    </dgm:pt>
    <dgm:pt modelId="{8F7D3547-B07A-474C-9592-BEF9C16D4BCC}" type="sibTrans" cxnId="{79E1ACF3-4A6D-466B-9AD0-F9747CE1ED29}">
      <dgm:prSet/>
      <dgm:spPr/>
      <dgm:t>
        <a:bodyPr/>
        <a:lstStyle/>
        <a:p>
          <a:endParaRPr lang="nl-NL"/>
        </a:p>
      </dgm:t>
    </dgm:pt>
    <dgm:pt modelId="{4649ED06-E771-415D-9B4E-E8C7FB93E9F5}">
      <dgm:prSet phldrT="[Tekst]"/>
      <dgm:spPr/>
      <dgm:t>
        <a:bodyPr/>
        <a:lstStyle/>
        <a:p>
          <a:r>
            <a:rPr lang="nl-NL" smtClean="0"/>
            <a:t>Afvaardiging LR</a:t>
          </a:r>
          <a:endParaRPr lang="nl-NL" dirty="0"/>
        </a:p>
      </dgm:t>
    </dgm:pt>
    <dgm:pt modelId="{C5F8DA44-4A82-4658-BCC4-5431053AA6B1}" type="parTrans" cxnId="{871A11F5-F6BE-4ADB-AC91-2F405008D223}">
      <dgm:prSet/>
      <dgm:spPr/>
      <dgm:t>
        <a:bodyPr/>
        <a:lstStyle/>
        <a:p>
          <a:endParaRPr lang="nl-NL"/>
        </a:p>
      </dgm:t>
    </dgm:pt>
    <dgm:pt modelId="{55CC42C5-D997-489B-918C-18260AAF649E}" type="sibTrans" cxnId="{871A11F5-F6BE-4ADB-AC91-2F405008D223}">
      <dgm:prSet/>
      <dgm:spPr/>
      <dgm:t>
        <a:bodyPr/>
        <a:lstStyle/>
        <a:p>
          <a:endParaRPr lang="nl-NL"/>
        </a:p>
      </dgm:t>
    </dgm:pt>
    <dgm:pt modelId="{50C3364C-8CAB-46BB-82FC-DBBE5AD5B391}">
      <dgm:prSet phldrT="[Tekst]"/>
      <dgm:spPr/>
      <dgm:t>
        <a:bodyPr/>
        <a:lstStyle/>
        <a:p>
          <a:r>
            <a:rPr lang="nl-NL" smtClean="0"/>
            <a:t>Nautische commissie</a:t>
          </a:r>
          <a:endParaRPr lang="nl-NL" dirty="0"/>
        </a:p>
      </dgm:t>
    </dgm:pt>
    <dgm:pt modelId="{86870C00-6CE0-4ADA-9575-29921CCFF225}" type="parTrans" cxnId="{3D54667F-6931-42BE-BC63-CFBFFD9040ED}">
      <dgm:prSet/>
      <dgm:spPr/>
      <dgm:t>
        <a:bodyPr/>
        <a:lstStyle/>
        <a:p>
          <a:endParaRPr lang="nl-NL"/>
        </a:p>
      </dgm:t>
    </dgm:pt>
    <dgm:pt modelId="{67772FCE-B5CE-44A1-8A78-476102451148}" type="sibTrans" cxnId="{3D54667F-6931-42BE-BC63-CFBFFD9040ED}">
      <dgm:prSet/>
      <dgm:spPr/>
      <dgm:t>
        <a:bodyPr/>
        <a:lstStyle/>
        <a:p>
          <a:endParaRPr lang="nl-NL"/>
        </a:p>
      </dgm:t>
    </dgm:pt>
    <dgm:pt modelId="{8D392ECF-F14F-44C4-80EE-306CF95FFBB7}">
      <dgm:prSet phldrT="[Tekst]"/>
      <dgm:spPr/>
      <dgm:t>
        <a:bodyPr/>
        <a:lstStyle/>
        <a:p>
          <a:r>
            <a:rPr lang="nl-NL" smtClean="0"/>
            <a:t>Technische commissie</a:t>
          </a:r>
          <a:endParaRPr lang="nl-NL" dirty="0"/>
        </a:p>
      </dgm:t>
    </dgm:pt>
    <dgm:pt modelId="{F721BA9F-98F1-43B1-8CE5-4127CF64295C}" type="parTrans" cxnId="{2357C7B2-1D62-4EA6-89C1-00A768432C23}">
      <dgm:prSet/>
      <dgm:spPr/>
      <dgm:t>
        <a:bodyPr/>
        <a:lstStyle/>
        <a:p>
          <a:endParaRPr lang="nl-NL"/>
        </a:p>
      </dgm:t>
    </dgm:pt>
    <dgm:pt modelId="{F75FD7EA-83F5-4D49-90A5-2AA72631C2F0}" type="sibTrans" cxnId="{2357C7B2-1D62-4EA6-89C1-00A768432C23}">
      <dgm:prSet/>
      <dgm:spPr/>
      <dgm:t>
        <a:bodyPr/>
        <a:lstStyle/>
        <a:p>
          <a:endParaRPr lang="nl-NL"/>
        </a:p>
      </dgm:t>
    </dgm:pt>
    <dgm:pt modelId="{B468D5C4-7CA6-4317-8CF4-CC9DA2DE6457}">
      <dgm:prSet phldrT="[Tekst]"/>
      <dgm:spPr/>
      <dgm:t>
        <a:bodyPr/>
        <a:lstStyle/>
        <a:p>
          <a:r>
            <a:rPr lang="nl-NL" dirty="0" smtClean="0"/>
            <a:t>Werkgroep motordriver</a:t>
          </a:r>
          <a:endParaRPr lang="nl-NL" dirty="0"/>
        </a:p>
      </dgm:t>
    </dgm:pt>
    <dgm:pt modelId="{319C75BA-4BF1-4411-9989-3438C6418589}" type="parTrans" cxnId="{5B747090-2BC4-41A3-B1B3-DBCE9CF25D3F}">
      <dgm:prSet/>
      <dgm:spPr/>
      <dgm:t>
        <a:bodyPr/>
        <a:lstStyle/>
        <a:p>
          <a:endParaRPr lang="nl-NL"/>
        </a:p>
      </dgm:t>
    </dgm:pt>
    <dgm:pt modelId="{9A26E71F-8BA5-45AF-B991-8D4779AD5C03}" type="sibTrans" cxnId="{5B747090-2BC4-41A3-B1B3-DBCE9CF25D3F}">
      <dgm:prSet/>
      <dgm:spPr/>
      <dgm:t>
        <a:bodyPr/>
        <a:lstStyle/>
        <a:p>
          <a:endParaRPr lang="nl-NL"/>
        </a:p>
      </dgm:t>
    </dgm:pt>
    <dgm:pt modelId="{EF9CAEAE-093F-4BFC-9822-40BC1AA6F8A1}">
      <dgm:prSet phldrT="[Tekst]"/>
      <dgm:spPr/>
      <dgm:t>
        <a:bodyPr/>
        <a:lstStyle/>
        <a:p>
          <a:r>
            <a:rPr lang="nl-NL" smtClean="0"/>
            <a:t>Werkgroep CWO grote wachtschepen</a:t>
          </a:r>
          <a:endParaRPr lang="nl-NL" dirty="0"/>
        </a:p>
      </dgm:t>
    </dgm:pt>
    <dgm:pt modelId="{3EB98D1F-FD5D-4C98-BB62-84CC89EFA1BA}" type="parTrans" cxnId="{4637D1BE-20A0-47D2-A2F7-C00A92E83262}">
      <dgm:prSet/>
      <dgm:spPr/>
      <dgm:t>
        <a:bodyPr/>
        <a:lstStyle/>
        <a:p>
          <a:endParaRPr lang="nl-NL"/>
        </a:p>
      </dgm:t>
    </dgm:pt>
    <dgm:pt modelId="{0CAFAFF5-4450-4025-A2C0-98CF9235379F}" type="sibTrans" cxnId="{4637D1BE-20A0-47D2-A2F7-C00A92E83262}">
      <dgm:prSet/>
      <dgm:spPr/>
      <dgm:t>
        <a:bodyPr/>
        <a:lstStyle/>
        <a:p>
          <a:endParaRPr lang="nl-NL"/>
        </a:p>
      </dgm:t>
    </dgm:pt>
    <dgm:pt modelId="{050843CC-2E0F-4DF3-940A-F6514DD60DCF}">
      <dgm:prSet phldrT="[Tekst]"/>
      <dgm:spPr/>
      <dgm:t>
        <a:bodyPr/>
        <a:lstStyle/>
        <a:p>
          <a:r>
            <a:rPr lang="nl-NL" smtClean="0"/>
            <a:t>Werkgroep kleine wachtschepen</a:t>
          </a:r>
          <a:endParaRPr lang="nl-NL" dirty="0"/>
        </a:p>
      </dgm:t>
    </dgm:pt>
    <dgm:pt modelId="{54C7B02A-E556-4CE5-A237-20C073FCE54A}" type="parTrans" cxnId="{105EE8D8-A3C1-4AF2-AF45-4255952A4ED0}">
      <dgm:prSet/>
      <dgm:spPr/>
      <dgm:t>
        <a:bodyPr/>
        <a:lstStyle/>
        <a:p>
          <a:endParaRPr lang="nl-NL"/>
        </a:p>
      </dgm:t>
    </dgm:pt>
    <dgm:pt modelId="{C732B398-2A16-47F2-A40E-C127995985ED}" type="sibTrans" cxnId="{105EE8D8-A3C1-4AF2-AF45-4255952A4ED0}">
      <dgm:prSet/>
      <dgm:spPr/>
      <dgm:t>
        <a:bodyPr/>
        <a:lstStyle/>
        <a:p>
          <a:endParaRPr lang="nl-NL"/>
        </a:p>
      </dgm:t>
    </dgm:pt>
    <dgm:pt modelId="{DC0545D6-C0EA-4FF0-B71D-3D39404B0AAF}">
      <dgm:prSet phldrT="[Tekst]"/>
      <dgm:spPr/>
      <dgm:t>
        <a:bodyPr/>
        <a:lstStyle/>
        <a:p>
          <a:r>
            <a:rPr lang="nl-NL" smtClean="0"/>
            <a:t>Werkgroep lelieboten</a:t>
          </a:r>
          <a:endParaRPr lang="nl-NL" dirty="0"/>
        </a:p>
      </dgm:t>
    </dgm:pt>
    <dgm:pt modelId="{705DBA58-A2DD-4082-A44E-AADC8FE98718}" type="parTrans" cxnId="{7B685BC2-A2A9-46CE-B967-E8CD571B0378}">
      <dgm:prSet/>
      <dgm:spPr/>
      <dgm:t>
        <a:bodyPr/>
        <a:lstStyle/>
        <a:p>
          <a:endParaRPr lang="nl-NL"/>
        </a:p>
      </dgm:t>
    </dgm:pt>
    <dgm:pt modelId="{89CDF256-0A8D-4EA1-8025-BBD10D7A0F02}" type="sibTrans" cxnId="{7B685BC2-A2A9-46CE-B967-E8CD571B0378}">
      <dgm:prSet/>
      <dgm:spPr/>
      <dgm:t>
        <a:bodyPr/>
        <a:lstStyle/>
        <a:p>
          <a:endParaRPr lang="nl-NL"/>
        </a:p>
      </dgm:t>
    </dgm:pt>
    <dgm:pt modelId="{6C5D5CAF-C84E-4535-91E2-4A6506C1605A}">
      <dgm:prSet phldrT="[Tekst]"/>
      <dgm:spPr/>
      <dgm:t>
        <a:bodyPr/>
        <a:lstStyle/>
        <a:p>
          <a:r>
            <a:rPr lang="nl-NL" smtClean="0"/>
            <a:t>Werkgroep waterpost</a:t>
          </a:r>
          <a:endParaRPr lang="nl-NL" dirty="0"/>
        </a:p>
      </dgm:t>
    </dgm:pt>
    <dgm:pt modelId="{4BA0A2BD-5181-4C8B-8DBC-96AD38DAEA4E}" type="parTrans" cxnId="{BA5FB4BC-BBF4-42D0-B31A-B74E0805611D}">
      <dgm:prSet/>
      <dgm:spPr/>
      <dgm:t>
        <a:bodyPr/>
        <a:lstStyle/>
        <a:p>
          <a:endParaRPr lang="nl-NL"/>
        </a:p>
      </dgm:t>
    </dgm:pt>
    <dgm:pt modelId="{C66CC37C-B2E9-472C-8DE1-1AFB4190B078}" type="sibTrans" cxnId="{BA5FB4BC-BBF4-42D0-B31A-B74E0805611D}">
      <dgm:prSet/>
      <dgm:spPr/>
      <dgm:t>
        <a:bodyPr/>
        <a:lstStyle/>
        <a:p>
          <a:endParaRPr lang="nl-NL"/>
        </a:p>
      </dgm:t>
    </dgm:pt>
    <dgm:pt modelId="{8BDB817D-3AFC-47C8-80A8-2EEFF9A115FB}">
      <dgm:prSet phldrT="[Tekst]"/>
      <dgm:spPr/>
      <dgm:t>
        <a:bodyPr/>
        <a:lstStyle/>
        <a:p>
          <a:r>
            <a:rPr lang="nl-NL" smtClean="0"/>
            <a:t>Forumdag waterwerk</a:t>
          </a:r>
          <a:endParaRPr lang="nl-NL" dirty="0"/>
        </a:p>
      </dgm:t>
    </dgm:pt>
    <dgm:pt modelId="{173EBE3D-4BBE-429E-95E6-44EF3469A1FB}" type="parTrans" cxnId="{F5F6EC68-7D42-471B-A2A6-78D2BA6F7F29}">
      <dgm:prSet/>
      <dgm:spPr/>
      <dgm:t>
        <a:bodyPr/>
        <a:lstStyle/>
        <a:p>
          <a:endParaRPr lang="nl-NL"/>
        </a:p>
      </dgm:t>
    </dgm:pt>
    <dgm:pt modelId="{726B0EC8-0F02-425F-A535-90A58480BACE}" type="sibTrans" cxnId="{F5F6EC68-7D42-471B-A2A6-78D2BA6F7F29}">
      <dgm:prSet/>
      <dgm:spPr/>
      <dgm:t>
        <a:bodyPr/>
        <a:lstStyle/>
        <a:p>
          <a:endParaRPr lang="nl-NL"/>
        </a:p>
      </dgm:t>
    </dgm:pt>
    <dgm:pt modelId="{CB354264-9901-405F-953A-288AD6766A3A}" type="pres">
      <dgm:prSet presAssocID="{C93AAFB9-B46D-46C7-99B6-8600571C6F04}" presName="hierChild1" presStyleCnt="0">
        <dgm:presLayoutVars>
          <dgm:orgChart val="1"/>
          <dgm:chPref val="1"/>
          <dgm:dir/>
          <dgm:animOne val="branch"/>
          <dgm:animLvl val="lvl"/>
          <dgm:resizeHandles/>
        </dgm:presLayoutVars>
      </dgm:prSet>
      <dgm:spPr/>
      <dgm:t>
        <a:bodyPr/>
        <a:lstStyle/>
        <a:p>
          <a:endParaRPr lang="nl-NL"/>
        </a:p>
      </dgm:t>
    </dgm:pt>
    <dgm:pt modelId="{8EAE19DC-1003-4A32-B12D-221CED0CF0E6}" type="pres">
      <dgm:prSet presAssocID="{17088C63-79A5-4FD0-9A4D-8973AD9C9304}" presName="hierRoot1" presStyleCnt="0">
        <dgm:presLayoutVars>
          <dgm:hierBranch val="init"/>
        </dgm:presLayoutVars>
      </dgm:prSet>
      <dgm:spPr/>
    </dgm:pt>
    <dgm:pt modelId="{50B25AA9-AF36-4E9C-8C68-CB1799320780}" type="pres">
      <dgm:prSet presAssocID="{17088C63-79A5-4FD0-9A4D-8973AD9C9304}" presName="rootComposite1" presStyleCnt="0"/>
      <dgm:spPr/>
    </dgm:pt>
    <dgm:pt modelId="{817B3E96-A26D-4070-8EB9-53838AE2038D}" type="pres">
      <dgm:prSet presAssocID="{17088C63-79A5-4FD0-9A4D-8973AD9C9304}" presName="rootText1" presStyleLbl="node0" presStyleIdx="0" presStyleCnt="1">
        <dgm:presLayoutVars>
          <dgm:chPref val="3"/>
        </dgm:presLayoutVars>
      </dgm:prSet>
      <dgm:spPr/>
      <dgm:t>
        <a:bodyPr/>
        <a:lstStyle/>
        <a:p>
          <a:endParaRPr lang="nl-NL"/>
        </a:p>
      </dgm:t>
    </dgm:pt>
    <dgm:pt modelId="{AF8C72C5-4D5F-4583-82B2-1E3AE5999433}" type="pres">
      <dgm:prSet presAssocID="{17088C63-79A5-4FD0-9A4D-8973AD9C9304}" presName="rootConnector1" presStyleLbl="node1" presStyleIdx="0" presStyleCnt="0"/>
      <dgm:spPr/>
      <dgm:t>
        <a:bodyPr/>
        <a:lstStyle/>
        <a:p>
          <a:endParaRPr lang="nl-NL"/>
        </a:p>
      </dgm:t>
    </dgm:pt>
    <dgm:pt modelId="{9EDAC789-307C-4DD3-97FC-0CFDE60AA96A}" type="pres">
      <dgm:prSet presAssocID="{17088C63-79A5-4FD0-9A4D-8973AD9C9304}" presName="hierChild2" presStyleCnt="0"/>
      <dgm:spPr/>
    </dgm:pt>
    <dgm:pt modelId="{15AAFEA3-4E4F-4976-96F2-1594AC0B0414}" type="pres">
      <dgm:prSet presAssocID="{78800E5B-868C-4B50-BAEF-FF5B1B9C1010}" presName="Name37" presStyleLbl="parChTrans1D2" presStyleIdx="0" presStyleCnt="11"/>
      <dgm:spPr/>
      <dgm:t>
        <a:bodyPr/>
        <a:lstStyle/>
        <a:p>
          <a:endParaRPr lang="nl-NL"/>
        </a:p>
      </dgm:t>
    </dgm:pt>
    <dgm:pt modelId="{658C6C55-248B-45BA-85E5-A8809F9EB87A}" type="pres">
      <dgm:prSet presAssocID="{D58E3806-2A77-478D-AD63-39474FB6F864}" presName="hierRoot2" presStyleCnt="0">
        <dgm:presLayoutVars>
          <dgm:hierBranch val="init"/>
        </dgm:presLayoutVars>
      </dgm:prSet>
      <dgm:spPr/>
    </dgm:pt>
    <dgm:pt modelId="{2325033B-E99D-41D0-8AC0-AB0215B31B42}" type="pres">
      <dgm:prSet presAssocID="{D58E3806-2A77-478D-AD63-39474FB6F864}" presName="rootComposite" presStyleCnt="0"/>
      <dgm:spPr/>
    </dgm:pt>
    <dgm:pt modelId="{C4CAAFC6-79B2-4F09-920E-B0B6FFE01933}" type="pres">
      <dgm:prSet presAssocID="{D58E3806-2A77-478D-AD63-39474FB6F864}" presName="rootText" presStyleLbl="node2" presStyleIdx="0" presStyleCnt="10">
        <dgm:presLayoutVars>
          <dgm:chPref val="3"/>
        </dgm:presLayoutVars>
      </dgm:prSet>
      <dgm:spPr/>
      <dgm:t>
        <a:bodyPr/>
        <a:lstStyle/>
        <a:p>
          <a:endParaRPr lang="nl-NL"/>
        </a:p>
      </dgm:t>
    </dgm:pt>
    <dgm:pt modelId="{68474669-D828-4CC7-BADE-5334D1C1B0D8}" type="pres">
      <dgm:prSet presAssocID="{D58E3806-2A77-478D-AD63-39474FB6F864}" presName="rootConnector" presStyleLbl="node2" presStyleIdx="0" presStyleCnt="10"/>
      <dgm:spPr/>
      <dgm:t>
        <a:bodyPr/>
        <a:lstStyle/>
        <a:p>
          <a:endParaRPr lang="nl-NL"/>
        </a:p>
      </dgm:t>
    </dgm:pt>
    <dgm:pt modelId="{5B4311D7-2677-4506-948A-462F398FF85C}" type="pres">
      <dgm:prSet presAssocID="{D58E3806-2A77-478D-AD63-39474FB6F864}" presName="hierChild4" presStyleCnt="0"/>
      <dgm:spPr/>
    </dgm:pt>
    <dgm:pt modelId="{BD078C50-C46E-4BCC-BF1B-2B7D0CBEE447}" type="pres">
      <dgm:prSet presAssocID="{D58E3806-2A77-478D-AD63-39474FB6F864}" presName="hierChild5" presStyleCnt="0"/>
      <dgm:spPr/>
    </dgm:pt>
    <dgm:pt modelId="{6C132250-FF4C-46AF-ABC6-9ACA0FCE3925}" type="pres">
      <dgm:prSet presAssocID="{C5F8DA44-4A82-4658-BCC4-5431053AA6B1}" presName="Name37" presStyleLbl="parChTrans1D2" presStyleIdx="1" presStyleCnt="11"/>
      <dgm:spPr/>
      <dgm:t>
        <a:bodyPr/>
        <a:lstStyle/>
        <a:p>
          <a:endParaRPr lang="nl-NL"/>
        </a:p>
      </dgm:t>
    </dgm:pt>
    <dgm:pt modelId="{C9ECB7C4-707F-4A70-9EEB-5F3193185FB7}" type="pres">
      <dgm:prSet presAssocID="{4649ED06-E771-415D-9B4E-E8C7FB93E9F5}" presName="hierRoot2" presStyleCnt="0">
        <dgm:presLayoutVars>
          <dgm:hierBranch val="init"/>
        </dgm:presLayoutVars>
      </dgm:prSet>
      <dgm:spPr/>
    </dgm:pt>
    <dgm:pt modelId="{73CE9D11-77D3-41F6-B10C-38F32362F56A}" type="pres">
      <dgm:prSet presAssocID="{4649ED06-E771-415D-9B4E-E8C7FB93E9F5}" presName="rootComposite" presStyleCnt="0"/>
      <dgm:spPr/>
    </dgm:pt>
    <dgm:pt modelId="{B65C09FB-7E5F-42CB-90FA-7499A00BE752}" type="pres">
      <dgm:prSet presAssocID="{4649ED06-E771-415D-9B4E-E8C7FB93E9F5}" presName="rootText" presStyleLbl="node2" presStyleIdx="1" presStyleCnt="10">
        <dgm:presLayoutVars>
          <dgm:chPref val="3"/>
        </dgm:presLayoutVars>
      </dgm:prSet>
      <dgm:spPr/>
      <dgm:t>
        <a:bodyPr/>
        <a:lstStyle/>
        <a:p>
          <a:endParaRPr lang="nl-NL"/>
        </a:p>
      </dgm:t>
    </dgm:pt>
    <dgm:pt modelId="{DCDAD31E-0F4B-4F9F-BAB7-1D539934EA7D}" type="pres">
      <dgm:prSet presAssocID="{4649ED06-E771-415D-9B4E-E8C7FB93E9F5}" presName="rootConnector" presStyleLbl="node2" presStyleIdx="1" presStyleCnt="10"/>
      <dgm:spPr/>
      <dgm:t>
        <a:bodyPr/>
        <a:lstStyle/>
        <a:p>
          <a:endParaRPr lang="nl-NL"/>
        </a:p>
      </dgm:t>
    </dgm:pt>
    <dgm:pt modelId="{382D8E07-D72A-427F-8961-AB743311A64B}" type="pres">
      <dgm:prSet presAssocID="{4649ED06-E771-415D-9B4E-E8C7FB93E9F5}" presName="hierChild4" presStyleCnt="0"/>
      <dgm:spPr/>
    </dgm:pt>
    <dgm:pt modelId="{117F90E7-2B0A-4DA2-8622-8E4A55599D5F}" type="pres">
      <dgm:prSet presAssocID="{4649ED06-E771-415D-9B4E-E8C7FB93E9F5}" presName="hierChild5" presStyleCnt="0"/>
      <dgm:spPr/>
    </dgm:pt>
    <dgm:pt modelId="{D49031DA-023C-438B-9572-8DED58290B31}" type="pres">
      <dgm:prSet presAssocID="{86870C00-6CE0-4ADA-9575-29921CCFF225}" presName="Name37" presStyleLbl="parChTrans1D2" presStyleIdx="2" presStyleCnt="11"/>
      <dgm:spPr/>
      <dgm:t>
        <a:bodyPr/>
        <a:lstStyle/>
        <a:p>
          <a:endParaRPr lang="nl-NL"/>
        </a:p>
      </dgm:t>
    </dgm:pt>
    <dgm:pt modelId="{6CE283E6-A89B-4650-AF57-32311645E507}" type="pres">
      <dgm:prSet presAssocID="{50C3364C-8CAB-46BB-82FC-DBBE5AD5B391}" presName="hierRoot2" presStyleCnt="0">
        <dgm:presLayoutVars>
          <dgm:hierBranch val="init"/>
        </dgm:presLayoutVars>
      </dgm:prSet>
      <dgm:spPr/>
    </dgm:pt>
    <dgm:pt modelId="{BAA29214-6B18-4E6B-B788-857180D04DF4}" type="pres">
      <dgm:prSet presAssocID="{50C3364C-8CAB-46BB-82FC-DBBE5AD5B391}" presName="rootComposite" presStyleCnt="0"/>
      <dgm:spPr/>
    </dgm:pt>
    <dgm:pt modelId="{93E1F129-4EC2-4262-9ABB-66BD14A9E753}" type="pres">
      <dgm:prSet presAssocID="{50C3364C-8CAB-46BB-82FC-DBBE5AD5B391}" presName="rootText" presStyleLbl="node2" presStyleIdx="2" presStyleCnt="10">
        <dgm:presLayoutVars>
          <dgm:chPref val="3"/>
        </dgm:presLayoutVars>
      </dgm:prSet>
      <dgm:spPr/>
      <dgm:t>
        <a:bodyPr/>
        <a:lstStyle/>
        <a:p>
          <a:endParaRPr lang="nl-NL"/>
        </a:p>
      </dgm:t>
    </dgm:pt>
    <dgm:pt modelId="{7B09C3EF-81F1-46F3-882E-288343DE007D}" type="pres">
      <dgm:prSet presAssocID="{50C3364C-8CAB-46BB-82FC-DBBE5AD5B391}" presName="rootConnector" presStyleLbl="node2" presStyleIdx="2" presStyleCnt="10"/>
      <dgm:spPr/>
      <dgm:t>
        <a:bodyPr/>
        <a:lstStyle/>
        <a:p>
          <a:endParaRPr lang="nl-NL"/>
        </a:p>
      </dgm:t>
    </dgm:pt>
    <dgm:pt modelId="{68E9D120-C3F7-43DC-8E57-E6F1DFA3E8A7}" type="pres">
      <dgm:prSet presAssocID="{50C3364C-8CAB-46BB-82FC-DBBE5AD5B391}" presName="hierChild4" presStyleCnt="0"/>
      <dgm:spPr/>
    </dgm:pt>
    <dgm:pt modelId="{E4C573EE-AC88-4575-B532-802937B42DB9}" type="pres">
      <dgm:prSet presAssocID="{50C3364C-8CAB-46BB-82FC-DBBE5AD5B391}" presName="hierChild5" presStyleCnt="0"/>
      <dgm:spPr/>
    </dgm:pt>
    <dgm:pt modelId="{B9538B70-A020-4C77-9447-6711CED8395E}" type="pres">
      <dgm:prSet presAssocID="{F721BA9F-98F1-43B1-8CE5-4127CF64295C}" presName="Name37" presStyleLbl="parChTrans1D2" presStyleIdx="3" presStyleCnt="11"/>
      <dgm:spPr/>
      <dgm:t>
        <a:bodyPr/>
        <a:lstStyle/>
        <a:p>
          <a:endParaRPr lang="nl-NL"/>
        </a:p>
      </dgm:t>
    </dgm:pt>
    <dgm:pt modelId="{C06F3C5E-7CAD-48B2-BE6B-7D92F64CCD68}" type="pres">
      <dgm:prSet presAssocID="{8D392ECF-F14F-44C4-80EE-306CF95FFBB7}" presName="hierRoot2" presStyleCnt="0">
        <dgm:presLayoutVars>
          <dgm:hierBranch val="init"/>
        </dgm:presLayoutVars>
      </dgm:prSet>
      <dgm:spPr/>
    </dgm:pt>
    <dgm:pt modelId="{12979953-811D-4760-BF4B-6B3657DA0277}" type="pres">
      <dgm:prSet presAssocID="{8D392ECF-F14F-44C4-80EE-306CF95FFBB7}" presName="rootComposite" presStyleCnt="0"/>
      <dgm:spPr/>
    </dgm:pt>
    <dgm:pt modelId="{BA26CFDA-40E8-4BD9-B93D-B7815836E2D5}" type="pres">
      <dgm:prSet presAssocID="{8D392ECF-F14F-44C4-80EE-306CF95FFBB7}" presName="rootText" presStyleLbl="node2" presStyleIdx="3" presStyleCnt="10">
        <dgm:presLayoutVars>
          <dgm:chPref val="3"/>
        </dgm:presLayoutVars>
      </dgm:prSet>
      <dgm:spPr/>
      <dgm:t>
        <a:bodyPr/>
        <a:lstStyle/>
        <a:p>
          <a:endParaRPr lang="nl-NL"/>
        </a:p>
      </dgm:t>
    </dgm:pt>
    <dgm:pt modelId="{F6243A66-B89D-4E91-A5E8-14603188BF5B}" type="pres">
      <dgm:prSet presAssocID="{8D392ECF-F14F-44C4-80EE-306CF95FFBB7}" presName="rootConnector" presStyleLbl="node2" presStyleIdx="3" presStyleCnt="10"/>
      <dgm:spPr/>
      <dgm:t>
        <a:bodyPr/>
        <a:lstStyle/>
        <a:p>
          <a:endParaRPr lang="nl-NL"/>
        </a:p>
      </dgm:t>
    </dgm:pt>
    <dgm:pt modelId="{3E6E1761-24E4-4410-B0E8-D9831541F9F5}" type="pres">
      <dgm:prSet presAssocID="{8D392ECF-F14F-44C4-80EE-306CF95FFBB7}" presName="hierChild4" presStyleCnt="0"/>
      <dgm:spPr/>
    </dgm:pt>
    <dgm:pt modelId="{72F8C754-DC4F-4EC5-9C4B-D4BEFF030579}" type="pres">
      <dgm:prSet presAssocID="{8D392ECF-F14F-44C4-80EE-306CF95FFBB7}" presName="hierChild5" presStyleCnt="0"/>
      <dgm:spPr/>
    </dgm:pt>
    <dgm:pt modelId="{08E12FBE-E40F-44C8-AA84-EF7DDAC85B8E}" type="pres">
      <dgm:prSet presAssocID="{319C75BA-4BF1-4411-9989-3438C6418589}" presName="Name37" presStyleLbl="parChTrans1D2" presStyleIdx="4" presStyleCnt="11"/>
      <dgm:spPr/>
      <dgm:t>
        <a:bodyPr/>
        <a:lstStyle/>
        <a:p>
          <a:endParaRPr lang="nl-NL"/>
        </a:p>
      </dgm:t>
    </dgm:pt>
    <dgm:pt modelId="{C7310AA7-FF06-4C83-BD63-23C3AEC594BD}" type="pres">
      <dgm:prSet presAssocID="{B468D5C4-7CA6-4317-8CF4-CC9DA2DE6457}" presName="hierRoot2" presStyleCnt="0">
        <dgm:presLayoutVars>
          <dgm:hierBranch val="init"/>
        </dgm:presLayoutVars>
      </dgm:prSet>
      <dgm:spPr/>
    </dgm:pt>
    <dgm:pt modelId="{C2841706-388B-4B1B-B9ED-DCD137C24FEA}" type="pres">
      <dgm:prSet presAssocID="{B468D5C4-7CA6-4317-8CF4-CC9DA2DE6457}" presName="rootComposite" presStyleCnt="0"/>
      <dgm:spPr/>
    </dgm:pt>
    <dgm:pt modelId="{2AF5D985-68DE-42E9-BD69-601F707C9889}" type="pres">
      <dgm:prSet presAssocID="{B468D5C4-7CA6-4317-8CF4-CC9DA2DE6457}" presName="rootText" presStyleLbl="node2" presStyleIdx="4" presStyleCnt="10">
        <dgm:presLayoutVars>
          <dgm:chPref val="3"/>
        </dgm:presLayoutVars>
      </dgm:prSet>
      <dgm:spPr/>
      <dgm:t>
        <a:bodyPr/>
        <a:lstStyle/>
        <a:p>
          <a:endParaRPr lang="nl-NL"/>
        </a:p>
      </dgm:t>
    </dgm:pt>
    <dgm:pt modelId="{8D7F6003-AD29-4FD4-97EC-B073B5E44770}" type="pres">
      <dgm:prSet presAssocID="{B468D5C4-7CA6-4317-8CF4-CC9DA2DE6457}" presName="rootConnector" presStyleLbl="node2" presStyleIdx="4" presStyleCnt="10"/>
      <dgm:spPr/>
      <dgm:t>
        <a:bodyPr/>
        <a:lstStyle/>
        <a:p>
          <a:endParaRPr lang="nl-NL"/>
        </a:p>
      </dgm:t>
    </dgm:pt>
    <dgm:pt modelId="{DCF85D44-7669-4418-B146-7A9C0C7FF453}" type="pres">
      <dgm:prSet presAssocID="{B468D5C4-7CA6-4317-8CF4-CC9DA2DE6457}" presName="hierChild4" presStyleCnt="0"/>
      <dgm:spPr/>
    </dgm:pt>
    <dgm:pt modelId="{F10DC003-B340-465C-9135-5BBEA8655884}" type="pres">
      <dgm:prSet presAssocID="{B468D5C4-7CA6-4317-8CF4-CC9DA2DE6457}" presName="hierChild5" presStyleCnt="0"/>
      <dgm:spPr/>
    </dgm:pt>
    <dgm:pt modelId="{19D75FC0-62B7-4C50-870B-372038DB7AA7}" type="pres">
      <dgm:prSet presAssocID="{3EB98D1F-FD5D-4C98-BB62-84CC89EFA1BA}" presName="Name37" presStyleLbl="parChTrans1D2" presStyleIdx="5" presStyleCnt="11"/>
      <dgm:spPr/>
      <dgm:t>
        <a:bodyPr/>
        <a:lstStyle/>
        <a:p>
          <a:endParaRPr lang="nl-NL"/>
        </a:p>
      </dgm:t>
    </dgm:pt>
    <dgm:pt modelId="{E6D6EB77-CE12-4709-A54E-3A2114950BF8}" type="pres">
      <dgm:prSet presAssocID="{EF9CAEAE-093F-4BFC-9822-40BC1AA6F8A1}" presName="hierRoot2" presStyleCnt="0">
        <dgm:presLayoutVars>
          <dgm:hierBranch val="init"/>
        </dgm:presLayoutVars>
      </dgm:prSet>
      <dgm:spPr/>
    </dgm:pt>
    <dgm:pt modelId="{ACDC5E35-0450-4FA3-8877-6B350E872073}" type="pres">
      <dgm:prSet presAssocID="{EF9CAEAE-093F-4BFC-9822-40BC1AA6F8A1}" presName="rootComposite" presStyleCnt="0"/>
      <dgm:spPr/>
    </dgm:pt>
    <dgm:pt modelId="{5FDC99D5-E4CA-4B10-8FCF-AE8BD90CAA21}" type="pres">
      <dgm:prSet presAssocID="{EF9CAEAE-093F-4BFC-9822-40BC1AA6F8A1}" presName="rootText" presStyleLbl="node2" presStyleIdx="5" presStyleCnt="10">
        <dgm:presLayoutVars>
          <dgm:chPref val="3"/>
        </dgm:presLayoutVars>
      </dgm:prSet>
      <dgm:spPr/>
      <dgm:t>
        <a:bodyPr/>
        <a:lstStyle/>
        <a:p>
          <a:endParaRPr lang="nl-NL"/>
        </a:p>
      </dgm:t>
    </dgm:pt>
    <dgm:pt modelId="{5AE54960-E20F-4ACB-8A98-4714DCBE1AF4}" type="pres">
      <dgm:prSet presAssocID="{EF9CAEAE-093F-4BFC-9822-40BC1AA6F8A1}" presName="rootConnector" presStyleLbl="node2" presStyleIdx="5" presStyleCnt="10"/>
      <dgm:spPr/>
      <dgm:t>
        <a:bodyPr/>
        <a:lstStyle/>
        <a:p>
          <a:endParaRPr lang="nl-NL"/>
        </a:p>
      </dgm:t>
    </dgm:pt>
    <dgm:pt modelId="{BE098C95-CC7E-44E9-92F1-762D2DE06BBD}" type="pres">
      <dgm:prSet presAssocID="{EF9CAEAE-093F-4BFC-9822-40BC1AA6F8A1}" presName="hierChild4" presStyleCnt="0"/>
      <dgm:spPr/>
    </dgm:pt>
    <dgm:pt modelId="{2E54439E-0B86-4900-A993-339F62F20A3C}" type="pres">
      <dgm:prSet presAssocID="{EF9CAEAE-093F-4BFC-9822-40BC1AA6F8A1}" presName="hierChild5" presStyleCnt="0"/>
      <dgm:spPr/>
    </dgm:pt>
    <dgm:pt modelId="{72A6F054-2592-4B77-95CB-4A91F5385251}" type="pres">
      <dgm:prSet presAssocID="{54C7B02A-E556-4CE5-A237-20C073FCE54A}" presName="Name37" presStyleLbl="parChTrans1D2" presStyleIdx="6" presStyleCnt="11"/>
      <dgm:spPr/>
      <dgm:t>
        <a:bodyPr/>
        <a:lstStyle/>
        <a:p>
          <a:endParaRPr lang="nl-NL"/>
        </a:p>
      </dgm:t>
    </dgm:pt>
    <dgm:pt modelId="{3735E8BF-5249-4CCB-B506-11C2A9BE971B}" type="pres">
      <dgm:prSet presAssocID="{050843CC-2E0F-4DF3-940A-F6514DD60DCF}" presName="hierRoot2" presStyleCnt="0">
        <dgm:presLayoutVars>
          <dgm:hierBranch val="init"/>
        </dgm:presLayoutVars>
      </dgm:prSet>
      <dgm:spPr/>
    </dgm:pt>
    <dgm:pt modelId="{26F3FAB7-4408-4CEF-847A-6262025D8AD0}" type="pres">
      <dgm:prSet presAssocID="{050843CC-2E0F-4DF3-940A-F6514DD60DCF}" presName="rootComposite" presStyleCnt="0"/>
      <dgm:spPr/>
    </dgm:pt>
    <dgm:pt modelId="{AF8385BC-DBF7-4F90-879B-8FA8FE52764D}" type="pres">
      <dgm:prSet presAssocID="{050843CC-2E0F-4DF3-940A-F6514DD60DCF}" presName="rootText" presStyleLbl="node2" presStyleIdx="6" presStyleCnt="10">
        <dgm:presLayoutVars>
          <dgm:chPref val="3"/>
        </dgm:presLayoutVars>
      </dgm:prSet>
      <dgm:spPr/>
      <dgm:t>
        <a:bodyPr/>
        <a:lstStyle/>
        <a:p>
          <a:endParaRPr lang="nl-NL"/>
        </a:p>
      </dgm:t>
    </dgm:pt>
    <dgm:pt modelId="{69A0904D-4B51-480C-84F8-7C9D5CA39C54}" type="pres">
      <dgm:prSet presAssocID="{050843CC-2E0F-4DF3-940A-F6514DD60DCF}" presName="rootConnector" presStyleLbl="node2" presStyleIdx="6" presStyleCnt="10"/>
      <dgm:spPr/>
      <dgm:t>
        <a:bodyPr/>
        <a:lstStyle/>
        <a:p>
          <a:endParaRPr lang="nl-NL"/>
        </a:p>
      </dgm:t>
    </dgm:pt>
    <dgm:pt modelId="{23898150-D1B5-4C40-9B6B-3174A3CEE940}" type="pres">
      <dgm:prSet presAssocID="{050843CC-2E0F-4DF3-940A-F6514DD60DCF}" presName="hierChild4" presStyleCnt="0"/>
      <dgm:spPr/>
    </dgm:pt>
    <dgm:pt modelId="{48123C35-CC64-477C-A13E-960DE54B823A}" type="pres">
      <dgm:prSet presAssocID="{050843CC-2E0F-4DF3-940A-F6514DD60DCF}" presName="hierChild5" presStyleCnt="0"/>
      <dgm:spPr/>
    </dgm:pt>
    <dgm:pt modelId="{5D85C1EC-4456-4005-986C-C12E98B5F530}" type="pres">
      <dgm:prSet presAssocID="{705DBA58-A2DD-4082-A44E-AADC8FE98718}" presName="Name37" presStyleLbl="parChTrans1D2" presStyleIdx="7" presStyleCnt="11"/>
      <dgm:spPr/>
      <dgm:t>
        <a:bodyPr/>
        <a:lstStyle/>
        <a:p>
          <a:endParaRPr lang="nl-NL"/>
        </a:p>
      </dgm:t>
    </dgm:pt>
    <dgm:pt modelId="{EB74DCDD-F9CD-47AE-BD7E-EEAC57F25D2F}" type="pres">
      <dgm:prSet presAssocID="{DC0545D6-C0EA-4FF0-B71D-3D39404B0AAF}" presName="hierRoot2" presStyleCnt="0">
        <dgm:presLayoutVars>
          <dgm:hierBranch val="init"/>
        </dgm:presLayoutVars>
      </dgm:prSet>
      <dgm:spPr/>
    </dgm:pt>
    <dgm:pt modelId="{863389F3-CEA1-4C84-917E-046EE464DAB2}" type="pres">
      <dgm:prSet presAssocID="{DC0545D6-C0EA-4FF0-B71D-3D39404B0AAF}" presName="rootComposite" presStyleCnt="0"/>
      <dgm:spPr/>
    </dgm:pt>
    <dgm:pt modelId="{7D58D37A-B3CC-470C-9A6A-31FE01D9D0D2}" type="pres">
      <dgm:prSet presAssocID="{DC0545D6-C0EA-4FF0-B71D-3D39404B0AAF}" presName="rootText" presStyleLbl="node2" presStyleIdx="7" presStyleCnt="10">
        <dgm:presLayoutVars>
          <dgm:chPref val="3"/>
        </dgm:presLayoutVars>
      </dgm:prSet>
      <dgm:spPr/>
      <dgm:t>
        <a:bodyPr/>
        <a:lstStyle/>
        <a:p>
          <a:endParaRPr lang="nl-NL"/>
        </a:p>
      </dgm:t>
    </dgm:pt>
    <dgm:pt modelId="{0A7AF8A6-15D8-47E7-8A25-D9EA3D9ADD64}" type="pres">
      <dgm:prSet presAssocID="{DC0545D6-C0EA-4FF0-B71D-3D39404B0AAF}" presName="rootConnector" presStyleLbl="node2" presStyleIdx="7" presStyleCnt="10"/>
      <dgm:spPr/>
      <dgm:t>
        <a:bodyPr/>
        <a:lstStyle/>
        <a:p>
          <a:endParaRPr lang="nl-NL"/>
        </a:p>
      </dgm:t>
    </dgm:pt>
    <dgm:pt modelId="{C0D52604-D96D-41DF-A70F-322292A7FEDD}" type="pres">
      <dgm:prSet presAssocID="{DC0545D6-C0EA-4FF0-B71D-3D39404B0AAF}" presName="hierChild4" presStyleCnt="0"/>
      <dgm:spPr/>
    </dgm:pt>
    <dgm:pt modelId="{BC1D7838-5652-4EA8-AEEF-669FD0291623}" type="pres">
      <dgm:prSet presAssocID="{DC0545D6-C0EA-4FF0-B71D-3D39404B0AAF}" presName="hierChild5" presStyleCnt="0"/>
      <dgm:spPr/>
    </dgm:pt>
    <dgm:pt modelId="{C2EC9F6D-07CB-4B17-97E7-9605446DBF12}" type="pres">
      <dgm:prSet presAssocID="{4BA0A2BD-5181-4C8B-8DBC-96AD38DAEA4E}" presName="Name37" presStyleLbl="parChTrans1D2" presStyleIdx="8" presStyleCnt="11"/>
      <dgm:spPr/>
      <dgm:t>
        <a:bodyPr/>
        <a:lstStyle/>
        <a:p>
          <a:endParaRPr lang="nl-NL"/>
        </a:p>
      </dgm:t>
    </dgm:pt>
    <dgm:pt modelId="{B4EEDE45-2F82-4B54-BFF1-2EBB5112A0DF}" type="pres">
      <dgm:prSet presAssocID="{6C5D5CAF-C84E-4535-91E2-4A6506C1605A}" presName="hierRoot2" presStyleCnt="0">
        <dgm:presLayoutVars>
          <dgm:hierBranch val="init"/>
        </dgm:presLayoutVars>
      </dgm:prSet>
      <dgm:spPr/>
    </dgm:pt>
    <dgm:pt modelId="{3387EE4C-E0AC-4C7F-8B6A-8C484BABF211}" type="pres">
      <dgm:prSet presAssocID="{6C5D5CAF-C84E-4535-91E2-4A6506C1605A}" presName="rootComposite" presStyleCnt="0"/>
      <dgm:spPr/>
    </dgm:pt>
    <dgm:pt modelId="{3D02A42B-F23F-49AA-B687-2733B01F5BDE}" type="pres">
      <dgm:prSet presAssocID="{6C5D5CAF-C84E-4535-91E2-4A6506C1605A}" presName="rootText" presStyleLbl="node2" presStyleIdx="8" presStyleCnt="10">
        <dgm:presLayoutVars>
          <dgm:chPref val="3"/>
        </dgm:presLayoutVars>
      </dgm:prSet>
      <dgm:spPr/>
      <dgm:t>
        <a:bodyPr/>
        <a:lstStyle/>
        <a:p>
          <a:endParaRPr lang="nl-NL"/>
        </a:p>
      </dgm:t>
    </dgm:pt>
    <dgm:pt modelId="{3F41A2AC-F7CC-4F65-9A08-49207494D729}" type="pres">
      <dgm:prSet presAssocID="{6C5D5CAF-C84E-4535-91E2-4A6506C1605A}" presName="rootConnector" presStyleLbl="node2" presStyleIdx="8" presStyleCnt="10"/>
      <dgm:spPr/>
      <dgm:t>
        <a:bodyPr/>
        <a:lstStyle/>
        <a:p>
          <a:endParaRPr lang="nl-NL"/>
        </a:p>
      </dgm:t>
    </dgm:pt>
    <dgm:pt modelId="{DC43B2D2-D239-41C2-B981-AFE4C920A956}" type="pres">
      <dgm:prSet presAssocID="{6C5D5CAF-C84E-4535-91E2-4A6506C1605A}" presName="hierChild4" presStyleCnt="0"/>
      <dgm:spPr/>
    </dgm:pt>
    <dgm:pt modelId="{BFB94892-1EDC-44DF-BF57-B4DA147BCAA9}" type="pres">
      <dgm:prSet presAssocID="{6C5D5CAF-C84E-4535-91E2-4A6506C1605A}" presName="hierChild5" presStyleCnt="0"/>
      <dgm:spPr/>
    </dgm:pt>
    <dgm:pt modelId="{A65E5564-1A5E-475D-9EF0-2AF0BE7D9653}" type="pres">
      <dgm:prSet presAssocID="{173EBE3D-4BBE-429E-95E6-44EF3469A1FB}" presName="Name37" presStyleLbl="parChTrans1D2" presStyleIdx="9" presStyleCnt="11"/>
      <dgm:spPr/>
      <dgm:t>
        <a:bodyPr/>
        <a:lstStyle/>
        <a:p>
          <a:endParaRPr lang="nl-NL"/>
        </a:p>
      </dgm:t>
    </dgm:pt>
    <dgm:pt modelId="{6B8036FB-A435-49B9-AD88-F857457A50EF}" type="pres">
      <dgm:prSet presAssocID="{8BDB817D-3AFC-47C8-80A8-2EEFF9A115FB}" presName="hierRoot2" presStyleCnt="0">
        <dgm:presLayoutVars>
          <dgm:hierBranch val="init"/>
        </dgm:presLayoutVars>
      </dgm:prSet>
      <dgm:spPr/>
    </dgm:pt>
    <dgm:pt modelId="{E8A53148-C2E8-45A2-8311-62ADC474E70F}" type="pres">
      <dgm:prSet presAssocID="{8BDB817D-3AFC-47C8-80A8-2EEFF9A115FB}" presName="rootComposite" presStyleCnt="0"/>
      <dgm:spPr/>
    </dgm:pt>
    <dgm:pt modelId="{B01C9265-5253-4E2C-A0B2-90C663E3FCEA}" type="pres">
      <dgm:prSet presAssocID="{8BDB817D-3AFC-47C8-80A8-2EEFF9A115FB}" presName="rootText" presStyleLbl="node2" presStyleIdx="9" presStyleCnt="10">
        <dgm:presLayoutVars>
          <dgm:chPref val="3"/>
        </dgm:presLayoutVars>
      </dgm:prSet>
      <dgm:spPr/>
      <dgm:t>
        <a:bodyPr/>
        <a:lstStyle/>
        <a:p>
          <a:endParaRPr lang="nl-NL"/>
        </a:p>
      </dgm:t>
    </dgm:pt>
    <dgm:pt modelId="{D52D297E-0153-4337-8164-23464F445104}" type="pres">
      <dgm:prSet presAssocID="{8BDB817D-3AFC-47C8-80A8-2EEFF9A115FB}" presName="rootConnector" presStyleLbl="node2" presStyleIdx="9" presStyleCnt="10"/>
      <dgm:spPr/>
      <dgm:t>
        <a:bodyPr/>
        <a:lstStyle/>
        <a:p>
          <a:endParaRPr lang="nl-NL"/>
        </a:p>
      </dgm:t>
    </dgm:pt>
    <dgm:pt modelId="{A3EC10AF-6223-4BCF-92E3-C1C58EB579DF}" type="pres">
      <dgm:prSet presAssocID="{8BDB817D-3AFC-47C8-80A8-2EEFF9A115FB}" presName="hierChild4" presStyleCnt="0"/>
      <dgm:spPr/>
    </dgm:pt>
    <dgm:pt modelId="{EF14F620-2678-4CF0-A2CC-4C8781CCF78C}" type="pres">
      <dgm:prSet presAssocID="{8BDB817D-3AFC-47C8-80A8-2EEFF9A115FB}" presName="hierChild5" presStyleCnt="0"/>
      <dgm:spPr/>
    </dgm:pt>
    <dgm:pt modelId="{44FF4199-EBBE-462E-896F-F94F14CF15D1}" type="pres">
      <dgm:prSet presAssocID="{17088C63-79A5-4FD0-9A4D-8973AD9C9304}" presName="hierChild3" presStyleCnt="0"/>
      <dgm:spPr/>
    </dgm:pt>
    <dgm:pt modelId="{211318B7-6C66-4905-8370-5712A4C48391}" type="pres">
      <dgm:prSet presAssocID="{8DF28F43-9E9F-45ED-903D-7E8C2DC8E308}" presName="Name111" presStyleLbl="parChTrans1D2" presStyleIdx="10" presStyleCnt="11"/>
      <dgm:spPr/>
      <dgm:t>
        <a:bodyPr/>
        <a:lstStyle/>
        <a:p>
          <a:endParaRPr lang="nl-NL"/>
        </a:p>
      </dgm:t>
    </dgm:pt>
    <dgm:pt modelId="{6995B6F1-9B9B-48B4-AE09-E9C1AFDE032D}" type="pres">
      <dgm:prSet presAssocID="{49E1E3CB-F66F-4BB7-A0B9-5A4797DDAEC6}" presName="hierRoot3" presStyleCnt="0">
        <dgm:presLayoutVars>
          <dgm:hierBranch val="init"/>
        </dgm:presLayoutVars>
      </dgm:prSet>
      <dgm:spPr/>
    </dgm:pt>
    <dgm:pt modelId="{13DE3E2D-682C-43BD-A72E-1213FE5D6040}" type="pres">
      <dgm:prSet presAssocID="{49E1E3CB-F66F-4BB7-A0B9-5A4797DDAEC6}" presName="rootComposite3" presStyleCnt="0"/>
      <dgm:spPr/>
    </dgm:pt>
    <dgm:pt modelId="{AA511CC1-0C19-4D5C-AC3B-7AC04904F7BD}" type="pres">
      <dgm:prSet presAssocID="{49E1E3CB-F66F-4BB7-A0B9-5A4797DDAEC6}" presName="rootText3" presStyleLbl="asst1" presStyleIdx="0" presStyleCnt="1">
        <dgm:presLayoutVars>
          <dgm:chPref val="3"/>
        </dgm:presLayoutVars>
      </dgm:prSet>
      <dgm:spPr/>
      <dgm:t>
        <a:bodyPr/>
        <a:lstStyle/>
        <a:p>
          <a:endParaRPr lang="nl-NL"/>
        </a:p>
      </dgm:t>
    </dgm:pt>
    <dgm:pt modelId="{5185724B-5C0C-4A90-AEF7-9165D02DFA64}" type="pres">
      <dgm:prSet presAssocID="{49E1E3CB-F66F-4BB7-A0B9-5A4797DDAEC6}" presName="rootConnector3" presStyleLbl="asst1" presStyleIdx="0" presStyleCnt="1"/>
      <dgm:spPr/>
      <dgm:t>
        <a:bodyPr/>
        <a:lstStyle/>
        <a:p>
          <a:endParaRPr lang="nl-NL"/>
        </a:p>
      </dgm:t>
    </dgm:pt>
    <dgm:pt modelId="{34088D5D-9898-4B3A-9F30-50C7AED4BDE2}" type="pres">
      <dgm:prSet presAssocID="{49E1E3CB-F66F-4BB7-A0B9-5A4797DDAEC6}" presName="hierChild6" presStyleCnt="0"/>
      <dgm:spPr/>
    </dgm:pt>
    <dgm:pt modelId="{07252E53-C613-4FA5-A28F-0098CAC49A06}" type="pres">
      <dgm:prSet presAssocID="{49E1E3CB-F66F-4BB7-A0B9-5A4797DDAEC6}" presName="hierChild7" presStyleCnt="0"/>
      <dgm:spPr/>
    </dgm:pt>
  </dgm:ptLst>
  <dgm:cxnLst>
    <dgm:cxn modelId="{4B5E5F3B-F008-421F-BDA0-8AF8750B5D7B}" type="presOf" srcId="{50C3364C-8CAB-46BB-82FC-DBBE5AD5B391}" destId="{7B09C3EF-81F1-46F3-882E-288343DE007D}" srcOrd="1" destOrd="0" presId="urn:microsoft.com/office/officeart/2005/8/layout/orgChart1"/>
    <dgm:cxn modelId="{7B685BC2-A2A9-46CE-B967-E8CD571B0378}" srcId="{17088C63-79A5-4FD0-9A4D-8973AD9C9304}" destId="{DC0545D6-C0EA-4FF0-B71D-3D39404B0AAF}" srcOrd="8" destOrd="0" parTransId="{705DBA58-A2DD-4082-A44E-AADC8FE98718}" sibTransId="{89CDF256-0A8D-4EA1-8025-BBD10D7A0F02}"/>
    <dgm:cxn modelId="{3047E89E-7BAD-4FEE-9669-584BE972C05D}" type="presOf" srcId="{8D392ECF-F14F-44C4-80EE-306CF95FFBB7}" destId="{F6243A66-B89D-4E91-A5E8-14603188BF5B}" srcOrd="1" destOrd="0" presId="urn:microsoft.com/office/officeart/2005/8/layout/orgChart1"/>
    <dgm:cxn modelId="{E8E48751-2299-49A7-BD10-E2DBC5FD450E}" type="presOf" srcId="{050843CC-2E0F-4DF3-940A-F6514DD60DCF}" destId="{69A0904D-4B51-480C-84F8-7C9D5CA39C54}" srcOrd="1" destOrd="0" presId="urn:microsoft.com/office/officeart/2005/8/layout/orgChart1"/>
    <dgm:cxn modelId="{61129FD0-D9B2-41E3-849A-4845E861C5FC}" type="presOf" srcId="{D58E3806-2A77-478D-AD63-39474FB6F864}" destId="{C4CAAFC6-79B2-4F09-920E-B0B6FFE01933}" srcOrd="0" destOrd="0" presId="urn:microsoft.com/office/officeart/2005/8/layout/orgChart1"/>
    <dgm:cxn modelId="{33C94390-C806-4BA1-9C29-E792B64EF899}" type="presOf" srcId="{49E1E3CB-F66F-4BB7-A0B9-5A4797DDAEC6}" destId="{5185724B-5C0C-4A90-AEF7-9165D02DFA64}" srcOrd="1" destOrd="0" presId="urn:microsoft.com/office/officeart/2005/8/layout/orgChart1"/>
    <dgm:cxn modelId="{5FB88FB1-824F-4D5E-AFDD-4132904A2AA8}" type="presOf" srcId="{17088C63-79A5-4FD0-9A4D-8973AD9C9304}" destId="{817B3E96-A26D-4070-8EB9-53838AE2038D}" srcOrd="0" destOrd="0" presId="urn:microsoft.com/office/officeart/2005/8/layout/orgChart1"/>
    <dgm:cxn modelId="{FAE3F9CD-9388-4C44-A39D-2055D9660761}" type="presOf" srcId="{C5F8DA44-4A82-4658-BCC4-5431053AA6B1}" destId="{6C132250-FF4C-46AF-ABC6-9ACA0FCE3925}" srcOrd="0" destOrd="0" presId="urn:microsoft.com/office/officeart/2005/8/layout/orgChart1"/>
    <dgm:cxn modelId="{83CECB15-22E3-4FA3-8EB4-1703DCE2F92D}" type="presOf" srcId="{8DF28F43-9E9F-45ED-903D-7E8C2DC8E308}" destId="{211318B7-6C66-4905-8370-5712A4C48391}" srcOrd="0" destOrd="0" presId="urn:microsoft.com/office/officeart/2005/8/layout/orgChart1"/>
    <dgm:cxn modelId="{6684933C-3B59-4885-B5BB-8E69730719E9}" type="presOf" srcId="{49E1E3CB-F66F-4BB7-A0B9-5A4797DDAEC6}" destId="{AA511CC1-0C19-4D5C-AC3B-7AC04904F7BD}" srcOrd="0" destOrd="0" presId="urn:microsoft.com/office/officeart/2005/8/layout/orgChart1"/>
    <dgm:cxn modelId="{F19BB809-0579-4339-8BB2-B94671C5927A}" type="presOf" srcId="{EF9CAEAE-093F-4BFC-9822-40BC1AA6F8A1}" destId="{5AE54960-E20F-4ACB-8A98-4714DCBE1AF4}" srcOrd="1" destOrd="0" presId="urn:microsoft.com/office/officeart/2005/8/layout/orgChart1"/>
    <dgm:cxn modelId="{105EE8D8-A3C1-4AF2-AF45-4255952A4ED0}" srcId="{17088C63-79A5-4FD0-9A4D-8973AD9C9304}" destId="{050843CC-2E0F-4DF3-940A-F6514DD60DCF}" srcOrd="7" destOrd="0" parTransId="{54C7B02A-E556-4CE5-A237-20C073FCE54A}" sibTransId="{C732B398-2A16-47F2-A40E-C127995985ED}"/>
    <dgm:cxn modelId="{081BAD48-D196-4BA5-B947-F2BEE3B0D741}" type="presOf" srcId="{6C5D5CAF-C84E-4535-91E2-4A6506C1605A}" destId="{3F41A2AC-F7CC-4F65-9A08-49207494D729}" srcOrd="1" destOrd="0" presId="urn:microsoft.com/office/officeart/2005/8/layout/orgChart1"/>
    <dgm:cxn modelId="{4C4582C3-0332-410B-B0AC-98A7F72C9F84}" type="presOf" srcId="{D58E3806-2A77-478D-AD63-39474FB6F864}" destId="{68474669-D828-4CC7-BADE-5334D1C1B0D8}" srcOrd="1" destOrd="0" presId="urn:microsoft.com/office/officeart/2005/8/layout/orgChart1"/>
    <dgm:cxn modelId="{4446D8F5-458C-4F09-BA29-99F1DBEAD37C}" type="presOf" srcId="{8D392ECF-F14F-44C4-80EE-306CF95FFBB7}" destId="{BA26CFDA-40E8-4BD9-B93D-B7815836E2D5}" srcOrd="0" destOrd="0" presId="urn:microsoft.com/office/officeart/2005/8/layout/orgChart1"/>
    <dgm:cxn modelId="{BA5FB4BC-BBF4-42D0-B31A-B74E0805611D}" srcId="{17088C63-79A5-4FD0-9A4D-8973AD9C9304}" destId="{6C5D5CAF-C84E-4535-91E2-4A6506C1605A}" srcOrd="9" destOrd="0" parTransId="{4BA0A2BD-5181-4C8B-8DBC-96AD38DAEA4E}" sibTransId="{C66CC37C-B2E9-472C-8DE1-1AFB4190B078}"/>
    <dgm:cxn modelId="{66250EC2-05E1-4987-9E86-F12A792FFAB3}" type="presOf" srcId="{705DBA58-A2DD-4082-A44E-AADC8FE98718}" destId="{5D85C1EC-4456-4005-986C-C12E98B5F530}" srcOrd="0" destOrd="0" presId="urn:microsoft.com/office/officeart/2005/8/layout/orgChart1"/>
    <dgm:cxn modelId="{F1EB9091-1C8F-42B1-A2A0-420F6AC6D16C}" type="presOf" srcId="{4649ED06-E771-415D-9B4E-E8C7FB93E9F5}" destId="{B65C09FB-7E5F-42CB-90FA-7499A00BE752}" srcOrd="0" destOrd="0" presId="urn:microsoft.com/office/officeart/2005/8/layout/orgChart1"/>
    <dgm:cxn modelId="{57EF46E8-CB0F-4899-947D-115871F15F1B}" type="presOf" srcId="{DC0545D6-C0EA-4FF0-B71D-3D39404B0AAF}" destId="{7D58D37A-B3CC-470C-9A6A-31FE01D9D0D2}" srcOrd="0" destOrd="0" presId="urn:microsoft.com/office/officeart/2005/8/layout/orgChart1"/>
    <dgm:cxn modelId="{2357C7B2-1D62-4EA6-89C1-00A768432C23}" srcId="{17088C63-79A5-4FD0-9A4D-8973AD9C9304}" destId="{8D392ECF-F14F-44C4-80EE-306CF95FFBB7}" srcOrd="4" destOrd="0" parTransId="{F721BA9F-98F1-43B1-8CE5-4127CF64295C}" sibTransId="{F75FD7EA-83F5-4D49-90A5-2AA72631C2F0}"/>
    <dgm:cxn modelId="{F536ADF9-A338-45ED-958E-F5FABA3A3B04}" type="presOf" srcId="{DC0545D6-C0EA-4FF0-B71D-3D39404B0AAF}" destId="{0A7AF8A6-15D8-47E7-8A25-D9EA3D9ADD64}" srcOrd="1" destOrd="0" presId="urn:microsoft.com/office/officeart/2005/8/layout/orgChart1"/>
    <dgm:cxn modelId="{C9CDF73B-3766-4CB9-A465-1010E989CC86}" type="presOf" srcId="{EF9CAEAE-093F-4BFC-9822-40BC1AA6F8A1}" destId="{5FDC99D5-E4CA-4B10-8FCF-AE8BD90CAA21}" srcOrd="0" destOrd="0" presId="urn:microsoft.com/office/officeart/2005/8/layout/orgChart1"/>
    <dgm:cxn modelId="{EC9AA836-37EE-48CA-A7FA-93DF4D48EF18}" type="presOf" srcId="{8BDB817D-3AFC-47C8-80A8-2EEFF9A115FB}" destId="{D52D297E-0153-4337-8164-23464F445104}" srcOrd="1" destOrd="0" presId="urn:microsoft.com/office/officeart/2005/8/layout/orgChart1"/>
    <dgm:cxn modelId="{DDD86C17-B204-436E-ACF4-398269FFC204}" type="presOf" srcId="{8BDB817D-3AFC-47C8-80A8-2EEFF9A115FB}" destId="{B01C9265-5253-4E2C-A0B2-90C663E3FCEA}" srcOrd="0" destOrd="0" presId="urn:microsoft.com/office/officeart/2005/8/layout/orgChart1"/>
    <dgm:cxn modelId="{79E1ACF3-4A6D-466B-9AD0-F9747CE1ED29}" srcId="{17088C63-79A5-4FD0-9A4D-8973AD9C9304}" destId="{D58E3806-2A77-478D-AD63-39474FB6F864}" srcOrd="1" destOrd="0" parTransId="{78800E5B-868C-4B50-BAEF-FF5B1B9C1010}" sibTransId="{8F7D3547-B07A-474C-9592-BEF9C16D4BCC}"/>
    <dgm:cxn modelId="{28B107F9-0925-40AA-973E-A79299D9A3A3}" type="presOf" srcId="{3EB98D1F-FD5D-4C98-BB62-84CC89EFA1BA}" destId="{19D75FC0-62B7-4C50-870B-372038DB7AA7}" srcOrd="0" destOrd="0" presId="urn:microsoft.com/office/officeart/2005/8/layout/orgChart1"/>
    <dgm:cxn modelId="{871A11F5-F6BE-4ADB-AC91-2F405008D223}" srcId="{17088C63-79A5-4FD0-9A4D-8973AD9C9304}" destId="{4649ED06-E771-415D-9B4E-E8C7FB93E9F5}" srcOrd="2" destOrd="0" parTransId="{C5F8DA44-4A82-4658-BCC4-5431053AA6B1}" sibTransId="{55CC42C5-D997-489B-918C-18260AAF649E}"/>
    <dgm:cxn modelId="{CBA2AD75-6209-4FB3-B2CF-25E4D02A0784}" type="presOf" srcId="{4BA0A2BD-5181-4C8B-8DBC-96AD38DAEA4E}" destId="{C2EC9F6D-07CB-4B17-97E7-9605446DBF12}" srcOrd="0" destOrd="0" presId="urn:microsoft.com/office/officeart/2005/8/layout/orgChart1"/>
    <dgm:cxn modelId="{0F32DF9B-FDF9-465E-8807-A12359313181}" type="presOf" srcId="{4649ED06-E771-415D-9B4E-E8C7FB93E9F5}" destId="{DCDAD31E-0F4B-4F9F-BAB7-1D539934EA7D}" srcOrd="1" destOrd="0" presId="urn:microsoft.com/office/officeart/2005/8/layout/orgChart1"/>
    <dgm:cxn modelId="{AA96620B-2ECA-40A7-B6A7-7BC6900A1930}" type="presOf" srcId="{86870C00-6CE0-4ADA-9575-29921CCFF225}" destId="{D49031DA-023C-438B-9572-8DED58290B31}" srcOrd="0" destOrd="0" presId="urn:microsoft.com/office/officeart/2005/8/layout/orgChart1"/>
    <dgm:cxn modelId="{4637D1BE-20A0-47D2-A2F7-C00A92E83262}" srcId="{17088C63-79A5-4FD0-9A4D-8973AD9C9304}" destId="{EF9CAEAE-093F-4BFC-9822-40BC1AA6F8A1}" srcOrd="6" destOrd="0" parTransId="{3EB98D1F-FD5D-4C98-BB62-84CC89EFA1BA}" sibTransId="{0CAFAFF5-4450-4025-A2C0-98CF9235379F}"/>
    <dgm:cxn modelId="{29D1FB38-BF10-40DE-A8A8-32389CB618AB}" srcId="{C93AAFB9-B46D-46C7-99B6-8600571C6F04}" destId="{17088C63-79A5-4FD0-9A4D-8973AD9C9304}" srcOrd="0" destOrd="0" parTransId="{C4D45AD5-D49A-43C7-AA95-854EEBD09E1A}" sibTransId="{A4D66CC2-9363-4773-B3F5-0A92698A1D0F}"/>
    <dgm:cxn modelId="{530FEB65-D411-470C-B93C-8DE34F4BF30A}" type="presOf" srcId="{050843CC-2E0F-4DF3-940A-F6514DD60DCF}" destId="{AF8385BC-DBF7-4F90-879B-8FA8FE52764D}" srcOrd="0" destOrd="0" presId="urn:microsoft.com/office/officeart/2005/8/layout/orgChart1"/>
    <dgm:cxn modelId="{3D54667F-6931-42BE-BC63-CFBFFD9040ED}" srcId="{17088C63-79A5-4FD0-9A4D-8973AD9C9304}" destId="{50C3364C-8CAB-46BB-82FC-DBBE5AD5B391}" srcOrd="3" destOrd="0" parTransId="{86870C00-6CE0-4ADA-9575-29921CCFF225}" sibTransId="{67772FCE-B5CE-44A1-8A78-476102451148}"/>
    <dgm:cxn modelId="{11522CD5-5193-40F0-B255-012AEC62E632}" type="presOf" srcId="{6C5D5CAF-C84E-4535-91E2-4A6506C1605A}" destId="{3D02A42B-F23F-49AA-B687-2733B01F5BDE}" srcOrd="0" destOrd="0" presId="urn:microsoft.com/office/officeart/2005/8/layout/orgChart1"/>
    <dgm:cxn modelId="{B7512FE5-BBC8-44ED-AD80-D1C923A8C020}" type="presOf" srcId="{B468D5C4-7CA6-4317-8CF4-CC9DA2DE6457}" destId="{8D7F6003-AD29-4FD4-97EC-B073B5E44770}" srcOrd="1" destOrd="0" presId="urn:microsoft.com/office/officeart/2005/8/layout/orgChart1"/>
    <dgm:cxn modelId="{7B559C12-A6F9-4B30-AE53-7509A780AFFF}" type="presOf" srcId="{C93AAFB9-B46D-46C7-99B6-8600571C6F04}" destId="{CB354264-9901-405F-953A-288AD6766A3A}" srcOrd="0" destOrd="0" presId="urn:microsoft.com/office/officeart/2005/8/layout/orgChart1"/>
    <dgm:cxn modelId="{F5F6EC68-7D42-471B-A2A6-78D2BA6F7F29}" srcId="{17088C63-79A5-4FD0-9A4D-8973AD9C9304}" destId="{8BDB817D-3AFC-47C8-80A8-2EEFF9A115FB}" srcOrd="10" destOrd="0" parTransId="{173EBE3D-4BBE-429E-95E6-44EF3469A1FB}" sibTransId="{726B0EC8-0F02-425F-A535-90A58480BACE}"/>
    <dgm:cxn modelId="{D172B3AE-B2A3-4563-9356-7480D26D9D01}" type="presOf" srcId="{173EBE3D-4BBE-429E-95E6-44EF3469A1FB}" destId="{A65E5564-1A5E-475D-9EF0-2AF0BE7D9653}" srcOrd="0" destOrd="0" presId="urn:microsoft.com/office/officeart/2005/8/layout/orgChart1"/>
    <dgm:cxn modelId="{9652381D-A2DC-4FF6-90B2-634A13395F3F}" type="presOf" srcId="{319C75BA-4BF1-4411-9989-3438C6418589}" destId="{08E12FBE-E40F-44C8-AA84-EF7DDAC85B8E}" srcOrd="0" destOrd="0" presId="urn:microsoft.com/office/officeart/2005/8/layout/orgChart1"/>
    <dgm:cxn modelId="{0B71855B-90DA-4D3C-B9BD-D220CA0DDFFA}" type="presOf" srcId="{78800E5B-868C-4B50-BAEF-FF5B1B9C1010}" destId="{15AAFEA3-4E4F-4976-96F2-1594AC0B0414}" srcOrd="0" destOrd="0" presId="urn:microsoft.com/office/officeart/2005/8/layout/orgChart1"/>
    <dgm:cxn modelId="{AD591B33-8BF3-4A44-A5F4-1C90AA0B4213}" type="presOf" srcId="{B468D5C4-7CA6-4317-8CF4-CC9DA2DE6457}" destId="{2AF5D985-68DE-42E9-BD69-601F707C9889}" srcOrd="0" destOrd="0" presId="urn:microsoft.com/office/officeart/2005/8/layout/orgChart1"/>
    <dgm:cxn modelId="{CC021B39-C3A1-40BE-978D-7B9C454C3691}" type="presOf" srcId="{F721BA9F-98F1-43B1-8CE5-4127CF64295C}" destId="{B9538B70-A020-4C77-9447-6711CED8395E}" srcOrd="0" destOrd="0" presId="urn:microsoft.com/office/officeart/2005/8/layout/orgChart1"/>
    <dgm:cxn modelId="{133F5422-352C-4E63-A802-E85B963D9513}" type="presOf" srcId="{54C7B02A-E556-4CE5-A237-20C073FCE54A}" destId="{72A6F054-2592-4B77-95CB-4A91F5385251}" srcOrd="0" destOrd="0" presId="urn:microsoft.com/office/officeart/2005/8/layout/orgChart1"/>
    <dgm:cxn modelId="{F8AE1D50-A12C-4A95-91BD-2CF9195A1EA4}" type="presOf" srcId="{17088C63-79A5-4FD0-9A4D-8973AD9C9304}" destId="{AF8C72C5-4D5F-4583-82B2-1E3AE5999433}" srcOrd="1" destOrd="0" presId="urn:microsoft.com/office/officeart/2005/8/layout/orgChart1"/>
    <dgm:cxn modelId="{5B747090-2BC4-41A3-B1B3-DBCE9CF25D3F}" srcId="{17088C63-79A5-4FD0-9A4D-8973AD9C9304}" destId="{B468D5C4-7CA6-4317-8CF4-CC9DA2DE6457}" srcOrd="5" destOrd="0" parTransId="{319C75BA-4BF1-4411-9989-3438C6418589}" sibTransId="{9A26E71F-8BA5-45AF-B991-8D4779AD5C03}"/>
    <dgm:cxn modelId="{7998BEE7-D497-4A15-9645-1A07E33ECCC4}" type="presOf" srcId="{50C3364C-8CAB-46BB-82FC-DBBE5AD5B391}" destId="{93E1F129-4EC2-4262-9ABB-66BD14A9E753}" srcOrd="0" destOrd="0" presId="urn:microsoft.com/office/officeart/2005/8/layout/orgChart1"/>
    <dgm:cxn modelId="{C3EEE8C7-68EB-4B0E-896E-2EB1D4910506}" srcId="{17088C63-79A5-4FD0-9A4D-8973AD9C9304}" destId="{49E1E3CB-F66F-4BB7-A0B9-5A4797DDAEC6}" srcOrd="0" destOrd="0" parTransId="{8DF28F43-9E9F-45ED-903D-7E8C2DC8E308}" sibTransId="{D4F446F4-413C-4343-8882-6EC2E10439DD}"/>
    <dgm:cxn modelId="{1BFFE81D-21D1-40FD-9451-9D1E7DDEA2E5}" type="presParOf" srcId="{CB354264-9901-405F-953A-288AD6766A3A}" destId="{8EAE19DC-1003-4A32-B12D-221CED0CF0E6}" srcOrd="0" destOrd="0" presId="urn:microsoft.com/office/officeart/2005/8/layout/orgChart1"/>
    <dgm:cxn modelId="{A6410C93-E673-426D-B14E-E39E967ED68A}" type="presParOf" srcId="{8EAE19DC-1003-4A32-B12D-221CED0CF0E6}" destId="{50B25AA9-AF36-4E9C-8C68-CB1799320780}" srcOrd="0" destOrd="0" presId="urn:microsoft.com/office/officeart/2005/8/layout/orgChart1"/>
    <dgm:cxn modelId="{B6AE5C53-AB96-4C58-BDD9-69EB1349A285}" type="presParOf" srcId="{50B25AA9-AF36-4E9C-8C68-CB1799320780}" destId="{817B3E96-A26D-4070-8EB9-53838AE2038D}" srcOrd="0" destOrd="0" presId="urn:microsoft.com/office/officeart/2005/8/layout/orgChart1"/>
    <dgm:cxn modelId="{A7DC8A2D-320B-46BD-8C27-356A71DFDCD5}" type="presParOf" srcId="{50B25AA9-AF36-4E9C-8C68-CB1799320780}" destId="{AF8C72C5-4D5F-4583-82B2-1E3AE5999433}" srcOrd="1" destOrd="0" presId="urn:microsoft.com/office/officeart/2005/8/layout/orgChart1"/>
    <dgm:cxn modelId="{B986C5D6-E29D-48F1-8195-C6E58EAF666F}" type="presParOf" srcId="{8EAE19DC-1003-4A32-B12D-221CED0CF0E6}" destId="{9EDAC789-307C-4DD3-97FC-0CFDE60AA96A}" srcOrd="1" destOrd="0" presId="urn:microsoft.com/office/officeart/2005/8/layout/orgChart1"/>
    <dgm:cxn modelId="{0A37DA95-9DB7-46E3-BFDC-029642B66C29}" type="presParOf" srcId="{9EDAC789-307C-4DD3-97FC-0CFDE60AA96A}" destId="{15AAFEA3-4E4F-4976-96F2-1594AC0B0414}" srcOrd="0" destOrd="0" presId="urn:microsoft.com/office/officeart/2005/8/layout/orgChart1"/>
    <dgm:cxn modelId="{CB2E328E-3D7D-416D-A6AB-92410DD609A7}" type="presParOf" srcId="{9EDAC789-307C-4DD3-97FC-0CFDE60AA96A}" destId="{658C6C55-248B-45BA-85E5-A8809F9EB87A}" srcOrd="1" destOrd="0" presId="urn:microsoft.com/office/officeart/2005/8/layout/orgChart1"/>
    <dgm:cxn modelId="{EBA8D7AC-D2F4-4B51-ACB3-705972C91ECE}" type="presParOf" srcId="{658C6C55-248B-45BA-85E5-A8809F9EB87A}" destId="{2325033B-E99D-41D0-8AC0-AB0215B31B42}" srcOrd="0" destOrd="0" presId="urn:microsoft.com/office/officeart/2005/8/layout/orgChart1"/>
    <dgm:cxn modelId="{6FA93021-9109-4D5F-A584-A930F907D25D}" type="presParOf" srcId="{2325033B-E99D-41D0-8AC0-AB0215B31B42}" destId="{C4CAAFC6-79B2-4F09-920E-B0B6FFE01933}" srcOrd="0" destOrd="0" presId="urn:microsoft.com/office/officeart/2005/8/layout/orgChart1"/>
    <dgm:cxn modelId="{D873FABB-EF25-4305-95C0-2D584136FC85}" type="presParOf" srcId="{2325033B-E99D-41D0-8AC0-AB0215B31B42}" destId="{68474669-D828-4CC7-BADE-5334D1C1B0D8}" srcOrd="1" destOrd="0" presId="urn:microsoft.com/office/officeart/2005/8/layout/orgChart1"/>
    <dgm:cxn modelId="{084AE4F3-E4F7-44A4-A218-CA7E21DB7706}" type="presParOf" srcId="{658C6C55-248B-45BA-85E5-A8809F9EB87A}" destId="{5B4311D7-2677-4506-948A-462F398FF85C}" srcOrd="1" destOrd="0" presId="urn:microsoft.com/office/officeart/2005/8/layout/orgChart1"/>
    <dgm:cxn modelId="{DB1B92D3-6D37-4DD0-A0DF-C0D83AFDF815}" type="presParOf" srcId="{658C6C55-248B-45BA-85E5-A8809F9EB87A}" destId="{BD078C50-C46E-4BCC-BF1B-2B7D0CBEE447}" srcOrd="2" destOrd="0" presId="urn:microsoft.com/office/officeart/2005/8/layout/orgChart1"/>
    <dgm:cxn modelId="{FCF19C32-3895-47FC-8A34-40393A210730}" type="presParOf" srcId="{9EDAC789-307C-4DD3-97FC-0CFDE60AA96A}" destId="{6C132250-FF4C-46AF-ABC6-9ACA0FCE3925}" srcOrd="2" destOrd="0" presId="urn:microsoft.com/office/officeart/2005/8/layout/orgChart1"/>
    <dgm:cxn modelId="{0281D5B2-FA3F-4A0A-9F09-9AFA807F611E}" type="presParOf" srcId="{9EDAC789-307C-4DD3-97FC-0CFDE60AA96A}" destId="{C9ECB7C4-707F-4A70-9EEB-5F3193185FB7}" srcOrd="3" destOrd="0" presId="urn:microsoft.com/office/officeart/2005/8/layout/orgChart1"/>
    <dgm:cxn modelId="{69A77336-1F9A-425A-9F46-3F2210D650CB}" type="presParOf" srcId="{C9ECB7C4-707F-4A70-9EEB-5F3193185FB7}" destId="{73CE9D11-77D3-41F6-B10C-38F32362F56A}" srcOrd="0" destOrd="0" presId="urn:microsoft.com/office/officeart/2005/8/layout/orgChart1"/>
    <dgm:cxn modelId="{BE9FF3F7-8E14-410C-A269-381E44F7228B}" type="presParOf" srcId="{73CE9D11-77D3-41F6-B10C-38F32362F56A}" destId="{B65C09FB-7E5F-42CB-90FA-7499A00BE752}" srcOrd="0" destOrd="0" presId="urn:microsoft.com/office/officeart/2005/8/layout/orgChart1"/>
    <dgm:cxn modelId="{8678F598-E6C9-4ADE-BC4E-9268C88EBB93}" type="presParOf" srcId="{73CE9D11-77D3-41F6-B10C-38F32362F56A}" destId="{DCDAD31E-0F4B-4F9F-BAB7-1D539934EA7D}" srcOrd="1" destOrd="0" presId="urn:microsoft.com/office/officeart/2005/8/layout/orgChart1"/>
    <dgm:cxn modelId="{FF36C2E2-C08F-4361-9113-BFA6098A6E58}" type="presParOf" srcId="{C9ECB7C4-707F-4A70-9EEB-5F3193185FB7}" destId="{382D8E07-D72A-427F-8961-AB743311A64B}" srcOrd="1" destOrd="0" presId="urn:microsoft.com/office/officeart/2005/8/layout/orgChart1"/>
    <dgm:cxn modelId="{B3581C11-15F5-4992-B1AF-DB04B60FDE03}" type="presParOf" srcId="{C9ECB7C4-707F-4A70-9EEB-5F3193185FB7}" destId="{117F90E7-2B0A-4DA2-8622-8E4A55599D5F}" srcOrd="2" destOrd="0" presId="urn:microsoft.com/office/officeart/2005/8/layout/orgChart1"/>
    <dgm:cxn modelId="{20416F2E-10FF-4B6A-9F38-ECEAEBFC8FD3}" type="presParOf" srcId="{9EDAC789-307C-4DD3-97FC-0CFDE60AA96A}" destId="{D49031DA-023C-438B-9572-8DED58290B31}" srcOrd="4" destOrd="0" presId="urn:microsoft.com/office/officeart/2005/8/layout/orgChart1"/>
    <dgm:cxn modelId="{A00986AB-F319-4A91-B93B-1F90CAA51C80}" type="presParOf" srcId="{9EDAC789-307C-4DD3-97FC-0CFDE60AA96A}" destId="{6CE283E6-A89B-4650-AF57-32311645E507}" srcOrd="5" destOrd="0" presId="urn:microsoft.com/office/officeart/2005/8/layout/orgChart1"/>
    <dgm:cxn modelId="{A038DC1B-0D4C-4E3E-96DD-70FC304BDD34}" type="presParOf" srcId="{6CE283E6-A89B-4650-AF57-32311645E507}" destId="{BAA29214-6B18-4E6B-B788-857180D04DF4}" srcOrd="0" destOrd="0" presId="urn:microsoft.com/office/officeart/2005/8/layout/orgChart1"/>
    <dgm:cxn modelId="{94CB59DA-D826-4711-9D8B-C7265DFFA6C4}" type="presParOf" srcId="{BAA29214-6B18-4E6B-B788-857180D04DF4}" destId="{93E1F129-4EC2-4262-9ABB-66BD14A9E753}" srcOrd="0" destOrd="0" presId="urn:microsoft.com/office/officeart/2005/8/layout/orgChart1"/>
    <dgm:cxn modelId="{93DA32FF-7AC9-4532-AD84-2612647D4621}" type="presParOf" srcId="{BAA29214-6B18-4E6B-B788-857180D04DF4}" destId="{7B09C3EF-81F1-46F3-882E-288343DE007D}" srcOrd="1" destOrd="0" presId="urn:microsoft.com/office/officeart/2005/8/layout/orgChart1"/>
    <dgm:cxn modelId="{B79C71B8-FE16-438F-8E84-7C0C229091B7}" type="presParOf" srcId="{6CE283E6-A89B-4650-AF57-32311645E507}" destId="{68E9D120-C3F7-43DC-8E57-E6F1DFA3E8A7}" srcOrd="1" destOrd="0" presId="urn:microsoft.com/office/officeart/2005/8/layout/orgChart1"/>
    <dgm:cxn modelId="{FD57BC2C-9854-4BA5-BEC3-B72AE646AA1C}" type="presParOf" srcId="{6CE283E6-A89B-4650-AF57-32311645E507}" destId="{E4C573EE-AC88-4575-B532-802937B42DB9}" srcOrd="2" destOrd="0" presId="urn:microsoft.com/office/officeart/2005/8/layout/orgChart1"/>
    <dgm:cxn modelId="{4904B56C-6E84-4D24-A5B4-FE6BBF84B166}" type="presParOf" srcId="{9EDAC789-307C-4DD3-97FC-0CFDE60AA96A}" destId="{B9538B70-A020-4C77-9447-6711CED8395E}" srcOrd="6" destOrd="0" presId="urn:microsoft.com/office/officeart/2005/8/layout/orgChart1"/>
    <dgm:cxn modelId="{559F9832-BA39-4B15-A0B0-20A12C682742}" type="presParOf" srcId="{9EDAC789-307C-4DD3-97FC-0CFDE60AA96A}" destId="{C06F3C5E-7CAD-48B2-BE6B-7D92F64CCD68}" srcOrd="7" destOrd="0" presId="urn:microsoft.com/office/officeart/2005/8/layout/orgChart1"/>
    <dgm:cxn modelId="{81A92AFC-E596-48A9-AB3C-0EC0422D6A61}" type="presParOf" srcId="{C06F3C5E-7CAD-48B2-BE6B-7D92F64CCD68}" destId="{12979953-811D-4760-BF4B-6B3657DA0277}" srcOrd="0" destOrd="0" presId="urn:microsoft.com/office/officeart/2005/8/layout/orgChart1"/>
    <dgm:cxn modelId="{197924D1-F085-4645-9753-7743B0EB1990}" type="presParOf" srcId="{12979953-811D-4760-BF4B-6B3657DA0277}" destId="{BA26CFDA-40E8-4BD9-B93D-B7815836E2D5}" srcOrd="0" destOrd="0" presId="urn:microsoft.com/office/officeart/2005/8/layout/orgChart1"/>
    <dgm:cxn modelId="{3BAF072F-472F-49D7-BB07-B2755DA0D9FB}" type="presParOf" srcId="{12979953-811D-4760-BF4B-6B3657DA0277}" destId="{F6243A66-B89D-4E91-A5E8-14603188BF5B}" srcOrd="1" destOrd="0" presId="urn:microsoft.com/office/officeart/2005/8/layout/orgChart1"/>
    <dgm:cxn modelId="{09796ABF-CC60-4EE1-9808-466E9CC07E23}" type="presParOf" srcId="{C06F3C5E-7CAD-48B2-BE6B-7D92F64CCD68}" destId="{3E6E1761-24E4-4410-B0E8-D9831541F9F5}" srcOrd="1" destOrd="0" presId="urn:microsoft.com/office/officeart/2005/8/layout/orgChart1"/>
    <dgm:cxn modelId="{F2E0512D-DA28-48BD-9BAB-DD91681FF125}" type="presParOf" srcId="{C06F3C5E-7CAD-48B2-BE6B-7D92F64CCD68}" destId="{72F8C754-DC4F-4EC5-9C4B-D4BEFF030579}" srcOrd="2" destOrd="0" presId="urn:microsoft.com/office/officeart/2005/8/layout/orgChart1"/>
    <dgm:cxn modelId="{F5650F4E-ED61-4503-BD24-1CED326BD845}" type="presParOf" srcId="{9EDAC789-307C-4DD3-97FC-0CFDE60AA96A}" destId="{08E12FBE-E40F-44C8-AA84-EF7DDAC85B8E}" srcOrd="8" destOrd="0" presId="urn:microsoft.com/office/officeart/2005/8/layout/orgChart1"/>
    <dgm:cxn modelId="{9B846A17-A405-4249-ACF7-24543C5511AD}" type="presParOf" srcId="{9EDAC789-307C-4DD3-97FC-0CFDE60AA96A}" destId="{C7310AA7-FF06-4C83-BD63-23C3AEC594BD}" srcOrd="9" destOrd="0" presId="urn:microsoft.com/office/officeart/2005/8/layout/orgChart1"/>
    <dgm:cxn modelId="{9A1A5DB7-C37D-4A4F-826C-8DB09A85898D}" type="presParOf" srcId="{C7310AA7-FF06-4C83-BD63-23C3AEC594BD}" destId="{C2841706-388B-4B1B-B9ED-DCD137C24FEA}" srcOrd="0" destOrd="0" presId="urn:microsoft.com/office/officeart/2005/8/layout/orgChart1"/>
    <dgm:cxn modelId="{662C3C3B-C7EA-43DA-BC08-E17E19EE7FBE}" type="presParOf" srcId="{C2841706-388B-4B1B-B9ED-DCD137C24FEA}" destId="{2AF5D985-68DE-42E9-BD69-601F707C9889}" srcOrd="0" destOrd="0" presId="urn:microsoft.com/office/officeart/2005/8/layout/orgChart1"/>
    <dgm:cxn modelId="{178440B4-7666-4CA1-9D21-8C97B5D8F18A}" type="presParOf" srcId="{C2841706-388B-4B1B-B9ED-DCD137C24FEA}" destId="{8D7F6003-AD29-4FD4-97EC-B073B5E44770}" srcOrd="1" destOrd="0" presId="urn:microsoft.com/office/officeart/2005/8/layout/orgChart1"/>
    <dgm:cxn modelId="{8B2F1ADB-DD2E-4345-93AA-8B1D05D985B3}" type="presParOf" srcId="{C7310AA7-FF06-4C83-BD63-23C3AEC594BD}" destId="{DCF85D44-7669-4418-B146-7A9C0C7FF453}" srcOrd="1" destOrd="0" presId="urn:microsoft.com/office/officeart/2005/8/layout/orgChart1"/>
    <dgm:cxn modelId="{D04FC2D9-F65E-4CCD-8259-BD807DB4FD46}" type="presParOf" srcId="{C7310AA7-FF06-4C83-BD63-23C3AEC594BD}" destId="{F10DC003-B340-465C-9135-5BBEA8655884}" srcOrd="2" destOrd="0" presId="urn:microsoft.com/office/officeart/2005/8/layout/orgChart1"/>
    <dgm:cxn modelId="{4CDFEAB6-809A-4293-9094-689ED50D63C1}" type="presParOf" srcId="{9EDAC789-307C-4DD3-97FC-0CFDE60AA96A}" destId="{19D75FC0-62B7-4C50-870B-372038DB7AA7}" srcOrd="10" destOrd="0" presId="urn:microsoft.com/office/officeart/2005/8/layout/orgChart1"/>
    <dgm:cxn modelId="{DBD75576-AEEA-4476-B12A-9AA46B444FC2}" type="presParOf" srcId="{9EDAC789-307C-4DD3-97FC-0CFDE60AA96A}" destId="{E6D6EB77-CE12-4709-A54E-3A2114950BF8}" srcOrd="11" destOrd="0" presId="urn:microsoft.com/office/officeart/2005/8/layout/orgChart1"/>
    <dgm:cxn modelId="{E39C282B-E74D-40A4-9B88-88AE015B7858}" type="presParOf" srcId="{E6D6EB77-CE12-4709-A54E-3A2114950BF8}" destId="{ACDC5E35-0450-4FA3-8877-6B350E872073}" srcOrd="0" destOrd="0" presId="urn:microsoft.com/office/officeart/2005/8/layout/orgChart1"/>
    <dgm:cxn modelId="{1B520B3F-C409-49ED-8BB3-73BBA5B9994C}" type="presParOf" srcId="{ACDC5E35-0450-4FA3-8877-6B350E872073}" destId="{5FDC99D5-E4CA-4B10-8FCF-AE8BD90CAA21}" srcOrd="0" destOrd="0" presId="urn:microsoft.com/office/officeart/2005/8/layout/orgChart1"/>
    <dgm:cxn modelId="{2F6305B3-57BC-4403-9CA4-8814ADE7D3DE}" type="presParOf" srcId="{ACDC5E35-0450-4FA3-8877-6B350E872073}" destId="{5AE54960-E20F-4ACB-8A98-4714DCBE1AF4}" srcOrd="1" destOrd="0" presId="urn:microsoft.com/office/officeart/2005/8/layout/orgChart1"/>
    <dgm:cxn modelId="{D408BCA3-C50F-47C2-90B1-DD91B76A1528}" type="presParOf" srcId="{E6D6EB77-CE12-4709-A54E-3A2114950BF8}" destId="{BE098C95-CC7E-44E9-92F1-762D2DE06BBD}" srcOrd="1" destOrd="0" presId="urn:microsoft.com/office/officeart/2005/8/layout/orgChart1"/>
    <dgm:cxn modelId="{0861F7BA-BCF0-4BFC-85CE-2A0EDBBD99B3}" type="presParOf" srcId="{E6D6EB77-CE12-4709-A54E-3A2114950BF8}" destId="{2E54439E-0B86-4900-A993-339F62F20A3C}" srcOrd="2" destOrd="0" presId="urn:microsoft.com/office/officeart/2005/8/layout/orgChart1"/>
    <dgm:cxn modelId="{7CDA3A1F-EAD3-4B7F-8A62-0FBB0C578177}" type="presParOf" srcId="{9EDAC789-307C-4DD3-97FC-0CFDE60AA96A}" destId="{72A6F054-2592-4B77-95CB-4A91F5385251}" srcOrd="12" destOrd="0" presId="urn:microsoft.com/office/officeart/2005/8/layout/orgChart1"/>
    <dgm:cxn modelId="{BED14268-8BA0-4D32-BF7D-F4DBA35BE13F}" type="presParOf" srcId="{9EDAC789-307C-4DD3-97FC-0CFDE60AA96A}" destId="{3735E8BF-5249-4CCB-B506-11C2A9BE971B}" srcOrd="13" destOrd="0" presId="urn:microsoft.com/office/officeart/2005/8/layout/orgChart1"/>
    <dgm:cxn modelId="{8FE56E7B-7EAB-43ED-8AFB-CC298B3E2803}" type="presParOf" srcId="{3735E8BF-5249-4CCB-B506-11C2A9BE971B}" destId="{26F3FAB7-4408-4CEF-847A-6262025D8AD0}" srcOrd="0" destOrd="0" presId="urn:microsoft.com/office/officeart/2005/8/layout/orgChart1"/>
    <dgm:cxn modelId="{867BC907-A073-4085-8309-25DA26E18645}" type="presParOf" srcId="{26F3FAB7-4408-4CEF-847A-6262025D8AD0}" destId="{AF8385BC-DBF7-4F90-879B-8FA8FE52764D}" srcOrd="0" destOrd="0" presId="urn:microsoft.com/office/officeart/2005/8/layout/orgChart1"/>
    <dgm:cxn modelId="{F5DAE262-BD7A-4453-A5B2-DE8C715A46FE}" type="presParOf" srcId="{26F3FAB7-4408-4CEF-847A-6262025D8AD0}" destId="{69A0904D-4B51-480C-84F8-7C9D5CA39C54}" srcOrd="1" destOrd="0" presId="urn:microsoft.com/office/officeart/2005/8/layout/orgChart1"/>
    <dgm:cxn modelId="{955EC72A-336D-40D7-B48F-07C9B56752F5}" type="presParOf" srcId="{3735E8BF-5249-4CCB-B506-11C2A9BE971B}" destId="{23898150-D1B5-4C40-9B6B-3174A3CEE940}" srcOrd="1" destOrd="0" presId="urn:microsoft.com/office/officeart/2005/8/layout/orgChart1"/>
    <dgm:cxn modelId="{9CE6C07D-4355-4DB4-BCE6-BB75002218B2}" type="presParOf" srcId="{3735E8BF-5249-4CCB-B506-11C2A9BE971B}" destId="{48123C35-CC64-477C-A13E-960DE54B823A}" srcOrd="2" destOrd="0" presId="urn:microsoft.com/office/officeart/2005/8/layout/orgChart1"/>
    <dgm:cxn modelId="{21E94289-1B92-494A-9C38-8107464FA394}" type="presParOf" srcId="{9EDAC789-307C-4DD3-97FC-0CFDE60AA96A}" destId="{5D85C1EC-4456-4005-986C-C12E98B5F530}" srcOrd="14" destOrd="0" presId="urn:microsoft.com/office/officeart/2005/8/layout/orgChart1"/>
    <dgm:cxn modelId="{BD3544F8-9449-43BF-8CC4-FD82A8BFA5CC}" type="presParOf" srcId="{9EDAC789-307C-4DD3-97FC-0CFDE60AA96A}" destId="{EB74DCDD-F9CD-47AE-BD7E-EEAC57F25D2F}" srcOrd="15" destOrd="0" presId="urn:microsoft.com/office/officeart/2005/8/layout/orgChart1"/>
    <dgm:cxn modelId="{6B11F41B-9DF1-4ECF-BAE5-CBD41CCA1098}" type="presParOf" srcId="{EB74DCDD-F9CD-47AE-BD7E-EEAC57F25D2F}" destId="{863389F3-CEA1-4C84-917E-046EE464DAB2}" srcOrd="0" destOrd="0" presId="urn:microsoft.com/office/officeart/2005/8/layout/orgChart1"/>
    <dgm:cxn modelId="{8ECE8D09-BF86-4844-9039-6D8E1BB4D3AE}" type="presParOf" srcId="{863389F3-CEA1-4C84-917E-046EE464DAB2}" destId="{7D58D37A-B3CC-470C-9A6A-31FE01D9D0D2}" srcOrd="0" destOrd="0" presId="urn:microsoft.com/office/officeart/2005/8/layout/orgChart1"/>
    <dgm:cxn modelId="{2973291D-10F3-4CC2-981B-83ED4E89F3BE}" type="presParOf" srcId="{863389F3-CEA1-4C84-917E-046EE464DAB2}" destId="{0A7AF8A6-15D8-47E7-8A25-D9EA3D9ADD64}" srcOrd="1" destOrd="0" presId="urn:microsoft.com/office/officeart/2005/8/layout/orgChart1"/>
    <dgm:cxn modelId="{EBDF4184-7BAC-41F9-912E-B744A2E9066B}" type="presParOf" srcId="{EB74DCDD-F9CD-47AE-BD7E-EEAC57F25D2F}" destId="{C0D52604-D96D-41DF-A70F-322292A7FEDD}" srcOrd="1" destOrd="0" presId="urn:microsoft.com/office/officeart/2005/8/layout/orgChart1"/>
    <dgm:cxn modelId="{6DA30EF2-5A10-42F4-A4E8-C714BDEC58C7}" type="presParOf" srcId="{EB74DCDD-F9CD-47AE-BD7E-EEAC57F25D2F}" destId="{BC1D7838-5652-4EA8-AEEF-669FD0291623}" srcOrd="2" destOrd="0" presId="urn:microsoft.com/office/officeart/2005/8/layout/orgChart1"/>
    <dgm:cxn modelId="{2449B0D0-DF1B-42A4-A568-6CA3B5F37E4B}" type="presParOf" srcId="{9EDAC789-307C-4DD3-97FC-0CFDE60AA96A}" destId="{C2EC9F6D-07CB-4B17-97E7-9605446DBF12}" srcOrd="16" destOrd="0" presId="urn:microsoft.com/office/officeart/2005/8/layout/orgChart1"/>
    <dgm:cxn modelId="{6B2ED4B9-B1B3-4F6D-B379-F953A77A6A2F}" type="presParOf" srcId="{9EDAC789-307C-4DD3-97FC-0CFDE60AA96A}" destId="{B4EEDE45-2F82-4B54-BFF1-2EBB5112A0DF}" srcOrd="17" destOrd="0" presId="urn:microsoft.com/office/officeart/2005/8/layout/orgChart1"/>
    <dgm:cxn modelId="{E9EBA938-87CA-48C4-9419-3085D58DADAA}" type="presParOf" srcId="{B4EEDE45-2F82-4B54-BFF1-2EBB5112A0DF}" destId="{3387EE4C-E0AC-4C7F-8B6A-8C484BABF211}" srcOrd="0" destOrd="0" presId="urn:microsoft.com/office/officeart/2005/8/layout/orgChart1"/>
    <dgm:cxn modelId="{41358450-812F-41DB-885F-2976959326D2}" type="presParOf" srcId="{3387EE4C-E0AC-4C7F-8B6A-8C484BABF211}" destId="{3D02A42B-F23F-49AA-B687-2733B01F5BDE}" srcOrd="0" destOrd="0" presId="urn:microsoft.com/office/officeart/2005/8/layout/orgChart1"/>
    <dgm:cxn modelId="{A3630FF2-4914-4C3D-963D-B4E22D3B3E1D}" type="presParOf" srcId="{3387EE4C-E0AC-4C7F-8B6A-8C484BABF211}" destId="{3F41A2AC-F7CC-4F65-9A08-49207494D729}" srcOrd="1" destOrd="0" presId="urn:microsoft.com/office/officeart/2005/8/layout/orgChart1"/>
    <dgm:cxn modelId="{C34C5536-EF44-48F4-ACB6-89D5A6B0A48F}" type="presParOf" srcId="{B4EEDE45-2F82-4B54-BFF1-2EBB5112A0DF}" destId="{DC43B2D2-D239-41C2-B981-AFE4C920A956}" srcOrd="1" destOrd="0" presId="urn:microsoft.com/office/officeart/2005/8/layout/orgChart1"/>
    <dgm:cxn modelId="{A37435C5-140F-411B-B352-4700ED8BF8CB}" type="presParOf" srcId="{B4EEDE45-2F82-4B54-BFF1-2EBB5112A0DF}" destId="{BFB94892-1EDC-44DF-BF57-B4DA147BCAA9}" srcOrd="2" destOrd="0" presId="urn:microsoft.com/office/officeart/2005/8/layout/orgChart1"/>
    <dgm:cxn modelId="{4AD0F211-E762-44E9-BCAB-41A0A10CE4A5}" type="presParOf" srcId="{9EDAC789-307C-4DD3-97FC-0CFDE60AA96A}" destId="{A65E5564-1A5E-475D-9EF0-2AF0BE7D9653}" srcOrd="18" destOrd="0" presId="urn:microsoft.com/office/officeart/2005/8/layout/orgChart1"/>
    <dgm:cxn modelId="{220C6D14-CA19-4AE9-AEFD-55449DE03850}" type="presParOf" srcId="{9EDAC789-307C-4DD3-97FC-0CFDE60AA96A}" destId="{6B8036FB-A435-49B9-AD88-F857457A50EF}" srcOrd="19" destOrd="0" presId="urn:microsoft.com/office/officeart/2005/8/layout/orgChart1"/>
    <dgm:cxn modelId="{9464A0BF-CA8C-42C0-AC7F-905E8437F5CA}" type="presParOf" srcId="{6B8036FB-A435-49B9-AD88-F857457A50EF}" destId="{E8A53148-C2E8-45A2-8311-62ADC474E70F}" srcOrd="0" destOrd="0" presId="urn:microsoft.com/office/officeart/2005/8/layout/orgChart1"/>
    <dgm:cxn modelId="{49DF03E9-CB7C-4FCF-B11C-01F357965261}" type="presParOf" srcId="{E8A53148-C2E8-45A2-8311-62ADC474E70F}" destId="{B01C9265-5253-4E2C-A0B2-90C663E3FCEA}" srcOrd="0" destOrd="0" presId="urn:microsoft.com/office/officeart/2005/8/layout/orgChart1"/>
    <dgm:cxn modelId="{D9EBFF6C-A9E7-447E-AB4D-71BE9C6761F0}" type="presParOf" srcId="{E8A53148-C2E8-45A2-8311-62ADC474E70F}" destId="{D52D297E-0153-4337-8164-23464F445104}" srcOrd="1" destOrd="0" presId="urn:microsoft.com/office/officeart/2005/8/layout/orgChart1"/>
    <dgm:cxn modelId="{918DBE74-4FAE-4330-91B4-220FBE64BBB5}" type="presParOf" srcId="{6B8036FB-A435-49B9-AD88-F857457A50EF}" destId="{A3EC10AF-6223-4BCF-92E3-C1C58EB579DF}" srcOrd="1" destOrd="0" presId="urn:microsoft.com/office/officeart/2005/8/layout/orgChart1"/>
    <dgm:cxn modelId="{329FEF4E-3CF6-495D-A295-6AFCFC706DFB}" type="presParOf" srcId="{6B8036FB-A435-49B9-AD88-F857457A50EF}" destId="{EF14F620-2678-4CF0-A2CC-4C8781CCF78C}" srcOrd="2" destOrd="0" presId="urn:microsoft.com/office/officeart/2005/8/layout/orgChart1"/>
    <dgm:cxn modelId="{58BD689A-280A-400F-9594-FA35CA847A51}" type="presParOf" srcId="{8EAE19DC-1003-4A32-B12D-221CED0CF0E6}" destId="{44FF4199-EBBE-462E-896F-F94F14CF15D1}" srcOrd="2" destOrd="0" presId="urn:microsoft.com/office/officeart/2005/8/layout/orgChart1"/>
    <dgm:cxn modelId="{10326251-895F-4002-8B8F-FA7A3E0C82B9}" type="presParOf" srcId="{44FF4199-EBBE-462E-896F-F94F14CF15D1}" destId="{211318B7-6C66-4905-8370-5712A4C48391}" srcOrd="0" destOrd="0" presId="urn:microsoft.com/office/officeart/2005/8/layout/orgChart1"/>
    <dgm:cxn modelId="{ADD9FEDF-D00C-4CB6-B4F8-47130EE8A421}" type="presParOf" srcId="{44FF4199-EBBE-462E-896F-F94F14CF15D1}" destId="{6995B6F1-9B9B-48B4-AE09-E9C1AFDE032D}" srcOrd="1" destOrd="0" presId="urn:microsoft.com/office/officeart/2005/8/layout/orgChart1"/>
    <dgm:cxn modelId="{A5316AB8-A27C-4A14-BC3C-1588B8C53BC6}" type="presParOf" srcId="{6995B6F1-9B9B-48B4-AE09-E9C1AFDE032D}" destId="{13DE3E2D-682C-43BD-A72E-1213FE5D6040}" srcOrd="0" destOrd="0" presId="urn:microsoft.com/office/officeart/2005/8/layout/orgChart1"/>
    <dgm:cxn modelId="{BB331BF4-9AB2-4184-9E71-5621E9AC23D0}" type="presParOf" srcId="{13DE3E2D-682C-43BD-A72E-1213FE5D6040}" destId="{AA511CC1-0C19-4D5C-AC3B-7AC04904F7BD}" srcOrd="0" destOrd="0" presId="urn:microsoft.com/office/officeart/2005/8/layout/orgChart1"/>
    <dgm:cxn modelId="{0ECEEA94-CCE4-4734-AE8D-920F763EFC34}" type="presParOf" srcId="{13DE3E2D-682C-43BD-A72E-1213FE5D6040}" destId="{5185724B-5C0C-4A90-AEF7-9165D02DFA64}" srcOrd="1" destOrd="0" presId="urn:microsoft.com/office/officeart/2005/8/layout/orgChart1"/>
    <dgm:cxn modelId="{050F0513-4348-47A6-91CE-022D0C6B015D}" type="presParOf" srcId="{6995B6F1-9B9B-48B4-AE09-E9C1AFDE032D}" destId="{34088D5D-9898-4B3A-9F30-50C7AED4BDE2}" srcOrd="1" destOrd="0" presId="urn:microsoft.com/office/officeart/2005/8/layout/orgChart1"/>
    <dgm:cxn modelId="{B1B6D73F-B32B-45B0-9FC1-E4B17F219C5D}" type="presParOf" srcId="{6995B6F1-9B9B-48B4-AE09-E9C1AFDE032D}" destId="{07252E53-C613-4FA5-A28F-0098CAC49A0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477EE987-F3D7-4682-BEAC-5213698C4A71}" type="presOf" srcId="{74BF011A-2C93-4849-8970-23FD8BFE5E2B}" destId="{C3C4B26A-56C2-4A2B-9F5A-65BA78570BEC}" srcOrd="0" destOrd="0" presId="urn:microsoft.com/office/officeart/2005/8/layout/orgChart1"/>
    <dgm:cxn modelId="{D036D79F-0DCF-4930-A4D9-922C29996340}" type="presOf" srcId="{BBC93586-1F25-4320-BEEF-DA74ED73B23A}" destId="{DB31AC15-8812-444B-BBEF-1553C142A23A}"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00949013-C547-49EC-8BB7-E24467558EF9}" type="presOf" srcId="{D715A920-8A2C-43A6-AA53-8218D0FB3EA8}" destId="{8D747283-DBCF-4248-B9BB-6D387649B288}"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B79D6F86-3A8E-4862-88F9-9BF45DEA585C}" type="presOf" srcId="{432E84C4-497A-4C16-879A-3EE79E01E0EE}" destId="{2E0B7BF2-A36C-40FD-9640-D4314FC81FD9}" srcOrd="1" destOrd="0" presId="urn:microsoft.com/office/officeart/2005/8/layout/orgChart1"/>
    <dgm:cxn modelId="{467CB248-CBE7-4082-A83C-9AE42AA69BC1}" type="presOf" srcId="{2A179F9B-6EDA-4006-A65C-FE771D3C5460}" destId="{A13687C8-367B-45CD-99B0-7EACBB1BCED0}"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195CB87E-2816-46CC-9EAC-525D65F5939D}" type="presOf" srcId="{C235CB76-9E8F-4F2C-9C14-18A7B6662BF8}" destId="{35F29CD9-C23D-4ADD-A970-C6A560C1F1DF}" srcOrd="0" destOrd="0" presId="urn:microsoft.com/office/officeart/2005/8/layout/orgChart1"/>
    <dgm:cxn modelId="{43360096-7DF7-4D3A-AE40-4BB8AD407345}" type="presOf" srcId="{074AD57A-829A-4718-8B5E-2243F8A354C7}" destId="{31C418AD-7EEA-4EF8-8E62-C61DB7CF7DBA}" srcOrd="0" destOrd="0" presId="urn:microsoft.com/office/officeart/2005/8/layout/orgChart1"/>
    <dgm:cxn modelId="{192D0D41-5E8A-4027-BB6C-787AB16F49A2}" type="presOf" srcId="{369C2548-CE3C-44EB-A0F4-873E2F6D7004}" destId="{BD57B6AA-A262-4F67-99A6-B434AD4E5F20}" srcOrd="0" destOrd="0" presId="urn:microsoft.com/office/officeart/2005/8/layout/orgChart1"/>
    <dgm:cxn modelId="{3AC58DB7-3FFB-4E71-AA4A-81D34D050DF8}" type="presOf" srcId="{004DC190-4CB1-4209-899D-25009E9BE858}" destId="{866B3E9D-E97E-4312-BD82-9C80148CC414}" srcOrd="0" destOrd="0" presId="urn:microsoft.com/office/officeart/2005/8/layout/orgChart1"/>
    <dgm:cxn modelId="{6964C73A-B306-47A5-8BE1-DA53008AA61F}" type="presOf" srcId="{1DAFDBB6-8395-406D-8E35-26336871E082}" destId="{EE5597C2-FAE6-4C41-8553-442E39AC06DD}" srcOrd="1" destOrd="0" presId="urn:microsoft.com/office/officeart/2005/8/layout/orgChart1"/>
    <dgm:cxn modelId="{389FEFCD-C4EC-4165-9679-967CEE605684}" type="presOf" srcId="{539FFE66-CF9A-4B5F-A23D-B73DCB8A2C7D}" destId="{73DD02D1-2301-49EA-8C93-6F5FBF4D3CE2}" srcOrd="0" destOrd="0" presId="urn:microsoft.com/office/officeart/2005/8/layout/orgChart1"/>
    <dgm:cxn modelId="{C714C881-84D9-4CAD-9565-9185EFCB6326}" type="presOf" srcId="{2E87FF8F-56E9-43EB-979F-D06E79DDD818}" destId="{DB16A451-DCBF-4222-96DB-E83FADA41E14}"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F39A514C-4846-4198-9114-5DB3D196303E}" type="presOf" srcId="{D515E6A6-C494-45A6-95D3-B117B77340F2}" destId="{8C1BD4E9-4AD4-4C2A-9844-781E9B5CFC9C}" srcOrd="0" destOrd="0" presId="urn:microsoft.com/office/officeart/2005/8/layout/orgChart1"/>
    <dgm:cxn modelId="{F81F51F9-DAAE-4F46-BD69-7B73193F1D17}" type="presOf" srcId="{5280F5D0-BBA9-4B50-97B7-05AECA17D038}" destId="{500E74F0-D042-4151-B67D-8F80AACC9E46}" srcOrd="1" destOrd="0" presId="urn:microsoft.com/office/officeart/2005/8/layout/orgChart1"/>
    <dgm:cxn modelId="{88681937-391A-455D-A803-1D05BC0C79A8}" type="presOf" srcId="{369C2548-CE3C-44EB-A0F4-873E2F6D7004}" destId="{578D511B-42CC-4065-8065-BE5A1E80A258}"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52FF0728-4872-4228-8C4D-032A1B7E4881}" type="presOf" srcId="{1B96F8F9-3A26-435D-8771-5D2FA162723A}" destId="{DA5C9B02-3FEE-4CE2-9477-0B0C4A3AEFA7}" srcOrd="0" destOrd="0" presId="urn:microsoft.com/office/officeart/2005/8/layout/orgChart1"/>
    <dgm:cxn modelId="{4AB2BE4C-B37B-4304-9CFE-0BAE1DFD5BA0}" type="presOf" srcId="{9EBDCEC8-0341-45D8-A441-36520E6644FD}" destId="{C53B362A-6F2C-4E2B-ADE9-137C00A75634}" srcOrd="1" destOrd="0" presId="urn:microsoft.com/office/officeart/2005/8/layout/orgChart1"/>
    <dgm:cxn modelId="{DAC56199-9AF9-45E1-9F9E-2E6152645719}" type="presOf" srcId="{C4E6A13B-BA59-47C9-A45F-A688298D8710}" destId="{31933583-D4CB-4B7F-B762-6080C4777DE8}" srcOrd="0" destOrd="0" presId="urn:microsoft.com/office/officeart/2005/8/layout/orgChart1"/>
    <dgm:cxn modelId="{79E72AEF-0B10-4EF0-B55A-5E33FEB0706D}" type="presOf" srcId="{01E6C257-1235-4C03-A1E6-23D13166589E}" destId="{B9CA462B-7188-4457-A43D-6368AE044075}" srcOrd="1" destOrd="0" presId="urn:microsoft.com/office/officeart/2005/8/layout/orgChart1"/>
    <dgm:cxn modelId="{10BC7563-3727-434D-96F8-9C3D5F6BA79D}" type="presOf" srcId="{0148022F-CBB2-4CE5-AF4B-95745BAEA77D}" destId="{8A3FBACC-2BB8-4814-8D37-384FA0E11E8A}" srcOrd="0" destOrd="0" presId="urn:microsoft.com/office/officeart/2005/8/layout/orgChart1"/>
    <dgm:cxn modelId="{E73BB4C3-926A-4EDE-AEC5-03EAE667A6A8}" type="presOf" srcId="{5184D157-45CA-4FEF-A58A-B26221F9CA48}" destId="{F901B892-F5A8-479D-B02F-DD180F7BC0E3}" srcOrd="0" destOrd="0" presId="urn:microsoft.com/office/officeart/2005/8/layout/orgChart1"/>
    <dgm:cxn modelId="{5A74A731-EEA4-48F2-84EF-D0A4D4920A8B}" type="presOf" srcId="{67A96D68-B6BD-46B4-9B75-9A8D65AC0635}" destId="{A1BA210F-28BF-4D5E-8867-B9C4CF76BD14}"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C0E85BE4-331E-427A-BF95-EABB57822AAB}" srcId="{74BF011A-2C93-4849-8970-23FD8BFE5E2B}" destId="{7143FD21-98FD-4B44-9F27-8C6771FFD0E3}" srcOrd="0" destOrd="0" parTransId="{2A179F9B-6EDA-4006-A65C-FE771D3C5460}" sibTransId="{AF069FED-F492-4133-917D-0C61214A336F}"/>
    <dgm:cxn modelId="{8E17EEA2-18D8-4E66-B621-0DEF0E0C600E}" type="presOf" srcId="{C14C95A4-018E-478A-9B19-B2C977AA01EB}" destId="{D09E75F8-F1BA-4D8E-96B5-166F85757609}" srcOrd="0" destOrd="0" presId="urn:microsoft.com/office/officeart/2005/8/layout/orgChart1"/>
    <dgm:cxn modelId="{263A44BC-8D12-43AC-9917-5634D451438A}" type="presOf" srcId="{C47F6E65-0F45-4A55-8E58-86DBD56B3B29}" destId="{73AFB461-97AF-430B-ACDA-A13177CDAE20}"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BA421D75-2F26-408D-8452-B739D2E51A22}" type="presOf" srcId="{E2BB06C0-F4CD-4F17-A814-6B2650819CA0}" destId="{13489DDF-4147-489E-914D-A5E8BAB661F2}" srcOrd="0" destOrd="0" presId="urn:microsoft.com/office/officeart/2005/8/layout/orgChart1"/>
    <dgm:cxn modelId="{3D01318A-247E-4D98-BA7E-3440D91DB903}" type="presOf" srcId="{B054B5AA-1921-420C-B9DE-D4DBC5DDE514}" destId="{EC73CD01-2D0C-4F01-B3DE-351198D9A1A3}" srcOrd="0" destOrd="0" presId="urn:microsoft.com/office/officeart/2005/8/layout/orgChart1"/>
    <dgm:cxn modelId="{D593BF8B-3BF9-4CC9-8DA5-11006F620CC7}" type="presOf" srcId="{AA9311E4-78CD-4FC8-A16D-56FC869FDFCF}" destId="{020F4531-2BF6-4EF7-A37F-2717A665387E}" srcOrd="0" destOrd="0" presId="urn:microsoft.com/office/officeart/2005/8/layout/orgChart1"/>
    <dgm:cxn modelId="{3AE05ADB-9331-4ECF-AFA6-F8C6FCB759A3}" type="presOf" srcId="{6BCC64F7-1277-4E07-90F0-8146D13021F6}" destId="{D412D5E0-28E2-46FB-8B48-D6CD0423D2FD}"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E6DE0967-685D-4DEE-A8F1-2AAEBEB8D602}" type="presOf" srcId="{CB4C5649-A1FC-4041-8A0D-A04D58088B8E}" destId="{3FC5DA98-823D-4B97-9987-B008B3CE25EF}" srcOrd="1" destOrd="0" presId="urn:microsoft.com/office/officeart/2005/8/layout/orgChart1"/>
    <dgm:cxn modelId="{DC6D3C5E-88D2-4C3A-8259-FCF3C513E706}" type="presOf" srcId="{71D8F595-A67F-4B3D-8802-D5E965100F87}" destId="{D0D14810-C232-4434-A5D9-66E58CA05F91}"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88AF77B0-B7FC-4FD3-87B8-5C680C88F699}" type="presOf" srcId="{50C917C6-1A06-4C8D-8FE1-12D9739C1735}" destId="{E2E30461-C636-45B0-8228-9FDD9C8C74F5}"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7A7443B8-5ED3-4997-A43C-E0314BF5B5F0}" type="presOf" srcId="{539FFE66-CF9A-4B5F-A23D-B73DCB8A2C7D}" destId="{7E6457A5-8302-4AD0-9EF2-48BDAB15403B}" srcOrd="1" destOrd="0" presId="urn:microsoft.com/office/officeart/2005/8/layout/orgChart1"/>
    <dgm:cxn modelId="{55FF9DCD-FED5-4E62-B1C2-00DFF70E0B02}" type="presOf" srcId="{F2AA57B2-577B-4490-A6EC-85FB7A701BA6}" destId="{1EA09FFA-6C84-4CDE-A6EC-CDEAC11610FF}"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530C14A0-D758-4E0A-88BC-34F4FE0416A0}" type="presOf" srcId="{E86E4BC1-DBB2-4961-919B-37DD2E8091DD}" destId="{D7F35E66-5F10-49D7-9580-2DB76B45369D}" srcOrd="1" destOrd="0" presId="urn:microsoft.com/office/officeart/2005/8/layout/orgChart1"/>
    <dgm:cxn modelId="{0F0E0524-A49B-4A94-BCC0-CE99214EDFB3}" type="presOf" srcId="{EBEBFFCB-296D-473F-9844-BAD6E8524872}" destId="{30212A0C-F0E2-494C-8F5A-18BFD5734314}" srcOrd="0" destOrd="0" presId="urn:microsoft.com/office/officeart/2005/8/layout/orgChart1"/>
    <dgm:cxn modelId="{95D292EB-198E-452B-A29B-4D0653936688}" type="presOf" srcId="{9EBDCEC8-0341-45D8-A441-36520E6644FD}" destId="{C3E77CCA-78DC-44C7-BBCD-35930738486F}" srcOrd="0" destOrd="0" presId="urn:microsoft.com/office/officeart/2005/8/layout/orgChart1"/>
    <dgm:cxn modelId="{B99A7947-A617-4678-B8B5-AAE2212E5A65}" type="presOf" srcId="{850227FD-696A-4E6E-AABE-73789947C146}" destId="{7E807C02-177D-40C4-B279-01E3A4E9524A}" srcOrd="1" destOrd="0" presId="urn:microsoft.com/office/officeart/2005/8/layout/orgChart1"/>
    <dgm:cxn modelId="{6B3891C7-A581-4CCF-9515-8D0465592277}" type="presOf" srcId="{978EA655-40F1-436B-92F3-3B144D0A7069}" destId="{4DF21F19-7B62-4AD6-B407-371836886403}" srcOrd="0" destOrd="0" presId="urn:microsoft.com/office/officeart/2005/8/layout/orgChart1"/>
    <dgm:cxn modelId="{D060DFBC-03A1-48DE-9BCB-CF39F81051F1}" type="presOf" srcId="{67A96D68-B6BD-46B4-9B75-9A8D65AC0635}" destId="{3D39ECDD-B283-4701-BE1C-5BFC5DE3F1F2}" srcOrd="1" destOrd="0" presId="urn:microsoft.com/office/officeart/2005/8/layout/orgChart1"/>
    <dgm:cxn modelId="{F9CB8AAD-7E45-4F37-AD38-E0433E3710D5}" type="presOf" srcId="{3ACA1CA3-8347-48E0-95B0-6A4F9CD0FA6F}" destId="{EB0C6637-BF9D-468F-99F2-6556E74CCE00}" srcOrd="0" destOrd="0" presId="urn:microsoft.com/office/officeart/2005/8/layout/orgChart1"/>
    <dgm:cxn modelId="{697DDEDD-0439-4A5B-84DC-962A6FA5F258}" type="presOf" srcId="{A33EFCBD-BE3C-4371-A9CC-FE85C404392A}" destId="{02BFACC0-A118-4726-AED8-C6096FBB84DE}"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AD9EE2F3-1B2C-4304-8452-79C955FE409E}" type="presOf" srcId="{850227FD-696A-4E6E-AABE-73789947C146}" destId="{CAB29DCA-238D-48F4-BDF9-29AD561F8F27}" srcOrd="0" destOrd="0" presId="urn:microsoft.com/office/officeart/2005/8/layout/orgChart1"/>
    <dgm:cxn modelId="{461087D2-E773-4E37-8642-9973FF3E2EA7}" type="presOf" srcId="{C235CB76-9E8F-4F2C-9C14-18A7B6662BF8}" destId="{27ADBC41-F610-44BB-8C53-D1B5A88FCAD8}" srcOrd="1" destOrd="0" presId="urn:microsoft.com/office/officeart/2005/8/layout/orgChart1"/>
    <dgm:cxn modelId="{D3EB62A1-3633-4B43-BD7D-BEC87F285E77}" type="presOf" srcId="{EBEBFFCB-296D-473F-9844-BAD6E8524872}" destId="{8444FF16-93C2-4C79-8F59-4DF2EFDBC9DB}" srcOrd="1" destOrd="0" presId="urn:microsoft.com/office/officeart/2005/8/layout/orgChart1"/>
    <dgm:cxn modelId="{B7A8A99B-61E6-4906-B59E-3FF6A52DA6B6}" type="presOf" srcId="{AA9311E4-78CD-4FC8-A16D-56FC869FDFCF}" destId="{82E739BE-8F27-4EC8-A1EE-D400665D62E4}" srcOrd="1"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33C3360C-6E89-4A39-833D-7E553C556860}" type="presOf" srcId="{EAD7C900-AC14-45AA-AA7A-32F2D2C4578C}" destId="{E2BF9163-4C8A-4E4D-A392-2E9AD63CF26B}" srcOrd="1"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99137956-2A67-4F58-A229-8CB3620E2841}" type="presOf" srcId="{7143FD21-98FD-4B44-9F27-8C6771FFD0E3}" destId="{D84B5B39-F148-4BB3-A3DF-9CA8A6788FAF}" srcOrd="0" destOrd="0" presId="urn:microsoft.com/office/officeart/2005/8/layout/orgChart1"/>
    <dgm:cxn modelId="{78780DE3-0EA3-488F-8EFF-C359334AD786}" type="presOf" srcId="{5280F5D0-BBA9-4B50-97B7-05AECA17D038}" destId="{1D304FF9-9E61-4A78-AB44-195397086913}" srcOrd="0" destOrd="0" presId="urn:microsoft.com/office/officeart/2005/8/layout/orgChart1"/>
    <dgm:cxn modelId="{D7259D44-7FA1-49B5-8461-8206B3C98C3B}" type="presOf" srcId="{432E84C4-497A-4C16-879A-3EE79E01E0EE}" destId="{6F83C236-6AE2-4B70-BECC-36F89E5E46B9}" srcOrd="0" destOrd="0" presId="urn:microsoft.com/office/officeart/2005/8/layout/orgChart1"/>
    <dgm:cxn modelId="{EC9D87E2-4140-4E87-8096-8CD577069603}" type="presOf" srcId="{01E6C257-1235-4C03-A1E6-23D13166589E}" destId="{24873F8F-7961-4284-9070-C8CED4E07646}" srcOrd="0" destOrd="0" presId="urn:microsoft.com/office/officeart/2005/8/layout/orgChart1"/>
    <dgm:cxn modelId="{F9EEF886-90EA-4C5B-9B7F-50451956B957}" type="presOf" srcId="{CB4C5649-A1FC-4041-8A0D-A04D58088B8E}" destId="{D3596525-5B1E-4582-AFCD-20F2A619BD03}" srcOrd="0" destOrd="0" presId="urn:microsoft.com/office/officeart/2005/8/layout/orgChart1"/>
    <dgm:cxn modelId="{9071CBEF-7928-416B-9FD5-9BADCB99648F}" type="presOf" srcId="{7143FD21-98FD-4B44-9F27-8C6771FFD0E3}" destId="{BFDD161B-E1C0-42B3-80CA-6E5AFCCEE523}" srcOrd="1" destOrd="0" presId="urn:microsoft.com/office/officeart/2005/8/layout/orgChart1"/>
    <dgm:cxn modelId="{59A0FD10-E7E5-4127-B62B-78DD2500FAFB}" type="presOf" srcId="{C2638407-E068-4D15-8CC7-658631BCCCEB}" destId="{F6C4C0EA-99CF-48FA-BFA8-6DAA567B6129}" srcOrd="0" destOrd="0" presId="urn:microsoft.com/office/officeart/2005/8/layout/orgChart1"/>
    <dgm:cxn modelId="{6031E789-F6D4-48F3-A399-ACDADBB34455}" type="presOf" srcId="{1DAFDBB6-8395-406D-8E35-26336871E082}" destId="{84E5A571-1620-4661-A941-FDF7861A357F}" srcOrd="0" destOrd="0" presId="urn:microsoft.com/office/officeart/2005/8/layout/orgChart1"/>
    <dgm:cxn modelId="{C99F246C-22DC-41C6-98FF-2D6248F5DE59}" type="presOf" srcId="{71A3BA6B-0B66-4FFB-AFC5-8330E1D51857}" destId="{72114935-6679-4B4B-BAFF-649E5BE1A38E}"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302B1A0D-00D0-43B8-BD31-30368D8DE5B0}" srcId="{5280F5D0-BBA9-4B50-97B7-05AECA17D038}" destId="{E86E4BC1-DBB2-4961-919B-37DD2E8091DD}" srcOrd="3" destOrd="0" parTransId="{C14C95A4-018E-478A-9B19-B2C977AA01EB}" sibTransId="{041E48D5-7CDC-4073-A28D-2F4EB9EF5C12}"/>
    <dgm:cxn modelId="{A6B58FD6-D2DE-499E-8698-5C92B90249DB}" type="presOf" srcId="{1FEBC340-9921-4862-B7E5-4B7CBA129C02}" destId="{88D9A7C5-5C00-4BB5-8E21-C6FA69C93EDD}" srcOrd="1" destOrd="0" presId="urn:microsoft.com/office/officeart/2005/8/layout/orgChart1"/>
    <dgm:cxn modelId="{AA92B3AE-0901-4D04-B010-90F629E2C980}" type="presOf" srcId="{E86E4BC1-DBB2-4961-919B-37DD2E8091DD}" destId="{57E0F1C7-489A-4F62-ABF5-ABBB98AE2CAB}" srcOrd="0" destOrd="0" presId="urn:microsoft.com/office/officeart/2005/8/layout/orgChart1"/>
    <dgm:cxn modelId="{BFD5AF25-1670-4C7A-B774-18C0FB0E2014}" type="presOf" srcId="{004DC190-4CB1-4209-899D-25009E9BE858}" destId="{06F2149E-A0D4-42D1-914B-A494743CF497}" srcOrd="1" destOrd="0" presId="urn:microsoft.com/office/officeart/2005/8/layout/orgChart1"/>
    <dgm:cxn modelId="{14F5DB5A-767D-4872-86D8-56978C831185}" type="presOf" srcId="{74BF011A-2C93-4849-8970-23FD8BFE5E2B}" destId="{EF698439-42DE-4D6D-9E3B-D5D18AB97334}" srcOrd="1" destOrd="0" presId="urn:microsoft.com/office/officeart/2005/8/layout/orgChart1"/>
    <dgm:cxn modelId="{F8252A3C-4E0E-4108-9A50-2969ABC92188}" type="presOf" srcId="{AA47BA6C-896D-4297-BAE6-0CB9D7C83F93}" destId="{4097683D-98B7-4B5C-879F-1D41885C552E}" srcOrd="0" destOrd="0" presId="urn:microsoft.com/office/officeart/2005/8/layout/orgChart1"/>
    <dgm:cxn modelId="{707EAA92-405B-4354-BF01-73A19FCB5D3F}" type="presOf" srcId="{10FDE490-DA9C-42DD-A319-E59491B4B6D5}" destId="{A4C475A7-40FC-4A14-A65B-47B5E45BBFD5}" srcOrd="0" destOrd="0" presId="urn:microsoft.com/office/officeart/2005/8/layout/orgChart1"/>
    <dgm:cxn modelId="{35DBA33E-F8AA-45C9-866E-972B46216BFE}" type="presOf" srcId="{D715A920-8A2C-43A6-AA53-8218D0FB3EA8}" destId="{1A761729-6501-4041-A703-760E50D2A6CF}" srcOrd="1" destOrd="0" presId="urn:microsoft.com/office/officeart/2005/8/layout/orgChart1"/>
    <dgm:cxn modelId="{28D0F010-292A-43CF-B27E-4A4E39414924}" type="presOf" srcId="{1FEBC340-9921-4862-B7E5-4B7CBA129C02}" destId="{3686AACB-FAEF-45CE-A99B-8624CE9FC70D}" srcOrd="0" destOrd="0" presId="urn:microsoft.com/office/officeart/2005/8/layout/orgChart1"/>
    <dgm:cxn modelId="{3DDBB018-4714-41F9-AEAA-AC8A48390BBE}" type="presOf" srcId="{EAD7C900-AC14-45AA-AA7A-32F2D2C4578C}" destId="{63835557-75A5-488F-B11D-34E636B91CDF}" srcOrd="0" destOrd="0" presId="urn:microsoft.com/office/officeart/2005/8/layout/orgChart1"/>
    <dgm:cxn modelId="{783D61F1-33FA-47B3-9B07-DC2914592516}" type="presOf" srcId="{B054B5AA-1921-420C-B9DE-D4DBC5DDE514}" destId="{3AA1A140-275F-49EA-93CF-47E850EDF276}" srcOrd="1" destOrd="0" presId="urn:microsoft.com/office/officeart/2005/8/layout/orgChart1"/>
    <dgm:cxn modelId="{7FED841D-3C6F-4160-9014-8CC4E07AA307}" type="presOf" srcId="{71A3BA6B-0B66-4FFB-AFC5-8330E1D51857}" destId="{4036289C-1D27-4448-B099-7C8B6B7E4A43}" srcOrd="1" destOrd="0" presId="urn:microsoft.com/office/officeart/2005/8/layout/orgChart1"/>
    <dgm:cxn modelId="{E7D56CBC-FEC3-4553-BF29-BB39ABDF95B7}" type="presOf" srcId="{5CED7F9F-0C26-435D-B060-AB41767509CC}" destId="{9BBADD5D-AD1A-4DF4-8F42-0A92B40BD590}"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AC04EC82-D484-4221-80EB-98364F23549A}" srcId="{369C2548-CE3C-44EB-A0F4-873E2F6D7004}" destId="{EBEBFFCB-296D-473F-9844-BAD6E8524872}" srcOrd="1" destOrd="0" parTransId="{2E87FF8F-56E9-43EB-979F-D06E79DDD818}" sibTransId="{259C78F0-6A48-424E-91B1-596128C571B2}"/>
    <dgm:cxn modelId="{1FC41BBF-6522-4953-915E-2CBBDEE5C392}" type="presOf" srcId="{6BCC64F7-1277-4E07-90F0-8146D13021F6}" destId="{D2C5A849-F61D-4275-9BC3-8EC590562939}" srcOrd="1" destOrd="0" presId="urn:microsoft.com/office/officeart/2005/8/layout/orgChart1"/>
    <dgm:cxn modelId="{8CD74EDA-516A-499E-9A0D-F6402B8FC84B}" srcId="{1DAFDBB6-8395-406D-8E35-26336871E082}" destId="{74BF011A-2C93-4849-8970-23FD8BFE5E2B}" srcOrd="3" destOrd="0" parTransId="{0148022F-CBB2-4CE5-AF4B-95745BAEA77D}" sibTransId="{5FA4AB1D-35C7-4EC5-85F6-286DCD2D530B}"/>
    <dgm:cxn modelId="{C2253FA6-B130-4B9A-AF1A-20412DB4B334}" type="presParOf" srcId="{EB0C6637-BF9D-468F-99F2-6556E74CCE00}" destId="{40BD7DE9-879E-4E48-B4F6-299BC1A3A79D}" srcOrd="0" destOrd="0" presId="urn:microsoft.com/office/officeart/2005/8/layout/orgChart1"/>
    <dgm:cxn modelId="{303D03AF-3829-49AB-A0C1-8771B4755CAA}" type="presParOf" srcId="{40BD7DE9-879E-4E48-B4F6-299BC1A3A79D}" destId="{7E46A52B-3E74-4466-83FF-F8C7C0AAFA67}" srcOrd="0" destOrd="0" presId="urn:microsoft.com/office/officeart/2005/8/layout/orgChart1"/>
    <dgm:cxn modelId="{94B18FC4-46EF-4298-975B-808D4BD21274}" type="presParOf" srcId="{7E46A52B-3E74-4466-83FF-F8C7C0AAFA67}" destId="{84E5A571-1620-4661-A941-FDF7861A357F}" srcOrd="0" destOrd="0" presId="urn:microsoft.com/office/officeart/2005/8/layout/orgChart1"/>
    <dgm:cxn modelId="{0C972D18-F1F8-44E8-B701-D0AD20C530EF}" type="presParOf" srcId="{7E46A52B-3E74-4466-83FF-F8C7C0AAFA67}" destId="{EE5597C2-FAE6-4C41-8553-442E39AC06DD}" srcOrd="1" destOrd="0" presId="urn:microsoft.com/office/officeart/2005/8/layout/orgChart1"/>
    <dgm:cxn modelId="{B80FB5CC-809D-407F-BD5D-31FF2E1CB704}" type="presParOf" srcId="{40BD7DE9-879E-4E48-B4F6-299BC1A3A79D}" destId="{513A0A4F-EF48-4634-95B3-804A3238F4BC}" srcOrd="1" destOrd="0" presId="urn:microsoft.com/office/officeart/2005/8/layout/orgChart1"/>
    <dgm:cxn modelId="{77C8F558-9D8E-47DA-95EE-17FE074FE547}" type="presParOf" srcId="{513A0A4F-EF48-4634-95B3-804A3238F4BC}" destId="{F6C4C0EA-99CF-48FA-BFA8-6DAA567B6129}" srcOrd="0" destOrd="0" presId="urn:microsoft.com/office/officeart/2005/8/layout/orgChart1"/>
    <dgm:cxn modelId="{008900B8-A41A-4F3C-A129-EC355AE6319B}" type="presParOf" srcId="{513A0A4F-EF48-4634-95B3-804A3238F4BC}" destId="{E107F09F-5A59-4285-8382-D084113753D2}" srcOrd="1" destOrd="0" presId="urn:microsoft.com/office/officeart/2005/8/layout/orgChart1"/>
    <dgm:cxn modelId="{7B06514F-D713-4E38-9F7B-2DCC53C67C8C}" type="presParOf" srcId="{E107F09F-5A59-4285-8382-D084113753D2}" destId="{61A9AF01-9CA2-4E8C-B0EA-0745FF3A45E3}" srcOrd="0" destOrd="0" presId="urn:microsoft.com/office/officeart/2005/8/layout/orgChart1"/>
    <dgm:cxn modelId="{BA2A2E36-E8FF-40F5-B0A2-6B02B93AF7CF}" type="presParOf" srcId="{61A9AF01-9CA2-4E8C-B0EA-0745FF3A45E3}" destId="{020F4531-2BF6-4EF7-A37F-2717A665387E}" srcOrd="0" destOrd="0" presId="urn:microsoft.com/office/officeart/2005/8/layout/orgChart1"/>
    <dgm:cxn modelId="{8BD895BF-0474-4102-BD02-40C3D6C6DF1E}" type="presParOf" srcId="{61A9AF01-9CA2-4E8C-B0EA-0745FF3A45E3}" destId="{82E739BE-8F27-4EC8-A1EE-D400665D62E4}" srcOrd="1" destOrd="0" presId="urn:microsoft.com/office/officeart/2005/8/layout/orgChart1"/>
    <dgm:cxn modelId="{87CA4858-AD5E-4605-B08F-6EC28D799960}" type="presParOf" srcId="{E107F09F-5A59-4285-8382-D084113753D2}" destId="{9CA0AC07-322A-4CBB-A7EE-CAE8AC5D5FA2}" srcOrd="1" destOrd="0" presId="urn:microsoft.com/office/officeart/2005/8/layout/orgChart1"/>
    <dgm:cxn modelId="{A555B700-EF49-459A-B96B-5983D852D030}" type="presParOf" srcId="{9CA0AC07-322A-4CBB-A7EE-CAE8AC5D5FA2}" destId="{8C1BD4E9-4AD4-4C2A-9844-781E9B5CFC9C}" srcOrd="0" destOrd="0" presId="urn:microsoft.com/office/officeart/2005/8/layout/orgChart1"/>
    <dgm:cxn modelId="{4AA15988-967B-4430-BFBC-444CAAED8A2C}" type="presParOf" srcId="{9CA0AC07-322A-4CBB-A7EE-CAE8AC5D5FA2}" destId="{96704ACF-4479-4542-9D8B-49C6003C33B9}" srcOrd="1" destOrd="0" presId="urn:microsoft.com/office/officeart/2005/8/layout/orgChart1"/>
    <dgm:cxn modelId="{C71C0B6C-A17E-4C69-9050-A6C538BD941C}" type="presParOf" srcId="{96704ACF-4479-4542-9D8B-49C6003C33B9}" destId="{91F4C385-A41A-4925-A126-0C7CDC726604}" srcOrd="0" destOrd="0" presId="urn:microsoft.com/office/officeart/2005/8/layout/orgChart1"/>
    <dgm:cxn modelId="{7696BFF6-C40B-4F52-9FD8-E6819007D577}" type="presParOf" srcId="{91F4C385-A41A-4925-A126-0C7CDC726604}" destId="{866B3E9D-E97E-4312-BD82-9C80148CC414}" srcOrd="0" destOrd="0" presId="urn:microsoft.com/office/officeart/2005/8/layout/orgChart1"/>
    <dgm:cxn modelId="{5CE433F8-AB25-4881-921B-C343C8A9760C}" type="presParOf" srcId="{91F4C385-A41A-4925-A126-0C7CDC726604}" destId="{06F2149E-A0D4-42D1-914B-A494743CF497}" srcOrd="1" destOrd="0" presId="urn:microsoft.com/office/officeart/2005/8/layout/orgChart1"/>
    <dgm:cxn modelId="{3D70CD8B-1440-4FED-95CB-B4F250A8A393}" type="presParOf" srcId="{96704ACF-4479-4542-9D8B-49C6003C33B9}" destId="{28307146-ACDC-42B3-80A6-BD8000E94165}" srcOrd="1" destOrd="0" presId="urn:microsoft.com/office/officeart/2005/8/layout/orgChart1"/>
    <dgm:cxn modelId="{7E7929E4-1C9B-45C9-A0CD-DCAF033D79B9}" type="presParOf" srcId="{96704ACF-4479-4542-9D8B-49C6003C33B9}" destId="{A5B47C55-1E54-46D4-BEA6-DF4913B44535}" srcOrd="2" destOrd="0" presId="urn:microsoft.com/office/officeart/2005/8/layout/orgChart1"/>
    <dgm:cxn modelId="{E15356BF-AACA-4D1F-8F49-90896BFB2734}" type="presParOf" srcId="{E107F09F-5A59-4285-8382-D084113753D2}" destId="{33644059-8EE1-4B1D-8B82-47F2A830E39F}" srcOrd="2" destOrd="0" presId="urn:microsoft.com/office/officeart/2005/8/layout/orgChart1"/>
    <dgm:cxn modelId="{1EF8F5B3-D473-428E-99A6-0DD613621C1F}" type="presParOf" srcId="{513A0A4F-EF48-4634-95B3-804A3238F4BC}" destId="{13489DDF-4147-489E-914D-A5E8BAB661F2}" srcOrd="2" destOrd="0" presId="urn:microsoft.com/office/officeart/2005/8/layout/orgChart1"/>
    <dgm:cxn modelId="{12C14242-0456-4B7E-84C6-3F17296A2BC8}" type="presParOf" srcId="{513A0A4F-EF48-4634-95B3-804A3238F4BC}" destId="{ED1BBEB9-3E24-4BF8-8B31-C1D0F7523E4C}" srcOrd="3" destOrd="0" presId="urn:microsoft.com/office/officeart/2005/8/layout/orgChart1"/>
    <dgm:cxn modelId="{FBDF80A9-FD9F-48DA-BAFF-453531730A1E}" type="presParOf" srcId="{ED1BBEB9-3E24-4BF8-8B31-C1D0F7523E4C}" destId="{A8A3F605-95F7-47E7-B7A4-01C41EB1C0B8}" srcOrd="0" destOrd="0" presId="urn:microsoft.com/office/officeart/2005/8/layout/orgChart1"/>
    <dgm:cxn modelId="{9BB420CF-C52F-462E-8B22-458D08D50EAB}" type="presParOf" srcId="{A8A3F605-95F7-47E7-B7A4-01C41EB1C0B8}" destId="{1D304FF9-9E61-4A78-AB44-195397086913}" srcOrd="0" destOrd="0" presId="urn:microsoft.com/office/officeart/2005/8/layout/orgChart1"/>
    <dgm:cxn modelId="{0CC867E3-5DAE-40E7-AACC-D1A631E39281}" type="presParOf" srcId="{A8A3F605-95F7-47E7-B7A4-01C41EB1C0B8}" destId="{500E74F0-D042-4151-B67D-8F80AACC9E46}" srcOrd="1" destOrd="0" presId="urn:microsoft.com/office/officeart/2005/8/layout/orgChart1"/>
    <dgm:cxn modelId="{7D1B0ADF-42BE-4404-9C31-7408E1372531}" type="presParOf" srcId="{ED1BBEB9-3E24-4BF8-8B31-C1D0F7523E4C}" destId="{3B1901BC-C4BD-4ACE-9C4A-BC54608B37A2}" srcOrd="1" destOrd="0" presId="urn:microsoft.com/office/officeart/2005/8/layout/orgChart1"/>
    <dgm:cxn modelId="{8486F48B-A4E5-41FC-8D2F-7F23A57F46F8}" type="presParOf" srcId="{3B1901BC-C4BD-4ACE-9C4A-BC54608B37A2}" destId="{4DF21F19-7B62-4AD6-B407-371836886403}" srcOrd="0" destOrd="0" presId="urn:microsoft.com/office/officeart/2005/8/layout/orgChart1"/>
    <dgm:cxn modelId="{7B6258E6-002E-4BC1-8374-E22BB0FFAFBE}" type="presParOf" srcId="{3B1901BC-C4BD-4ACE-9C4A-BC54608B37A2}" destId="{7773240C-ABFF-4A22-A855-F5C719BBFB20}" srcOrd="1" destOrd="0" presId="urn:microsoft.com/office/officeart/2005/8/layout/orgChart1"/>
    <dgm:cxn modelId="{ACDE3CEC-7D02-42D7-96DD-6CE3E52BFC48}" type="presParOf" srcId="{7773240C-ABFF-4A22-A855-F5C719BBFB20}" destId="{AF23F780-2AEF-4B13-8E25-3FC7FD0DBAD0}" srcOrd="0" destOrd="0" presId="urn:microsoft.com/office/officeart/2005/8/layout/orgChart1"/>
    <dgm:cxn modelId="{B76C7F8B-51C1-443F-AE25-CA7D2C1B7619}" type="presParOf" srcId="{AF23F780-2AEF-4B13-8E25-3FC7FD0DBAD0}" destId="{24873F8F-7961-4284-9070-C8CED4E07646}" srcOrd="0" destOrd="0" presId="urn:microsoft.com/office/officeart/2005/8/layout/orgChart1"/>
    <dgm:cxn modelId="{050B2ABD-6E65-4539-8236-5644445A400F}" type="presParOf" srcId="{AF23F780-2AEF-4B13-8E25-3FC7FD0DBAD0}" destId="{B9CA462B-7188-4457-A43D-6368AE044075}" srcOrd="1" destOrd="0" presId="urn:microsoft.com/office/officeart/2005/8/layout/orgChart1"/>
    <dgm:cxn modelId="{0AE26F99-F714-46A4-A6BC-2691F5BAD5ED}" type="presParOf" srcId="{7773240C-ABFF-4A22-A855-F5C719BBFB20}" destId="{9DEFF2FF-CE21-42EE-9020-5115493B0AEB}" srcOrd="1" destOrd="0" presId="urn:microsoft.com/office/officeart/2005/8/layout/orgChart1"/>
    <dgm:cxn modelId="{453CA995-EEE4-4D1A-BCB8-D10622E6CC98}" type="presParOf" srcId="{7773240C-ABFF-4A22-A855-F5C719BBFB20}" destId="{6F063127-A992-4422-B524-B33D896D327C}" srcOrd="2" destOrd="0" presId="urn:microsoft.com/office/officeart/2005/8/layout/orgChart1"/>
    <dgm:cxn modelId="{21F99B56-D924-4ED6-BF95-E28D2E99FCC4}" type="presParOf" srcId="{3B1901BC-C4BD-4ACE-9C4A-BC54608B37A2}" destId="{1EA09FFA-6C84-4CDE-A6EC-CDEAC11610FF}" srcOrd="2" destOrd="0" presId="urn:microsoft.com/office/officeart/2005/8/layout/orgChart1"/>
    <dgm:cxn modelId="{21869501-96DA-4B66-A679-D723A50D5EE5}" type="presParOf" srcId="{3B1901BC-C4BD-4ACE-9C4A-BC54608B37A2}" destId="{50352DA8-9AD5-4D08-9D2A-82A7AC0A8248}" srcOrd="3" destOrd="0" presId="urn:microsoft.com/office/officeart/2005/8/layout/orgChart1"/>
    <dgm:cxn modelId="{23DDEA38-AA25-4F21-BA79-0DFF24EC7987}" type="presParOf" srcId="{50352DA8-9AD5-4D08-9D2A-82A7AC0A8248}" destId="{B1C3BF2F-C798-4D15-909D-5751C049AECF}" srcOrd="0" destOrd="0" presId="urn:microsoft.com/office/officeart/2005/8/layout/orgChart1"/>
    <dgm:cxn modelId="{17FF3DC3-CEDA-49E1-BCE8-64213099EEA2}" type="presParOf" srcId="{B1C3BF2F-C798-4D15-909D-5751C049AECF}" destId="{3686AACB-FAEF-45CE-A99B-8624CE9FC70D}" srcOrd="0" destOrd="0" presId="urn:microsoft.com/office/officeart/2005/8/layout/orgChart1"/>
    <dgm:cxn modelId="{A83CECB5-7EC6-4B26-B079-7FF05B8BDB9D}" type="presParOf" srcId="{B1C3BF2F-C798-4D15-909D-5751C049AECF}" destId="{88D9A7C5-5C00-4BB5-8E21-C6FA69C93EDD}" srcOrd="1" destOrd="0" presId="urn:microsoft.com/office/officeart/2005/8/layout/orgChart1"/>
    <dgm:cxn modelId="{DA34D5EA-C013-467A-A53F-F1942AFDF432}" type="presParOf" srcId="{50352DA8-9AD5-4D08-9D2A-82A7AC0A8248}" destId="{5AA9B7F3-F2ED-4CBF-84E2-CD88879B4297}" srcOrd="1" destOrd="0" presId="urn:microsoft.com/office/officeart/2005/8/layout/orgChart1"/>
    <dgm:cxn modelId="{BDC0B534-9CED-4F6C-87EF-65EABBCADB76}" type="presParOf" srcId="{50352DA8-9AD5-4D08-9D2A-82A7AC0A8248}" destId="{A0E6EADC-A206-410B-9F29-37C6AD45A3BF}" srcOrd="2" destOrd="0" presId="urn:microsoft.com/office/officeart/2005/8/layout/orgChart1"/>
    <dgm:cxn modelId="{39A3A38A-E8C1-44FC-8DB3-2F1B469F2DDD}" type="presParOf" srcId="{3B1901BC-C4BD-4ACE-9C4A-BC54608B37A2}" destId="{F901B892-F5A8-479D-B02F-DD180F7BC0E3}" srcOrd="4" destOrd="0" presId="urn:microsoft.com/office/officeart/2005/8/layout/orgChart1"/>
    <dgm:cxn modelId="{FA7567BE-67FE-4A64-86AA-95F9FA3A49AF}" type="presParOf" srcId="{3B1901BC-C4BD-4ACE-9C4A-BC54608B37A2}" destId="{BC692D85-8767-4A90-9D37-377260505ACB}" srcOrd="5" destOrd="0" presId="urn:microsoft.com/office/officeart/2005/8/layout/orgChart1"/>
    <dgm:cxn modelId="{3E785700-2F70-4D2C-B384-1A589FA1FF76}" type="presParOf" srcId="{BC692D85-8767-4A90-9D37-377260505ACB}" destId="{BE16F195-2D33-4A8B-8D19-3517C8BB99CA}" srcOrd="0" destOrd="0" presId="urn:microsoft.com/office/officeart/2005/8/layout/orgChart1"/>
    <dgm:cxn modelId="{D3DCB124-ED6D-4704-8EE1-C21E92334422}" type="presParOf" srcId="{BE16F195-2D33-4A8B-8D19-3517C8BB99CA}" destId="{D3596525-5B1E-4582-AFCD-20F2A619BD03}" srcOrd="0" destOrd="0" presId="urn:microsoft.com/office/officeart/2005/8/layout/orgChart1"/>
    <dgm:cxn modelId="{0DC5D673-9327-4B81-BD60-18D9E49B8193}" type="presParOf" srcId="{BE16F195-2D33-4A8B-8D19-3517C8BB99CA}" destId="{3FC5DA98-823D-4B97-9987-B008B3CE25EF}" srcOrd="1" destOrd="0" presId="urn:microsoft.com/office/officeart/2005/8/layout/orgChart1"/>
    <dgm:cxn modelId="{64A1FD74-EFA1-4538-B678-260C232CDF4B}" type="presParOf" srcId="{BC692D85-8767-4A90-9D37-377260505ACB}" destId="{EE469B6F-FEB7-443D-A2B0-F57BC9D1500A}" srcOrd="1" destOrd="0" presId="urn:microsoft.com/office/officeart/2005/8/layout/orgChart1"/>
    <dgm:cxn modelId="{F411A57B-9ED6-4C65-8F87-54EEC7B4F920}" type="presParOf" srcId="{BC692D85-8767-4A90-9D37-377260505ACB}" destId="{56F9E502-815C-4352-A189-3CD948810F53}" srcOrd="2" destOrd="0" presId="urn:microsoft.com/office/officeart/2005/8/layout/orgChart1"/>
    <dgm:cxn modelId="{19DA1AD5-CC44-4432-8427-02C46966A48C}" type="presParOf" srcId="{3B1901BC-C4BD-4ACE-9C4A-BC54608B37A2}" destId="{D09E75F8-F1BA-4D8E-96B5-166F85757609}" srcOrd="6" destOrd="0" presId="urn:microsoft.com/office/officeart/2005/8/layout/orgChart1"/>
    <dgm:cxn modelId="{94D529CD-EA40-434A-BEC4-FDC7F1F0F7AF}" type="presParOf" srcId="{3B1901BC-C4BD-4ACE-9C4A-BC54608B37A2}" destId="{411DC26F-E689-49B5-87AB-0839127C45C8}" srcOrd="7" destOrd="0" presId="urn:microsoft.com/office/officeart/2005/8/layout/orgChart1"/>
    <dgm:cxn modelId="{9695B282-84CA-47C4-BB91-737306044E86}" type="presParOf" srcId="{411DC26F-E689-49B5-87AB-0839127C45C8}" destId="{551BADA9-8ACC-43BC-9721-434FCA348796}" srcOrd="0" destOrd="0" presId="urn:microsoft.com/office/officeart/2005/8/layout/orgChart1"/>
    <dgm:cxn modelId="{D743DF93-0CAC-42E3-AACE-49D37E683A11}" type="presParOf" srcId="{551BADA9-8ACC-43BC-9721-434FCA348796}" destId="{57E0F1C7-489A-4F62-ABF5-ABBB98AE2CAB}" srcOrd="0" destOrd="0" presId="urn:microsoft.com/office/officeart/2005/8/layout/orgChart1"/>
    <dgm:cxn modelId="{F4F85677-6A72-4193-A343-F5F2854A0314}" type="presParOf" srcId="{551BADA9-8ACC-43BC-9721-434FCA348796}" destId="{D7F35E66-5F10-49D7-9580-2DB76B45369D}" srcOrd="1" destOrd="0" presId="urn:microsoft.com/office/officeart/2005/8/layout/orgChart1"/>
    <dgm:cxn modelId="{010A3E75-C03E-49E4-8725-1B42B8FF6E94}" type="presParOf" srcId="{411DC26F-E689-49B5-87AB-0839127C45C8}" destId="{A9D57E17-73E2-4BFC-B6AE-732CA02F990D}" srcOrd="1" destOrd="0" presId="urn:microsoft.com/office/officeart/2005/8/layout/orgChart1"/>
    <dgm:cxn modelId="{11D9E6C1-B18C-4346-9CDF-97343B0245E9}" type="presParOf" srcId="{411DC26F-E689-49B5-87AB-0839127C45C8}" destId="{6D6DDF40-9A44-4164-8AEC-6B85EE274DE0}" srcOrd="2" destOrd="0" presId="urn:microsoft.com/office/officeart/2005/8/layout/orgChart1"/>
    <dgm:cxn modelId="{6BF91217-EE76-400F-B62F-30F336AE2E79}" type="presParOf" srcId="{ED1BBEB9-3E24-4BF8-8B31-C1D0F7523E4C}" destId="{D54965E4-7FE2-471A-AC9A-17FD5F760A8E}" srcOrd="2" destOrd="0" presId="urn:microsoft.com/office/officeart/2005/8/layout/orgChart1"/>
    <dgm:cxn modelId="{265EF79A-D8AE-4D88-BD5F-78A8C1072240}" type="presParOf" srcId="{513A0A4F-EF48-4634-95B3-804A3238F4BC}" destId="{DA5C9B02-3FEE-4CE2-9477-0B0C4A3AEFA7}" srcOrd="4" destOrd="0" presId="urn:microsoft.com/office/officeart/2005/8/layout/orgChart1"/>
    <dgm:cxn modelId="{F41AFD9C-8253-4105-9776-50CF75058848}" type="presParOf" srcId="{513A0A4F-EF48-4634-95B3-804A3238F4BC}" destId="{111F35FA-176A-45AB-973C-37B70D8CC3AA}" srcOrd="5" destOrd="0" presId="urn:microsoft.com/office/officeart/2005/8/layout/orgChart1"/>
    <dgm:cxn modelId="{991658B9-A8EF-4C92-B40D-8A3DA8FEB7EC}" type="presParOf" srcId="{111F35FA-176A-45AB-973C-37B70D8CC3AA}" destId="{03EBE7C6-C008-4AC6-8E9A-07C655098015}" srcOrd="0" destOrd="0" presId="urn:microsoft.com/office/officeart/2005/8/layout/orgChart1"/>
    <dgm:cxn modelId="{78BD7D3A-F2A8-4BBC-9CD1-D21CBF1D21D9}" type="presParOf" srcId="{03EBE7C6-C008-4AC6-8E9A-07C655098015}" destId="{A1BA210F-28BF-4D5E-8867-B9C4CF76BD14}" srcOrd="0" destOrd="0" presId="urn:microsoft.com/office/officeart/2005/8/layout/orgChart1"/>
    <dgm:cxn modelId="{0401BDA8-78BA-497B-9ECC-B474194879C6}" type="presParOf" srcId="{03EBE7C6-C008-4AC6-8E9A-07C655098015}" destId="{3D39ECDD-B283-4701-BE1C-5BFC5DE3F1F2}" srcOrd="1" destOrd="0" presId="urn:microsoft.com/office/officeart/2005/8/layout/orgChart1"/>
    <dgm:cxn modelId="{A5F1034D-089A-4472-9B21-AFA96BDA856B}" type="presParOf" srcId="{111F35FA-176A-45AB-973C-37B70D8CC3AA}" destId="{6ACD7117-C98B-45BF-981D-F52F5B96CB22}" srcOrd="1" destOrd="0" presId="urn:microsoft.com/office/officeart/2005/8/layout/orgChart1"/>
    <dgm:cxn modelId="{860C342B-AA0D-4876-9127-6922B799CDB5}" type="presParOf" srcId="{6ACD7117-C98B-45BF-981D-F52F5B96CB22}" destId="{E2E30461-C636-45B0-8228-9FDD9C8C74F5}" srcOrd="0" destOrd="0" presId="urn:microsoft.com/office/officeart/2005/8/layout/orgChart1"/>
    <dgm:cxn modelId="{AF65CB4D-BD33-4329-9984-4803C961F0DA}" type="presParOf" srcId="{6ACD7117-C98B-45BF-981D-F52F5B96CB22}" destId="{98188318-F4B8-4E23-9580-2CB2AF1E574D}" srcOrd="1" destOrd="0" presId="urn:microsoft.com/office/officeart/2005/8/layout/orgChart1"/>
    <dgm:cxn modelId="{6DAA4744-DE9C-41A4-A4BA-6292591175E5}" type="presParOf" srcId="{98188318-F4B8-4E23-9580-2CB2AF1E574D}" destId="{21E234B7-0D5F-4CD6-B105-26D5D365EBC2}" srcOrd="0" destOrd="0" presId="urn:microsoft.com/office/officeart/2005/8/layout/orgChart1"/>
    <dgm:cxn modelId="{47952483-9600-4FD7-AF42-9225BA7DF201}" type="presParOf" srcId="{21E234B7-0D5F-4CD6-B105-26D5D365EBC2}" destId="{73DD02D1-2301-49EA-8C93-6F5FBF4D3CE2}" srcOrd="0" destOrd="0" presId="urn:microsoft.com/office/officeart/2005/8/layout/orgChart1"/>
    <dgm:cxn modelId="{50A7218D-2512-4724-8A2F-1E0E3929F808}" type="presParOf" srcId="{21E234B7-0D5F-4CD6-B105-26D5D365EBC2}" destId="{7E6457A5-8302-4AD0-9EF2-48BDAB15403B}" srcOrd="1" destOrd="0" presId="urn:microsoft.com/office/officeart/2005/8/layout/orgChart1"/>
    <dgm:cxn modelId="{35A90291-7DE4-4EED-AC01-30FDDDE641C0}" type="presParOf" srcId="{98188318-F4B8-4E23-9580-2CB2AF1E574D}" destId="{80089DB3-039D-4659-BAE2-F69698F9A8B8}" srcOrd="1" destOrd="0" presId="urn:microsoft.com/office/officeart/2005/8/layout/orgChart1"/>
    <dgm:cxn modelId="{6C9C8843-DF02-4CB3-B39D-A66242432488}" type="presParOf" srcId="{80089DB3-039D-4659-BAE2-F69698F9A8B8}" destId="{A4C475A7-40FC-4A14-A65B-47B5E45BBFD5}" srcOrd="0" destOrd="0" presId="urn:microsoft.com/office/officeart/2005/8/layout/orgChart1"/>
    <dgm:cxn modelId="{4FB1DC4F-BD4D-4B1A-83DD-BB6F455AE87F}" type="presParOf" srcId="{80089DB3-039D-4659-BAE2-F69698F9A8B8}" destId="{8232EFF4-6561-426B-A8CE-3524CF2FF8B7}" srcOrd="1" destOrd="0" presId="urn:microsoft.com/office/officeart/2005/8/layout/orgChart1"/>
    <dgm:cxn modelId="{0FFD80D2-4C66-4E6D-A12A-A8D87A97C134}" type="presParOf" srcId="{8232EFF4-6561-426B-A8CE-3524CF2FF8B7}" destId="{3911504E-96A1-4F2D-9599-5DE57239EF1F}" srcOrd="0" destOrd="0" presId="urn:microsoft.com/office/officeart/2005/8/layout/orgChart1"/>
    <dgm:cxn modelId="{81423D00-433F-482C-8D25-81A800D47211}" type="presParOf" srcId="{3911504E-96A1-4F2D-9599-5DE57239EF1F}" destId="{6F83C236-6AE2-4B70-BECC-36F89E5E46B9}" srcOrd="0" destOrd="0" presId="urn:microsoft.com/office/officeart/2005/8/layout/orgChart1"/>
    <dgm:cxn modelId="{33F3E27C-8198-40F5-9401-D4B6E07A79EC}" type="presParOf" srcId="{3911504E-96A1-4F2D-9599-5DE57239EF1F}" destId="{2E0B7BF2-A36C-40FD-9640-D4314FC81FD9}" srcOrd="1" destOrd="0" presId="urn:microsoft.com/office/officeart/2005/8/layout/orgChart1"/>
    <dgm:cxn modelId="{2F4A98ED-CF22-407D-A7AC-B04021DC8432}" type="presParOf" srcId="{8232EFF4-6561-426B-A8CE-3524CF2FF8B7}" destId="{FFAACC43-8B9E-48EA-AEB2-4C92C8F12B70}" srcOrd="1" destOrd="0" presId="urn:microsoft.com/office/officeart/2005/8/layout/orgChart1"/>
    <dgm:cxn modelId="{2501C29F-DA9D-4672-A02B-801613C52DB5}" type="presParOf" srcId="{8232EFF4-6561-426B-A8CE-3524CF2FF8B7}" destId="{E1A1DF3C-C0D5-42EA-942D-EE5C851F0A7D}" srcOrd="2" destOrd="0" presId="urn:microsoft.com/office/officeart/2005/8/layout/orgChart1"/>
    <dgm:cxn modelId="{2CED465D-2D16-469A-AB9F-534574FCD771}" type="presParOf" srcId="{98188318-F4B8-4E23-9580-2CB2AF1E574D}" destId="{6A1EF014-3874-4A65-A2C6-07F653AEC55C}" srcOrd="2" destOrd="0" presId="urn:microsoft.com/office/officeart/2005/8/layout/orgChart1"/>
    <dgm:cxn modelId="{061B0D12-EC5D-4377-88F1-45D485B9D5EE}" type="presParOf" srcId="{6ACD7117-C98B-45BF-981D-F52F5B96CB22}" destId="{9BBADD5D-AD1A-4DF4-8F42-0A92B40BD590}" srcOrd="2" destOrd="0" presId="urn:microsoft.com/office/officeart/2005/8/layout/orgChart1"/>
    <dgm:cxn modelId="{1E281A2D-6532-4243-8167-CDC779B3306B}" type="presParOf" srcId="{6ACD7117-C98B-45BF-981D-F52F5B96CB22}" destId="{2E82A5B6-3411-4E75-9B6C-FFD68997E937}" srcOrd="3" destOrd="0" presId="urn:microsoft.com/office/officeart/2005/8/layout/orgChart1"/>
    <dgm:cxn modelId="{3590C24A-B608-4E50-8DC2-E8443BC22954}" type="presParOf" srcId="{2E82A5B6-3411-4E75-9B6C-FFD68997E937}" destId="{DF90FE24-642F-44B5-9D8C-82672F2F81B7}" srcOrd="0" destOrd="0" presId="urn:microsoft.com/office/officeart/2005/8/layout/orgChart1"/>
    <dgm:cxn modelId="{71E76D4D-9C4C-4F31-AEAA-747870AC2F36}" type="presParOf" srcId="{DF90FE24-642F-44B5-9D8C-82672F2F81B7}" destId="{BD57B6AA-A262-4F67-99A6-B434AD4E5F20}" srcOrd="0" destOrd="0" presId="urn:microsoft.com/office/officeart/2005/8/layout/orgChart1"/>
    <dgm:cxn modelId="{39242637-8A20-45CC-B54A-371FC9843846}" type="presParOf" srcId="{DF90FE24-642F-44B5-9D8C-82672F2F81B7}" destId="{578D511B-42CC-4065-8065-BE5A1E80A258}" srcOrd="1" destOrd="0" presId="urn:microsoft.com/office/officeart/2005/8/layout/orgChart1"/>
    <dgm:cxn modelId="{7605B77C-D7B5-44BD-9698-F8B774A24E20}" type="presParOf" srcId="{2E82A5B6-3411-4E75-9B6C-FFD68997E937}" destId="{A32236DF-6FAD-44A5-A43F-A23089BB5B48}" srcOrd="1" destOrd="0" presId="urn:microsoft.com/office/officeart/2005/8/layout/orgChart1"/>
    <dgm:cxn modelId="{8C530D45-953A-478C-8BCC-C0C856717051}" type="presParOf" srcId="{A32236DF-6FAD-44A5-A43F-A23089BB5B48}" destId="{D0D14810-C232-4434-A5D9-66E58CA05F91}" srcOrd="0" destOrd="0" presId="urn:microsoft.com/office/officeart/2005/8/layout/orgChart1"/>
    <dgm:cxn modelId="{CFD75140-F979-44AB-B660-C10E14F659E0}" type="presParOf" srcId="{A32236DF-6FAD-44A5-A43F-A23089BB5B48}" destId="{728E2A23-A5B2-48F8-8E6D-28C3B89AA076}" srcOrd="1" destOrd="0" presId="urn:microsoft.com/office/officeart/2005/8/layout/orgChart1"/>
    <dgm:cxn modelId="{15D28B49-3F05-4E97-ACED-834910F20286}" type="presParOf" srcId="{728E2A23-A5B2-48F8-8E6D-28C3B89AA076}" destId="{9724853B-121B-467F-A32D-968BEA896104}" srcOrd="0" destOrd="0" presId="urn:microsoft.com/office/officeart/2005/8/layout/orgChart1"/>
    <dgm:cxn modelId="{733406E5-51B3-47D2-AC9B-B85DABCE36BA}" type="presParOf" srcId="{9724853B-121B-467F-A32D-968BEA896104}" destId="{EC73CD01-2D0C-4F01-B3DE-351198D9A1A3}" srcOrd="0" destOrd="0" presId="urn:microsoft.com/office/officeart/2005/8/layout/orgChart1"/>
    <dgm:cxn modelId="{C7BA3700-AB5F-4F24-AEFD-8D0BD305134C}" type="presParOf" srcId="{9724853B-121B-467F-A32D-968BEA896104}" destId="{3AA1A140-275F-49EA-93CF-47E850EDF276}" srcOrd="1" destOrd="0" presId="urn:microsoft.com/office/officeart/2005/8/layout/orgChart1"/>
    <dgm:cxn modelId="{1773137A-8600-4C96-AA33-90969E580590}" type="presParOf" srcId="{728E2A23-A5B2-48F8-8E6D-28C3B89AA076}" destId="{67C6CCC7-82B5-4F2E-9049-9F84ABE50E0B}" srcOrd="1" destOrd="0" presId="urn:microsoft.com/office/officeart/2005/8/layout/orgChart1"/>
    <dgm:cxn modelId="{5E984B60-357E-4231-B07B-C33CFBEF6E8E}" type="presParOf" srcId="{67C6CCC7-82B5-4F2E-9049-9F84ABE50E0B}" destId="{02BFACC0-A118-4726-AED8-C6096FBB84DE}" srcOrd="0" destOrd="0" presId="urn:microsoft.com/office/officeart/2005/8/layout/orgChart1"/>
    <dgm:cxn modelId="{C4940BD6-0232-4617-8EA1-887147617E1E}" type="presParOf" srcId="{67C6CCC7-82B5-4F2E-9049-9F84ABE50E0B}" destId="{94BC87E7-0B60-43BE-BF5A-CD97BCFF3DBA}" srcOrd="1" destOrd="0" presId="urn:microsoft.com/office/officeart/2005/8/layout/orgChart1"/>
    <dgm:cxn modelId="{17881344-89BC-492D-BA0A-B49E615FE2E8}" type="presParOf" srcId="{94BC87E7-0B60-43BE-BF5A-CD97BCFF3DBA}" destId="{BA6D3FEA-26D4-4D03-B6E7-A0CD675C2757}" srcOrd="0" destOrd="0" presId="urn:microsoft.com/office/officeart/2005/8/layout/orgChart1"/>
    <dgm:cxn modelId="{27358749-EDF9-4ADD-A240-F60C41CEAD5C}" type="presParOf" srcId="{BA6D3FEA-26D4-4D03-B6E7-A0CD675C2757}" destId="{63835557-75A5-488F-B11D-34E636B91CDF}" srcOrd="0" destOrd="0" presId="urn:microsoft.com/office/officeart/2005/8/layout/orgChart1"/>
    <dgm:cxn modelId="{AA2B8CAB-0116-4223-84AB-A57AE67E3E59}" type="presParOf" srcId="{BA6D3FEA-26D4-4D03-B6E7-A0CD675C2757}" destId="{E2BF9163-4C8A-4E4D-A392-2E9AD63CF26B}" srcOrd="1" destOrd="0" presId="urn:microsoft.com/office/officeart/2005/8/layout/orgChart1"/>
    <dgm:cxn modelId="{52801BD1-8A51-419C-ADB0-99C6AFCA743B}" type="presParOf" srcId="{94BC87E7-0B60-43BE-BF5A-CD97BCFF3DBA}" destId="{4A546F76-CAFB-4BF5-9152-FA56BD1F97F5}" srcOrd="1" destOrd="0" presId="urn:microsoft.com/office/officeart/2005/8/layout/orgChart1"/>
    <dgm:cxn modelId="{089235DD-DF78-48A1-A6E6-EBF29E06C027}" type="presParOf" srcId="{4A546F76-CAFB-4BF5-9152-FA56BD1F97F5}" destId="{73AFB461-97AF-430B-ACDA-A13177CDAE20}" srcOrd="0" destOrd="0" presId="urn:microsoft.com/office/officeart/2005/8/layout/orgChart1"/>
    <dgm:cxn modelId="{6CA11073-4C4F-4626-9BC7-EF14B4D88EC2}" type="presParOf" srcId="{4A546F76-CAFB-4BF5-9152-FA56BD1F97F5}" destId="{78CA5D59-3D5B-4923-B5D1-B4E1686AC124}" srcOrd="1" destOrd="0" presId="urn:microsoft.com/office/officeart/2005/8/layout/orgChart1"/>
    <dgm:cxn modelId="{785E4D91-A787-4956-99EF-29CD2E22D7D7}" type="presParOf" srcId="{78CA5D59-3D5B-4923-B5D1-B4E1686AC124}" destId="{3B6A532D-7352-4E30-AEFD-836F0460DBDE}" srcOrd="0" destOrd="0" presId="urn:microsoft.com/office/officeart/2005/8/layout/orgChart1"/>
    <dgm:cxn modelId="{8BBE8C95-24F9-430C-8D59-06166E235285}" type="presParOf" srcId="{3B6A532D-7352-4E30-AEFD-836F0460DBDE}" destId="{C3E77CCA-78DC-44C7-BBCD-35930738486F}" srcOrd="0" destOrd="0" presId="urn:microsoft.com/office/officeart/2005/8/layout/orgChart1"/>
    <dgm:cxn modelId="{27D02BF3-DBED-4539-81D8-F8FE61262985}" type="presParOf" srcId="{3B6A532D-7352-4E30-AEFD-836F0460DBDE}" destId="{C53B362A-6F2C-4E2B-ADE9-137C00A75634}" srcOrd="1" destOrd="0" presId="urn:microsoft.com/office/officeart/2005/8/layout/orgChart1"/>
    <dgm:cxn modelId="{8C111566-DF48-41E5-B96B-15B4BFEAD326}" type="presParOf" srcId="{78CA5D59-3D5B-4923-B5D1-B4E1686AC124}" destId="{F2C61029-7212-4793-A877-8EDFFAB1C361}" srcOrd="1" destOrd="0" presId="urn:microsoft.com/office/officeart/2005/8/layout/orgChart1"/>
    <dgm:cxn modelId="{EA9FAB2E-700E-47DB-97D8-C500648A203A}" type="presParOf" srcId="{78CA5D59-3D5B-4923-B5D1-B4E1686AC124}" destId="{89FFC37E-0245-47EF-B141-303FE2C3AC7C}" srcOrd="2" destOrd="0" presId="urn:microsoft.com/office/officeart/2005/8/layout/orgChart1"/>
    <dgm:cxn modelId="{FA6C38C5-4ECC-4F42-AD20-19F85A16A375}" type="presParOf" srcId="{94BC87E7-0B60-43BE-BF5A-CD97BCFF3DBA}" destId="{752A5CB1-1A40-4CBE-A975-52AB8DBF7BD7}" srcOrd="2" destOrd="0" presId="urn:microsoft.com/office/officeart/2005/8/layout/orgChart1"/>
    <dgm:cxn modelId="{1514FD72-0DA8-44BE-A40A-815BCC035224}" type="presParOf" srcId="{728E2A23-A5B2-48F8-8E6D-28C3B89AA076}" destId="{295E4ED2-60E3-4F50-97C9-CF2AF70C88CC}" srcOrd="2" destOrd="0" presId="urn:microsoft.com/office/officeart/2005/8/layout/orgChart1"/>
    <dgm:cxn modelId="{B1A7847D-16EC-42C6-AF29-7E6EAB11CFAB}" type="presParOf" srcId="{A32236DF-6FAD-44A5-A43F-A23089BB5B48}" destId="{DB16A451-DCBF-4222-96DB-E83FADA41E14}" srcOrd="2" destOrd="0" presId="urn:microsoft.com/office/officeart/2005/8/layout/orgChart1"/>
    <dgm:cxn modelId="{DF3D20AC-5B07-4AD6-B011-27384831CAC0}" type="presParOf" srcId="{A32236DF-6FAD-44A5-A43F-A23089BB5B48}" destId="{7349246D-386F-4BDE-9320-1108860B9455}" srcOrd="3" destOrd="0" presId="urn:microsoft.com/office/officeart/2005/8/layout/orgChart1"/>
    <dgm:cxn modelId="{AE8C5B1D-20E4-48D9-BE2F-5D1237B2E0CF}" type="presParOf" srcId="{7349246D-386F-4BDE-9320-1108860B9455}" destId="{5C54EBA7-DB81-4921-A5C4-6372029231ED}" srcOrd="0" destOrd="0" presId="urn:microsoft.com/office/officeart/2005/8/layout/orgChart1"/>
    <dgm:cxn modelId="{CE526B12-DF55-492F-A82C-CD319717E155}" type="presParOf" srcId="{5C54EBA7-DB81-4921-A5C4-6372029231ED}" destId="{30212A0C-F0E2-494C-8F5A-18BFD5734314}" srcOrd="0" destOrd="0" presId="urn:microsoft.com/office/officeart/2005/8/layout/orgChart1"/>
    <dgm:cxn modelId="{4AC85BE9-B184-45D0-8905-AC83607C3077}" type="presParOf" srcId="{5C54EBA7-DB81-4921-A5C4-6372029231ED}" destId="{8444FF16-93C2-4C79-8F59-4DF2EFDBC9DB}" srcOrd="1" destOrd="0" presId="urn:microsoft.com/office/officeart/2005/8/layout/orgChart1"/>
    <dgm:cxn modelId="{6F725097-916E-4B83-8AEB-7879B33FF5C2}" type="presParOf" srcId="{7349246D-386F-4BDE-9320-1108860B9455}" destId="{0E1CD2CB-ABE3-4671-99A3-AADD78A3A181}" srcOrd="1" destOrd="0" presId="urn:microsoft.com/office/officeart/2005/8/layout/orgChart1"/>
    <dgm:cxn modelId="{520D4ABF-70EC-44D2-9088-361980253109}" type="presParOf" srcId="{0E1CD2CB-ABE3-4671-99A3-AADD78A3A181}" destId="{DB31AC15-8812-444B-BBEF-1553C142A23A}" srcOrd="0" destOrd="0" presId="urn:microsoft.com/office/officeart/2005/8/layout/orgChart1"/>
    <dgm:cxn modelId="{5081A2BA-F6FA-47A9-8268-AA361F6D38EB}" type="presParOf" srcId="{0E1CD2CB-ABE3-4671-99A3-AADD78A3A181}" destId="{E66913E0-B36A-46E4-AF88-F2FBC400C274}" srcOrd="1" destOrd="0" presId="urn:microsoft.com/office/officeart/2005/8/layout/orgChart1"/>
    <dgm:cxn modelId="{84267EEC-D12F-4698-9551-ABB6FE97FE1F}" type="presParOf" srcId="{E66913E0-B36A-46E4-AF88-F2FBC400C274}" destId="{5B4504A5-4EED-4692-BFA8-20A0C877C316}" srcOrd="0" destOrd="0" presId="urn:microsoft.com/office/officeart/2005/8/layout/orgChart1"/>
    <dgm:cxn modelId="{81A4A545-9F24-4A81-88A8-AE3F2B2AF42D}" type="presParOf" srcId="{5B4504A5-4EED-4692-BFA8-20A0C877C316}" destId="{8D747283-DBCF-4248-B9BB-6D387649B288}" srcOrd="0" destOrd="0" presId="urn:microsoft.com/office/officeart/2005/8/layout/orgChart1"/>
    <dgm:cxn modelId="{9013163C-68AC-499B-BEDD-6E9271F3CE4A}" type="presParOf" srcId="{5B4504A5-4EED-4692-BFA8-20A0C877C316}" destId="{1A761729-6501-4041-A703-760E50D2A6CF}" srcOrd="1" destOrd="0" presId="urn:microsoft.com/office/officeart/2005/8/layout/orgChart1"/>
    <dgm:cxn modelId="{BAE30362-2EA1-4FEB-948B-5C1FE5F430C3}" type="presParOf" srcId="{E66913E0-B36A-46E4-AF88-F2FBC400C274}" destId="{F45D74B1-4622-45EE-93C4-546E0B8624AA}" srcOrd="1" destOrd="0" presId="urn:microsoft.com/office/officeart/2005/8/layout/orgChart1"/>
    <dgm:cxn modelId="{44337B56-505C-4CE8-A46C-5D3E81486A9A}" type="presParOf" srcId="{E66913E0-B36A-46E4-AF88-F2FBC400C274}" destId="{2D45419D-B76E-4943-8669-A6C504A98F6E}" srcOrd="2" destOrd="0" presId="urn:microsoft.com/office/officeart/2005/8/layout/orgChart1"/>
    <dgm:cxn modelId="{5632F402-12E1-4BD0-BE33-1DA00C0809A3}" type="presParOf" srcId="{0E1CD2CB-ABE3-4671-99A3-AADD78A3A181}" destId="{31C418AD-7EEA-4EF8-8E62-C61DB7CF7DBA}" srcOrd="2" destOrd="0" presId="urn:microsoft.com/office/officeart/2005/8/layout/orgChart1"/>
    <dgm:cxn modelId="{E58C2F8A-53C6-42B6-A7C8-81DC88076887}" type="presParOf" srcId="{0E1CD2CB-ABE3-4671-99A3-AADD78A3A181}" destId="{A9669E3C-9099-4109-A999-425215C64E8A}" srcOrd="3" destOrd="0" presId="urn:microsoft.com/office/officeart/2005/8/layout/orgChart1"/>
    <dgm:cxn modelId="{50B7BF98-7A27-47C3-9655-5988EDD06FB7}" type="presParOf" srcId="{A9669E3C-9099-4109-A999-425215C64E8A}" destId="{64646A77-D318-4D25-A7E9-4B7783288428}" srcOrd="0" destOrd="0" presId="urn:microsoft.com/office/officeart/2005/8/layout/orgChart1"/>
    <dgm:cxn modelId="{5E0D9B0D-D7AD-4C45-A3FF-A03719421A40}" type="presParOf" srcId="{64646A77-D318-4D25-A7E9-4B7783288428}" destId="{CAB29DCA-238D-48F4-BDF9-29AD561F8F27}" srcOrd="0" destOrd="0" presId="urn:microsoft.com/office/officeart/2005/8/layout/orgChart1"/>
    <dgm:cxn modelId="{93F20326-1655-4095-940E-46E75270B45E}" type="presParOf" srcId="{64646A77-D318-4D25-A7E9-4B7783288428}" destId="{7E807C02-177D-40C4-B279-01E3A4E9524A}" srcOrd="1" destOrd="0" presId="urn:microsoft.com/office/officeart/2005/8/layout/orgChart1"/>
    <dgm:cxn modelId="{2FF45481-3DB5-4539-B433-B2BB8EE24D3A}" type="presParOf" srcId="{A9669E3C-9099-4109-A999-425215C64E8A}" destId="{6039CFAD-5084-42E5-823B-71409F313B5B}" srcOrd="1" destOrd="0" presId="urn:microsoft.com/office/officeart/2005/8/layout/orgChart1"/>
    <dgm:cxn modelId="{348A26E8-940B-45C6-A026-F81AB6D2F961}" type="presParOf" srcId="{6039CFAD-5084-42E5-823B-71409F313B5B}" destId="{31933583-D4CB-4B7F-B762-6080C4777DE8}" srcOrd="0" destOrd="0" presId="urn:microsoft.com/office/officeart/2005/8/layout/orgChart1"/>
    <dgm:cxn modelId="{DB24ABDB-1CD0-4ED1-8217-331B3D8CE662}" type="presParOf" srcId="{6039CFAD-5084-42E5-823B-71409F313B5B}" destId="{F76DDC40-C395-4081-8BBC-6B0EDB3B65A8}" srcOrd="1" destOrd="0" presId="urn:microsoft.com/office/officeart/2005/8/layout/orgChart1"/>
    <dgm:cxn modelId="{61BDEBEF-CC38-4AFF-9D45-584260E2FCC8}" type="presParOf" srcId="{F76DDC40-C395-4081-8BBC-6B0EDB3B65A8}" destId="{E7C84D4C-D6B0-4437-BABD-DB01095696A8}" srcOrd="0" destOrd="0" presId="urn:microsoft.com/office/officeart/2005/8/layout/orgChart1"/>
    <dgm:cxn modelId="{1E8DD7F2-F8F7-409F-BDB6-CECD37254C8B}" type="presParOf" srcId="{E7C84D4C-D6B0-4437-BABD-DB01095696A8}" destId="{72114935-6679-4B4B-BAFF-649E5BE1A38E}" srcOrd="0" destOrd="0" presId="urn:microsoft.com/office/officeart/2005/8/layout/orgChart1"/>
    <dgm:cxn modelId="{9CB533C4-52C1-4E1B-BF83-6D1D25AF8001}" type="presParOf" srcId="{E7C84D4C-D6B0-4437-BABD-DB01095696A8}" destId="{4036289C-1D27-4448-B099-7C8B6B7E4A43}" srcOrd="1" destOrd="0" presId="urn:microsoft.com/office/officeart/2005/8/layout/orgChart1"/>
    <dgm:cxn modelId="{88544617-5C39-44BA-AD59-AB111F871E6B}" type="presParOf" srcId="{F76DDC40-C395-4081-8BBC-6B0EDB3B65A8}" destId="{E59EB5B6-96C9-422A-ABE9-E43B78E1F690}" srcOrd="1" destOrd="0" presId="urn:microsoft.com/office/officeart/2005/8/layout/orgChart1"/>
    <dgm:cxn modelId="{58016647-3B65-4176-B68C-87AAB39B22FC}" type="presParOf" srcId="{F76DDC40-C395-4081-8BBC-6B0EDB3B65A8}" destId="{7208D29C-2B97-4680-90BB-9BBFF7CB54C2}" srcOrd="2" destOrd="0" presId="urn:microsoft.com/office/officeart/2005/8/layout/orgChart1"/>
    <dgm:cxn modelId="{64BD54EC-D395-4B6F-959B-6CE60C4FF32C}" type="presParOf" srcId="{A9669E3C-9099-4109-A999-425215C64E8A}" destId="{E7F4156E-80C9-4619-803A-47EAFAE83730}" srcOrd="2" destOrd="0" presId="urn:microsoft.com/office/officeart/2005/8/layout/orgChart1"/>
    <dgm:cxn modelId="{7F145145-1352-46D3-8443-B9DE32D111D8}" type="presParOf" srcId="{7349246D-386F-4BDE-9320-1108860B9455}" destId="{5D0216A3-949A-480E-8E74-D56D1FB451B7}" srcOrd="2" destOrd="0" presId="urn:microsoft.com/office/officeart/2005/8/layout/orgChart1"/>
    <dgm:cxn modelId="{4A73054D-81E5-412B-9ADC-5644387FB6D7}" type="presParOf" srcId="{2E82A5B6-3411-4E75-9B6C-FFD68997E937}" destId="{43F78B9E-702C-4C4C-815D-0C16FFAF8091}" srcOrd="2" destOrd="0" presId="urn:microsoft.com/office/officeart/2005/8/layout/orgChart1"/>
    <dgm:cxn modelId="{C8E435B1-0DC2-4330-8492-A5E3B6C5A621}" type="presParOf" srcId="{111F35FA-176A-45AB-973C-37B70D8CC3AA}" destId="{8C6282AD-8622-4012-9BFD-597E50057562}" srcOrd="2" destOrd="0" presId="urn:microsoft.com/office/officeart/2005/8/layout/orgChart1"/>
    <dgm:cxn modelId="{D0516200-A3A4-4C45-9B5C-705F49A310E5}" type="presParOf" srcId="{513A0A4F-EF48-4634-95B3-804A3238F4BC}" destId="{8A3FBACC-2BB8-4814-8D37-384FA0E11E8A}" srcOrd="6" destOrd="0" presId="urn:microsoft.com/office/officeart/2005/8/layout/orgChart1"/>
    <dgm:cxn modelId="{9D38A871-C4A1-4631-A57C-80EDD1611642}" type="presParOf" srcId="{513A0A4F-EF48-4634-95B3-804A3238F4BC}" destId="{9FE8951C-7268-4BAA-B981-EF7E2C4F8249}" srcOrd="7" destOrd="0" presId="urn:microsoft.com/office/officeart/2005/8/layout/orgChart1"/>
    <dgm:cxn modelId="{76C3D684-881B-4889-AB47-420A9060196F}" type="presParOf" srcId="{9FE8951C-7268-4BAA-B981-EF7E2C4F8249}" destId="{C20038B8-D397-43BC-97B8-A6051BA79D15}" srcOrd="0" destOrd="0" presId="urn:microsoft.com/office/officeart/2005/8/layout/orgChart1"/>
    <dgm:cxn modelId="{32CCB4EF-524E-4047-A5F5-F3E99D8CAEAF}" type="presParOf" srcId="{C20038B8-D397-43BC-97B8-A6051BA79D15}" destId="{C3C4B26A-56C2-4A2B-9F5A-65BA78570BEC}" srcOrd="0" destOrd="0" presId="urn:microsoft.com/office/officeart/2005/8/layout/orgChart1"/>
    <dgm:cxn modelId="{D655DBA7-618C-4D7F-A0A0-FE3009A8204A}" type="presParOf" srcId="{C20038B8-D397-43BC-97B8-A6051BA79D15}" destId="{EF698439-42DE-4D6D-9E3B-D5D18AB97334}" srcOrd="1" destOrd="0" presId="urn:microsoft.com/office/officeart/2005/8/layout/orgChart1"/>
    <dgm:cxn modelId="{2986D027-8252-4819-8ADE-69FB0BC0F349}" type="presParOf" srcId="{9FE8951C-7268-4BAA-B981-EF7E2C4F8249}" destId="{CF437937-6C7B-49BD-8251-54048E77D7A4}" srcOrd="1" destOrd="0" presId="urn:microsoft.com/office/officeart/2005/8/layout/orgChart1"/>
    <dgm:cxn modelId="{3BE7AF42-3032-4841-9967-8A27D625CC04}" type="presParOf" srcId="{CF437937-6C7B-49BD-8251-54048E77D7A4}" destId="{A13687C8-367B-45CD-99B0-7EACBB1BCED0}" srcOrd="0" destOrd="0" presId="urn:microsoft.com/office/officeart/2005/8/layout/orgChart1"/>
    <dgm:cxn modelId="{9DD67B84-FACD-4EAB-85AE-CDF4B1110C83}" type="presParOf" srcId="{CF437937-6C7B-49BD-8251-54048E77D7A4}" destId="{F1C742D5-BA76-4F57-89BB-6E382A7012C5}" srcOrd="1" destOrd="0" presId="urn:microsoft.com/office/officeart/2005/8/layout/orgChart1"/>
    <dgm:cxn modelId="{8D8B8C57-3CE5-4D60-98E7-26CE92C445D1}" type="presParOf" srcId="{F1C742D5-BA76-4F57-89BB-6E382A7012C5}" destId="{F22C671F-8D86-489E-97DA-90B877F3545E}" srcOrd="0" destOrd="0" presId="urn:microsoft.com/office/officeart/2005/8/layout/orgChart1"/>
    <dgm:cxn modelId="{41C7AB49-5C2D-452F-A3CF-389B2CCFF6EE}" type="presParOf" srcId="{F22C671F-8D86-489E-97DA-90B877F3545E}" destId="{D84B5B39-F148-4BB3-A3DF-9CA8A6788FAF}" srcOrd="0" destOrd="0" presId="urn:microsoft.com/office/officeart/2005/8/layout/orgChart1"/>
    <dgm:cxn modelId="{F3032268-C4E6-4725-A7DF-C107080D2172}" type="presParOf" srcId="{F22C671F-8D86-489E-97DA-90B877F3545E}" destId="{BFDD161B-E1C0-42B3-80CA-6E5AFCCEE523}" srcOrd="1" destOrd="0" presId="urn:microsoft.com/office/officeart/2005/8/layout/orgChart1"/>
    <dgm:cxn modelId="{94BB9956-FDC4-4B42-BEA5-76ED0E55CCA5}" type="presParOf" srcId="{F1C742D5-BA76-4F57-89BB-6E382A7012C5}" destId="{5AD8A45B-EAC9-49AD-BD80-63000F9ADF49}" srcOrd="1" destOrd="0" presId="urn:microsoft.com/office/officeart/2005/8/layout/orgChart1"/>
    <dgm:cxn modelId="{4F97798C-76E9-480B-A962-E36060AF9D2F}" type="presParOf" srcId="{F1C742D5-BA76-4F57-89BB-6E382A7012C5}" destId="{DB9795C0-4406-4913-8AE4-8EA8CDADA288}" srcOrd="2" destOrd="0" presId="urn:microsoft.com/office/officeart/2005/8/layout/orgChart1"/>
    <dgm:cxn modelId="{133C2672-FAE3-4A9D-95DA-994A4B313618}" type="presParOf" srcId="{CF437937-6C7B-49BD-8251-54048E77D7A4}" destId="{4097683D-98B7-4B5C-879F-1D41885C552E}" srcOrd="2" destOrd="0" presId="urn:microsoft.com/office/officeart/2005/8/layout/orgChart1"/>
    <dgm:cxn modelId="{5E2680FF-E34C-4F04-BE78-A65BB0C385AD}" type="presParOf" srcId="{CF437937-6C7B-49BD-8251-54048E77D7A4}" destId="{20B206D3-61DC-432B-BC32-A870E72ED339}" srcOrd="3" destOrd="0" presId="urn:microsoft.com/office/officeart/2005/8/layout/orgChart1"/>
    <dgm:cxn modelId="{4E39FF01-61C2-4123-9351-E81230E279D3}" type="presParOf" srcId="{20B206D3-61DC-432B-BC32-A870E72ED339}" destId="{ABAD228C-32EB-4E5F-B1CC-B68047730509}" srcOrd="0" destOrd="0" presId="urn:microsoft.com/office/officeart/2005/8/layout/orgChart1"/>
    <dgm:cxn modelId="{3636D5A1-4B02-4E8B-A195-B0D4DA80D6B7}" type="presParOf" srcId="{ABAD228C-32EB-4E5F-B1CC-B68047730509}" destId="{D412D5E0-28E2-46FB-8B48-D6CD0423D2FD}" srcOrd="0" destOrd="0" presId="urn:microsoft.com/office/officeart/2005/8/layout/orgChart1"/>
    <dgm:cxn modelId="{1EB3F2DC-58E2-4B9A-9736-CD9FBD24031D}" type="presParOf" srcId="{ABAD228C-32EB-4E5F-B1CC-B68047730509}" destId="{D2C5A849-F61D-4275-9BC3-8EC590562939}" srcOrd="1" destOrd="0" presId="urn:microsoft.com/office/officeart/2005/8/layout/orgChart1"/>
    <dgm:cxn modelId="{72068643-D9E0-4227-9E24-037DA7FB8F5E}" type="presParOf" srcId="{20B206D3-61DC-432B-BC32-A870E72ED339}" destId="{365D62B4-0327-497A-87A3-E4A1ED173C99}" srcOrd="1" destOrd="0" presId="urn:microsoft.com/office/officeart/2005/8/layout/orgChart1"/>
    <dgm:cxn modelId="{1157C7A0-511B-4950-8387-3408506744A2}" type="presParOf" srcId="{20B206D3-61DC-432B-BC32-A870E72ED339}" destId="{C449204E-26C8-4997-874C-EC572AE9839C}" srcOrd="2" destOrd="0" presId="urn:microsoft.com/office/officeart/2005/8/layout/orgChart1"/>
    <dgm:cxn modelId="{602A830F-03EA-4492-BAAA-59B5F47DB51E}" type="presParOf" srcId="{9FE8951C-7268-4BAA-B981-EF7E2C4F8249}" destId="{E97DFCED-001D-4526-853B-09DD36343C7A}" srcOrd="2" destOrd="0" presId="urn:microsoft.com/office/officeart/2005/8/layout/orgChart1"/>
    <dgm:cxn modelId="{F8978D03-A184-472F-B255-F920C182F82E}" type="presParOf" srcId="{40BD7DE9-879E-4E48-B4F6-299BC1A3A79D}" destId="{C4CA2857-927D-4FAC-845C-451C93B0F4A9}" srcOrd="2" destOrd="0" presId="urn:microsoft.com/office/officeart/2005/8/layout/orgChart1"/>
    <dgm:cxn modelId="{90B65B59-2569-4CE4-B666-A4529B8A2F8D}" type="presParOf" srcId="{EB0C6637-BF9D-468F-99F2-6556E74CCE00}" destId="{20F8C8FB-25EA-40C4-9568-2CB911E730F3}" srcOrd="1" destOrd="0" presId="urn:microsoft.com/office/officeart/2005/8/layout/orgChart1"/>
    <dgm:cxn modelId="{2A0897D3-208F-4486-AF99-C9047E8DB7AB}" type="presParOf" srcId="{20F8C8FB-25EA-40C4-9568-2CB911E730F3}" destId="{B4B99009-AE8D-4C1D-A423-A741C45412A9}" srcOrd="0" destOrd="0" presId="urn:microsoft.com/office/officeart/2005/8/layout/orgChart1"/>
    <dgm:cxn modelId="{CCC62670-2D79-4024-84F0-4A20D3952A68}" type="presParOf" srcId="{B4B99009-AE8D-4C1D-A423-A741C45412A9}" destId="{35F29CD9-C23D-4ADD-A970-C6A560C1F1DF}" srcOrd="0" destOrd="0" presId="urn:microsoft.com/office/officeart/2005/8/layout/orgChart1"/>
    <dgm:cxn modelId="{332183FA-7DFD-4482-AEFE-9C115F9125C5}" type="presParOf" srcId="{B4B99009-AE8D-4C1D-A423-A741C45412A9}" destId="{27ADBC41-F610-44BB-8C53-D1B5A88FCAD8}" srcOrd="1" destOrd="0" presId="urn:microsoft.com/office/officeart/2005/8/layout/orgChart1"/>
    <dgm:cxn modelId="{70D91449-AA55-4706-A44A-32D5BAA742C2}" type="presParOf" srcId="{20F8C8FB-25EA-40C4-9568-2CB911E730F3}" destId="{EB918546-76D7-448E-BEEC-2E71682F5407}" srcOrd="1" destOrd="0" presId="urn:microsoft.com/office/officeart/2005/8/layout/orgChart1"/>
    <dgm:cxn modelId="{8D79EE1F-DE07-401A-BD83-8F2C2E2160FA}"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Team 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a:p>
          <a:r>
            <a:rPr lang="nl-NL" dirty="0" smtClean="0"/>
            <a:t>Theorievragen CWO</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Waterscouting</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D7139FDF-3DD6-448A-8CFE-C3F88C832CA7}">
      <dgm:prSet phldrT="[Tekst]"/>
      <dgm:spPr/>
      <dgm:t>
        <a:bodyPr/>
        <a:lstStyle/>
        <a:p>
          <a:r>
            <a:rPr lang="nl-NL" dirty="0" smtClean="0"/>
            <a:t>Spelspecialisten</a:t>
          </a:r>
          <a:endParaRPr lang="nl-NL" dirty="0"/>
        </a:p>
      </dgm:t>
    </dgm:pt>
    <dgm:pt modelId="{221AA8B8-3A04-4556-8ABD-CCF7CBF90B2E}" type="parTrans" cxnId="{19AED895-2196-4997-A317-8CC7EB0EDA1E}">
      <dgm:prSet/>
      <dgm:spPr/>
      <dgm:t>
        <a:bodyPr/>
        <a:lstStyle/>
        <a:p>
          <a:endParaRPr lang="nl-NL"/>
        </a:p>
      </dgm:t>
    </dgm:pt>
    <dgm:pt modelId="{0824F587-AC55-429E-AE3D-14527430D92D}" type="sibTrans" cxnId="{19AED895-2196-4997-A317-8CC7EB0EDA1E}">
      <dgm:prSet/>
      <dgm:spPr/>
      <dgm:t>
        <a:bodyPr/>
        <a:lstStyle/>
        <a:p>
          <a:endParaRPr lang="nl-NL"/>
        </a:p>
      </dgm:t>
    </dgm:pt>
    <dgm:pt modelId="{C2D1C99E-6C3A-4CD6-8371-BDF192133E5C}">
      <dgm:prSet phldrT="[Tekst]"/>
      <dgm:spPr/>
      <dgm:t>
        <a:bodyPr/>
        <a:lstStyle/>
        <a:p>
          <a:r>
            <a:rPr lang="nl-NL" dirty="0" smtClean="0"/>
            <a:t>Speladviesteam LLA</a:t>
          </a:r>
          <a:endParaRPr lang="nl-NL" dirty="0"/>
        </a:p>
      </dgm:t>
    </dgm:pt>
    <dgm:pt modelId="{FA727045-CB10-4C52-98E4-3270BDC0F6CA}" type="parTrans" cxnId="{13D228D9-1977-47C5-890D-CBA7AA3AD500}">
      <dgm:prSet/>
      <dgm:spPr/>
      <dgm:t>
        <a:bodyPr/>
        <a:lstStyle/>
        <a:p>
          <a:endParaRPr lang="nl-NL"/>
        </a:p>
      </dgm:t>
    </dgm:pt>
    <dgm:pt modelId="{5ACB9D3D-5E6B-4066-8FDB-35971A4D99E7}" type="sibTrans" cxnId="{13D228D9-1977-47C5-890D-CBA7AA3AD500}">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11"/>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11">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11"/>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0E9B3F3-6958-403E-B514-288DEBD4A018}" type="pres">
      <dgm:prSet presAssocID="{221AA8B8-3A04-4556-8ABD-CCF7CBF90B2E}" presName="Name37" presStyleLbl="parChTrans1D3" presStyleIdx="1" presStyleCnt="11"/>
      <dgm:spPr/>
      <dgm:t>
        <a:bodyPr/>
        <a:lstStyle/>
        <a:p>
          <a:endParaRPr lang="nl-NL"/>
        </a:p>
      </dgm:t>
    </dgm:pt>
    <dgm:pt modelId="{BCDECAD2-7987-4839-8BCC-8D17EEFC2BFC}" type="pres">
      <dgm:prSet presAssocID="{D7139FDF-3DD6-448A-8CFE-C3F88C832CA7}" presName="hierRoot2" presStyleCnt="0">
        <dgm:presLayoutVars>
          <dgm:hierBranch val="init"/>
        </dgm:presLayoutVars>
      </dgm:prSet>
      <dgm:spPr/>
    </dgm:pt>
    <dgm:pt modelId="{CF5D4B10-CB57-4486-B2A5-24D79341AE69}" type="pres">
      <dgm:prSet presAssocID="{D7139FDF-3DD6-448A-8CFE-C3F88C832CA7}" presName="rootComposite" presStyleCnt="0"/>
      <dgm:spPr/>
    </dgm:pt>
    <dgm:pt modelId="{A14130EC-C13C-4CF7-8EF7-71B23EDEECDB}" type="pres">
      <dgm:prSet presAssocID="{D7139FDF-3DD6-448A-8CFE-C3F88C832CA7}" presName="rootText" presStyleLbl="node3" presStyleIdx="1" presStyleCnt="11">
        <dgm:presLayoutVars>
          <dgm:chPref val="3"/>
        </dgm:presLayoutVars>
      </dgm:prSet>
      <dgm:spPr/>
      <dgm:t>
        <a:bodyPr/>
        <a:lstStyle/>
        <a:p>
          <a:endParaRPr lang="nl-NL"/>
        </a:p>
      </dgm:t>
    </dgm:pt>
    <dgm:pt modelId="{C9E5775C-D3BE-49C4-81C2-D0A39035732E}" type="pres">
      <dgm:prSet presAssocID="{D7139FDF-3DD6-448A-8CFE-C3F88C832CA7}" presName="rootConnector" presStyleLbl="node3" presStyleIdx="1" presStyleCnt="11"/>
      <dgm:spPr/>
      <dgm:t>
        <a:bodyPr/>
        <a:lstStyle/>
        <a:p>
          <a:endParaRPr lang="nl-NL"/>
        </a:p>
      </dgm:t>
    </dgm:pt>
    <dgm:pt modelId="{EE0E86AD-A92F-46DE-8492-E654B9E0A8B1}" type="pres">
      <dgm:prSet presAssocID="{D7139FDF-3DD6-448A-8CFE-C3F88C832CA7}" presName="hierChild4" presStyleCnt="0"/>
      <dgm:spPr/>
    </dgm:pt>
    <dgm:pt modelId="{DE13DBFF-AB4A-41A2-BC59-2E955A6414B0}" type="pres">
      <dgm:prSet presAssocID="{D7139FDF-3DD6-448A-8CFE-C3F88C832CA7}" presName="hierChild5" presStyleCnt="0"/>
      <dgm:spPr/>
    </dgm:pt>
    <dgm:pt modelId="{88CB6965-E909-43F7-B463-C7C17F9B35BB}" type="pres">
      <dgm:prSet presAssocID="{FA727045-CB10-4C52-98E4-3270BDC0F6CA}" presName="Name37" presStyleLbl="parChTrans1D3" presStyleIdx="2" presStyleCnt="11"/>
      <dgm:spPr/>
      <dgm:t>
        <a:bodyPr/>
        <a:lstStyle/>
        <a:p>
          <a:endParaRPr lang="nl-NL"/>
        </a:p>
      </dgm:t>
    </dgm:pt>
    <dgm:pt modelId="{D8175B3B-F293-4AF2-8918-65174D97020A}" type="pres">
      <dgm:prSet presAssocID="{C2D1C99E-6C3A-4CD6-8371-BDF192133E5C}" presName="hierRoot2" presStyleCnt="0">
        <dgm:presLayoutVars>
          <dgm:hierBranch val="init"/>
        </dgm:presLayoutVars>
      </dgm:prSet>
      <dgm:spPr/>
    </dgm:pt>
    <dgm:pt modelId="{0372EE35-5081-4CBB-A035-6F3BA6700DA8}" type="pres">
      <dgm:prSet presAssocID="{C2D1C99E-6C3A-4CD6-8371-BDF192133E5C}" presName="rootComposite" presStyleCnt="0"/>
      <dgm:spPr/>
    </dgm:pt>
    <dgm:pt modelId="{631E3905-BC6A-4702-8C8D-5439B5A28B5C}" type="pres">
      <dgm:prSet presAssocID="{C2D1C99E-6C3A-4CD6-8371-BDF192133E5C}" presName="rootText" presStyleLbl="node3" presStyleIdx="2" presStyleCnt="11">
        <dgm:presLayoutVars>
          <dgm:chPref val="3"/>
        </dgm:presLayoutVars>
      </dgm:prSet>
      <dgm:spPr/>
      <dgm:t>
        <a:bodyPr/>
        <a:lstStyle/>
        <a:p>
          <a:endParaRPr lang="nl-NL"/>
        </a:p>
      </dgm:t>
    </dgm:pt>
    <dgm:pt modelId="{4C8B8976-8759-4041-BC19-3C7768BF2832}" type="pres">
      <dgm:prSet presAssocID="{C2D1C99E-6C3A-4CD6-8371-BDF192133E5C}" presName="rootConnector" presStyleLbl="node3" presStyleIdx="2" presStyleCnt="11"/>
      <dgm:spPr/>
      <dgm:t>
        <a:bodyPr/>
        <a:lstStyle/>
        <a:p>
          <a:endParaRPr lang="nl-NL"/>
        </a:p>
      </dgm:t>
    </dgm:pt>
    <dgm:pt modelId="{55E9986D-EBCC-4F2D-8D07-5AAD584810C0}" type="pres">
      <dgm:prSet presAssocID="{C2D1C99E-6C3A-4CD6-8371-BDF192133E5C}" presName="hierChild4" presStyleCnt="0"/>
      <dgm:spPr/>
    </dgm:pt>
    <dgm:pt modelId="{2CC934F5-24DB-4BFD-AD42-AEA1D6EF4E16}" type="pres">
      <dgm:prSet presAssocID="{C2D1C99E-6C3A-4CD6-8371-BDF192133E5C}"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3" presStyleCnt="11"/>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3" presStyleCnt="11">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3" presStyleCnt="11"/>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4" presStyleCnt="11"/>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4" presStyleCnt="11">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4" presStyleCnt="11"/>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5" presStyleCnt="11"/>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5" presStyleCnt="11">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5" presStyleCnt="11"/>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6" presStyleCnt="11"/>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6" presStyleCnt="11">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6" presStyleCnt="11"/>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7" presStyleCnt="11"/>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7" presStyleCnt="11">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7" presStyleCnt="11"/>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8" presStyleCnt="11"/>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8" presStyleCnt="11">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8" presStyleCnt="11"/>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9" presStyleCnt="11"/>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9" presStyleCnt="11">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9" presStyleCnt="11"/>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10" presStyleCnt="11"/>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10" presStyleCnt="11">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10" presStyleCnt="11"/>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3609CDAA-BF37-4484-AF5F-8D952EE4C149}" type="presOf" srcId="{850227FD-696A-4E6E-AABE-73789947C146}" destId="{CAB29DCA-238D-48F4-BDF9-29AD561F8F27}" srcOrd="0" destOrd="0" presId="urn:microsoft.com/office/officeart/2005/8/layout/orgChart1"/>
    <dgm:cxn modelId="{72C6F547-82A0-4740-A31E-C66C96DC9690}" type="presOf" srcId="{E86E4BC1-DBB2-4961-919B-37DD2E8091DD}" destId="{D7F35E66-5F10-49D7-9580-2DB76B45369D}" srcOrd="1"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31D8FFD0-C3F4-4D93-A316-DC3A551A64AA}" type="presOf" srcId="{3ACA1CA3-8347-48E0-95B0-6A4F9CD0FA6F}" destId="{EB0C6637-BF9D-468F-99F2-6556E74CCE00}" srcOrd="0" destOrd="0" presId="urn:microsoft.com/office/officeart/2005/8/layout/orgChart1"/>
    <dgm:cxn modelId="{87D82171-B5DA-4A82-864D-9C4A819FCDCF}" type="presOf" srcId="{1FEBC340-9921-4862-B7E5-4B7CBA129C02}" destId="{3686AACB-FAEF-45CE-A99B-8624CE9FC70D}" srcOrd="0" destOrd="0" presId="urn:microsoft.com/office/officeart/2005/8/layout/orgChart1"/>
    <dgm:cxn modelId="{DD442203-285E-4D36-8DE1-297967BC40DC}" type="presOf" srcId="{D515E6A6-C494-45A6-95D3-B117B77340F2}" destId="{8C1BD4E9-4AD4-4C2A-9844-781E9B5CFC9C}"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29EF5D49-2650-4FA2-BA50-9ABCDF02162D}" type="presOf" srcId="{6BCC64F7-1277-4E07-90F0-8146D13021F6}" destId="{D412D5E0-28E2-46FB-8B48-D6CD0423D2FD}" srcOrd="0" destOrd="0" presId="urn:microsoft.com/office/officeart/2005/8/layout/orgChart1"/>
    <dgm:cxn modelId="{688623E4-BE3D-4E39-A4C0-9E43CD7735CD}" type="presOf" srcId="{C2D1C99E-6C3A-4CD6-8371-BDF192133E5C}" destId="{631E3905-BC6A-4702-8C8D-5439B5A28B5C}" srcOrd="0" destOrd="0" presId="urn:microsoft.com/office/officeart/2005/8/layout/orgChart1"/>
    <dgm:cxn modelId="{AD5F653E-7397-4150-9591-B3FE53959BB0}" type="presOf" srcId="{1DAFDBB6-8395-406D-8E35-26336871E082}" destId="{84E5A571-1620-4661-A941-FDF7861A357F}"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612BDAA4-A61F-45ED-A263-D1F65D5FD740}" type="presOf" srcId="{EAD7C900-AC14-45AA-AA7A-32F2D2C4578C}" destId="{E2BF9163-4C8A-4E4D-A392-2E9AD63CF26B}" srcOrd="1" destOrd="0" presId="urn:microsoft.com/office/officeart/2005/8/layout/orgChart1"/>
    <dgm:cxn modelId="{A476634D-EDE5-405C-8324-E4E440032180}" type="presOf" srcId="{1FEBC340-9921-4862-B7E5-4B7CBA129C02}" destId="{88D9A7C5-5C00-4BB5-8E21-C6FA69C93EDD}" srcOrd="1" destOrd="0" presId="urn:microsoft.com/office/officeart/2005/8/layout/orgChart1"/>
    <dgm:cxn modelId="{686B9A5F-BC45-40AE-BA41-AB4A6272ECBA}" type="presOf" srcId="{C2D1C99E-6C3A-4CD6-8371-BDF192133E5C}" destId="{4C8B8976-8759-4041-BC19-3C7768BF2832}" srcOrd="1" destOrd="0" presId="urn:microsoft.com/office/officeart/2005/8/layout/orgChart1"/>
    <dgm:cxn modelId="{BE495462-E411-4A7F-9E62-A1F172545F2F}" type="presOf" srcId="{67A96D68-B6BD-46B4-9B75-9A8D65AC0635}" destId="{A1BA210F-28BF-4D5E-8867-B9C4CF76BD14}"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8622622F-154D-4508-BC77-1CE30A2939DD}" type="presOf" srcId="{74BF011A-2C93-4849-8970-23FD8BFE5E2B}" destId="{EF698439-42DE-4D6D-9E3B-D5D18AB97334}" srcOrd="1" destOrd="0" presId="urn:microsoft.com/office/officeart/2005/8/layout/orgChart1"/>
    <dgm:cxn modelId="{1AF98E81-C61D-4E8F-980E-4E6082AED99C}" type="presOf" srcId="{71D8F595-A67F-4B3D-8802-D5E965100F87}" destId="{D0D14810-C232-4434-A5D9-66E58CA05F91}" srcOrd="0" destOrd="0" presId="urn:microsoft.com/office/officeart/2005/8/layout/orgChart1"/>
    <dgm:cxn modelId="{1CE0C5AB-6F63-4851-BCE1-13C6088EB331}" type="presOf" srcId="{2E87FF8F-56E9-43EB-979F-D06E79DDD818}" destId="{DB16A451-DCBF-4222-96DB-E83FADA41E14}" srcOrd="0" destOrd="0" presId="urn:microsoft.com/office/officeart/2005/8/layout/orgChart1"/>
    <dgm:cxn modelId="{A08ECE7D-B307-4E45-AF5F-8F0FA180705B}" type="presOf" srcId="{A33EFCBD-BE3C-4371-A9CC-FE85C404392A}" destId="{02BFACC0-A118-4726-AED8-C6096FBB84DE}" srcOrd="0"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8D2D4729-4B66-44FF-8679-9003F478A403}" type="presOf" srcId="{01E6C257-1235-4C03-A1E6-23D13166589E}" destId="{24873F8F-7961-4284-9070-C8CED4E07646}" srcOrd="0" destOrd="0" presId="urn:microsoft.com/office/officeart/2005/8/layout/orgChart1"/>
    <dgm:cxn modelId="{ABD2A0C8-34A1-4078-BC53-ADFA3910F424}" type="presOf" srcId="{221AA8B8-3A04-4556-8ABD-CCF7CBF90B2E}" destId="{30E9B3F3-6958-403E-B514-288DEBD4A018}" srcOrd="0" destOrd="0" presId="urn:microsoft.com/office/officeart/2005/8/layout/orgChart1"/>
    <dgm:cxn modelId="{989BFB19-0A9B-4733-976D-946C8AB128B5}" type="presOf" srcId="{6BCC64F7-1277-4E07-90F0-8146D13021F6}" destId="{D2C5A849-F61D-4275-9BC3-8EC590562939}" srcOrd="1" destOrd="0" presId="urn:microsoft.com/office/officeart/2005/8/layout/orgChart1"/>
    <dgm:cxn modelId="{CEBDA331-DF2A-4BA6-9981-9FF74AB795D9}" type="presOf" srcId="{369C2548-CE3C-44EB-A0F4-873E2F6D7004}" destId="{BD57B6AA-A262-4F67-99A6-B434AD4E5F20}" srcOrd="0" destOrd="0" presId="urn:microsoft.com/office/officeart/2005/8/layout/orgChart1"/>
    <dgm:cxn modelId="{6CEC9B05-01AB-416C-BB27-98CA1E470AD1}" type="presOf" srcId="{C4E6A13B-BA59-47C9-A45F-A688298D8710}" destId="{31933583-D4CB-4B7F-B762-6080C4777DE8}" srcOrd="0" destOrd="0" presId="urn:microsoft.com/office/officeart/2005/8/layout/orgChart1"/>
    <dgm:cxn modelId="{D5DAFBE1-F5E3-473B-8B23-C5D1ADC6EFBC}" type="presOf" srcId="{C235CB76-9E8F-4F2C-9C14-18A7B6662BF8}" destId="{35F29CD9-C23D-4ADD-A970-C6A560C1F1DF}" srcOrd="0" destOrd="0" presId="urn:microsoft.com/office/officeart/2005/8/layout/orgChart1"/>
    <dgm:cxn modelId="{DEF1398D-E606-4C70-8F93-AE6903217C17}" type="presOf" srcId="{C14C95A4-018E-478A-9B19-B2C977AA01EB}" destId="{D09E75F8-F1BA-4D8E-96B5-166F85757609}"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C0E85BE4-331E-427A-BF95-EABB57822AAB}" srcId="{74BF011A-2C93-4849-8970-23FD8BFE5E2B}" destId="{7143FD21-98FD-4B44-9F27-8C6771FFD0E3}" srcOrd="0" destOrd="0" parTransId="{2A179F9B-6EDA-4006-A65C-FE771D3C5460}" sibTransId="{AF069FED-F492-4133-917D-0C61214A336F}"/>
    <dgm:cxn modelId="{E1B0F96A-12C0-40DA-88EC-7FE696E1B562}" type="presOf" srcId="{C47F6E65-0F45-4A55-8E58-86DBD56B3B29}" destId="{73AFB461-97AF-430B-ACDA-A13177CDAE20}" srcOrd="0" destOrd="0" presId="urn:microsoft.com/office/officeart/2005/8/layout/orgChart1"/>
    <dgm:cxn modelId="{11E5AC46-66B8-4D2E-8614-51A9C266ACAF}" type="presOf" srcId="{850227FD-696A-4E6E-AABE-73789947C146}" destId="{7E807C02-177D-40C4-B279-01E3A4E9524A}" srcOrd="1" destOrd="0" presId="urn:microsoft.com/office/officeart/2005/8/layout/orgChart1"/>
    <dgm:cxn modelId="{18E34BD1-46FD-49A7-A784-3037104651D5}" type="presOf" srcId="{004DC190-4CB1-4209-899D-25009E9BE858}" destId="{866B3E9D-E97E-4312-BD82-9C80148CC414}" srcOrd="0" destOrd="0" presId="urn:microsoft.com/office/officeart/2005/8/layout/orgChart1"/>
    <dgm:cxn modelId="{AAD972E1-0A97-4E2D-8295-A5CCB54CDE56}" type="presOf" srcId="{AA9311E4-78CD-4FC8-A16D-56FC869FDFCF}" destId="{020F4531-2BF6-4EF7-A37F-2717A665387E}" srcOrd="0" destOrd="0" presId="urn:microsoft.com/office/officeart/2005/8/layout/orgChart1"/>
    <dgm:cxn modelId="{48EDE723-B420-4002-818B-9141DDB86D33}" type="presOf" srcId="{CB4C5649-A1FC-4041-8A0D-A04D58088B8E}" destId="{D3596525-5B1E-4582-AFCD-20F2A619BD03}" srcOrd="0" destOrd="0" presId="urn:microsoft.com/office/officeart/2005/8/layout/orgChart1"/>
    <dgm:cxn modelId="{FCDD7F46-89E0-43C0-9677-2DE82DBDC7F8}" type="presOf" srcId="{D7139FDF-3DD6-448A-8CFE-C3F88C832CA7}" destId="{C9E5775C-D3BE-49C4-81C2-D0A39035732E}" srcOrd="1" destOrd="0" presId="urn:microsoft.com/office/officeart/2005/8/layout/orgChart1"/>
    <dgm:cxn modelId="{42AC83D1-5ECC-468C-966A-D1BDFFED43C7}" type="presOf" srcId="{369C2548-CE3C-44EB-A0F4-873E2F6D7004}" destId="{578D511B-42CC-4065-8065-BE5A1E80A258}" srcOrd="1" destOrd="0" presId="urn:microsoft.com/office/officeart/2005/8/layout/orgChart1"/>
    <dgm:cxn modelId="{5FFFC635-65F9-47D3-AAAF-A7E1E1759B91}" type="presOf" srcId="{5184D157-45CA-4FEF-A58A-B26221F9CA48}" destId="{F901B892-F5A8-479D-B02F-DD180F7BC0E3}"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DFF66F4B-BC07-486D-809F-E0EBFDF9FE58}" type="presOf" srcId="{1B96F8F9-3A26-435D-8771-5D2FA162723A}" destId="{DA5C9B02-3FEE-4CE2-9477-0B0C4A3AEFA7}" srcOrd="0" destOrd="0" presId="urn:microsoft.com/office/officeart/2005/8/layout/orgChart1"/>
    <dgm:cxn modelId="{57359382-B1E9-4F25-8446-C73685F7ABB3}" type="presOf" srcId="{74BF011A-2C93-4849-8970-23FD8BFE5E2B}" destId="{C3C4B26A-56C2-4A2B-9F5A-65BA78570BEC}" srcOrd="0" destOrd="0" presId="urn:microsoft.com/office/officeart/2005/8/layout/orgChart1"/>
    <dgm:cxn modelId="{E1AB9533-F2B4-428C-99E9-6308707E9013}" type="presOf" srcId="{71A3BA6B-0B66-4FFB-AFC5-8330E1D51857}" destId="{4036289C-1D27-4448-B099-7C8B6B7E4A43}" srcOrd="1" destOrd="0" presId="urn:microsoft.com/office/officeart/2005/8/layout/orgChart1"/>
    <dgm:cxn modelId="{091E4B94-66AD-4A61-87BE-CDDAC8D73B92}" type="presOf" srcId="{E86E4BC1-DBB2-4961-919B-37DD2E8091DD}" destId="{57E0F1C7-489A-4F62-ABF5-ABBB98AE2CAB}" srcOrd="0" destOrd="0" presId="urn:microsoft.com/office/officeart/2005/8/layout/orgChart1"/>
    <dgm:cxn modelId="{8BFDEB38-BE01-4D0C-8775-305630456956}" type="presOf" srcId="{01E6C257-1235-4C03-A1E6-23D13166589E}" destId="{B9CA462B-7188-4457-A43D-6368AE044075}" srcOrd="1" destOrd="0" presId="urn:microsoft.com/office/officeart/2005/8/layout/orgChart1"/>
    <dgm:cxn modelId="{043668A6-FD08-4FD7-A3A0-1223CC04BCDD}" type="presOf" srcId="{CB4C5649-A1FC-4041-8A0D-A04D58088B8E}" destId="{3FC5DA98-823D-4B97-9987-B008B3CE25EF}" srcOrd="1"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662DB1B5-83D7-433F-8BBD-C9D553EB10D8}" type="presOf" srcId="{2A179F9B-6EDA-4006-A65C-FE771D3C5460}" destId="{A13687C8-367B-45CD-99B0-7EACBB1BCED0}" srcOrd="0" destOrd="0" presId="urn:microsoft.com/office/officeart/2005/8/layout/orgChart1"/>
    <dgm:cxn modelId="{B4C7B445-7573-4C55-B1ED-D3852E5E1C0F}" type="presOf" srcId="{1DAFDBB6-8395-406D-8E35-26336871E082}" destId="{EE5597C2-FAE6-4C41-8553-442E39AC06DD}" srcOrd="1"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38CB4D68-277C-4C77-85F8-42E11EF2C13E}" type="presOf" srcId="{539FFE66-CF9A-4B5F-A23D-B73DCB8A2C7D}" destId="{7E6457A5-8302-4AD0-9EF2-48BDAB15403B}" srcOrd="1" destOrd="0" presId="urn:microsoft.com/office/officeart/2005/8/layout/orgChart1"/>
    <dgm:cxn modelId="{6E5D796C-130E-4124-966A-E72C89D68C12}" type="presOf" srcId="{0148022F-CBB2-4CE5-AF4B-95745BAEA77D}" destId="{8A3FBACC-2BB8-4814-8D37-384FA0E11E8A}" srcOrd="0" destOrd="0" presId="urn:microsoft.com/office/officeart/2005/8/layout/orgChart1"/>
    <dgm:cxn modelId="{EB6725CD-E13A-447B-918E-4F8A735E27EA}" type="presOf" srcId="{539FFE66-CF9A-4B5F-A23D-B73DCB8A2C7D}" destId="{73DD02D1-2301-49EA-8C93-6F5FBF4D3CE2}" srcOrd="0" destOrd="0" presId="urn:microsoft.com/office/officeart/2005/8/layout/orgChart1"/>
    <dgm:cxn modelId="{CC7D31AA-F326-4EC9-8EA7-5728DA51B76A}" type="presOf" srcId="{D7139FDF-3DD6-448A-8CFE-C3F88C832CA7}" destId="{A14130EC-C13C-4CF7-8EF7-71B23EDEECDB}"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51CD89B6-7B17-4310-B16B-A78241A305E3}" type="presOf" srcId="{074AD57A-829A-4718-8B5E-2243F8A354C7}" destId="{31C418AD-7EEA-4EF8-8E62-C61DB7CF7DBA}" srcOrd="0" destOrd="0" presId="urn:microsoft.com/office/officeart/2005/8/layout/orgChart1"/>
    <dgm:cxn modelId="{3552AC11-BC20-4BF7-BB4C-5AF8C74E9AA8}" type="presOf" srcId="{432E84C4-497A-4C16-879A-3EE79E01E0EE}" destId="{2E0B7BF2-A36C-40FD-9640-D4314FC81FD9}" srcOrd="1" destOrd="0" presId="urn:microsoft.com/office/officeart/2005/8/layout/orgChart1"/>
    <dgm:cxn modelId="{16746592-4F14-4913-B22C-628D0104FBAF}" type="presOf" srcId="{71A3BA6B-0B66-4FFB-AFC5-8330E1D51857}" destId="{72114935-6679-4B4B-BAFF-649E5BE1A38E}"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578B596B-F7DD-4BA4-8E06-57589764FE46}" type="presOf" srcId="{D715A920-8A2C-43A6-AA53-8218D0FB3EA8}" destId="{1A761729-6501-4041-A703-760E50D2A6CF}" srcOrd="1" destOrd="0" presId="urn:microsoft.com/office/officeart/2005/8/layout/orgChart1"/>
    <dgm:cxn modelId="{13D228D9-1977-47C5-890D-CBA7AA3AD500}" srcId="{AA9311E4-78CD-4FC8-A16D-56FC869FDFCF}" destId="{C2D1C99E-6C3A-4CD6-8371-BDF192133E5C}" srcOrd="2" destOrd="0" parTransId="{FA727045-CB10-4C52-98E4-3270BDC0F6CA}" sibTransId="{5ACB9D3D-5E6B-4066-8FDB-35971A4D99E7}"/>
    <dgm:cxn modelId="{9656CE74-C24F-4807-ADF2-14BB33460697}" type="presOf" srcId="{50C917C6-1A06-4C8D-8FE1-12D9739C1735}" destId="{E2E30461-C636-45B0-8228-9FDD9C8C74F5}" srcOrd="0" destOrd="0" presId="urn:microsoft.com/office/officeart/2005/8/layout/orgChart1"/>
    <dgm:cxn modelId="{19AED895-2196-4997-A317-8CC7EB0EDA1E}" srcId="{AA9311E4-78CD-4FC8-A16D-56FC869FDFCF}" destId="{D7139FDF-3DD6-448A-8CFE-C3F88C832CA7}" srcOrd="1" destOrd="0" parTransId="{221AA8B8-3A04-4556-8ABD-CCF7CBF90B2E}" sibTransId="{0824F587-AC55-429E-AE3D-14527430D92D}"/>
    <dgm:cxn modelId="{B2723410-D7E8-41A4-815E-7F18B29DBE60}" type="presOf" srcId="{EAD7C900-AC14-45AA-AA7A-32F2D2C4578C}" destId="{63835557-75A5-488F-B11D-34E636B91CDF}" srcOrd="0" destOrd="0" presId="urn:microsoft.com/office/officeart/2005/8/layout/orgChart1"/>
    <dgm:cxn modelId="{08CC83DE-1087-4D60-A776-8EDC89A06BF1}" type="presOf" srcId="{FA727045-CB10-4C52-98E4-3270BDC0F6CA}" destId="{88CB6965-E909-43F7-B463-C7C17F9B35BB}"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A9E2B135-F6AD-4A65-9104-CBC7CF20C00B}" type="presOf" srcId="{AA47BA6C-896D-4297-BAE6-0CB9D7C83F93}" destId="{4097683D-98B7-4B5C-879F-1D41885C552E}" srcOrd="0" destOrd="0" presId="urn:microsoft.com/office/officeart/2005/8/layout/orgChart1"/>
    <dgm:cxn modelId="{0262489C-9FDC-48BA-8880-7CCB1EDA2AAC}" type="presOf" srcId="{E2BB06C0-F4CD-4F17-A814-6B2650819CA0}" destId="{13489DDF-4147-489E-914D-A5E8BAB661F2}" srcOrd="0" destOrd="0" presId="urn:microsoft.com/office/officeart/2005/8/layout/orgChart1"/>
    <dgm:cxn modelId="{AC684527-5B6B-40E8-BE4E-912640E4C8EF}" type="presOf" srcId="{C235CB76-9E8F-4F2C-9C14-18A7B6662BF8}" destId="{27ADBC41-F610-44BB-8C53-D1B5A88FCAD8}" srcOrd="1" destOrd="0" presId="urn:microsoft.com/office/officeart/2005/8/layout/orgChart1"/>
    <dgm:cxn modelId="{3A9F84BA-8D19-423A-92E2-91FE0C179E98}" type="presOf" srcId="{B054B5AA-1921-420C-B9DE-D4DBC5DDE514}" destId="{EC73CD01-2D0C-4F01-B3DE-351198D9A1A3}" srcOrd="0" destOrd="0" presId="urn:microsoft.com/office/officeart/2005/8/layout/orgChart1"/>
    <dgm:cxn modelId="{AC8F0185-5E5A-4535-B7D6-F71AC3DE2E84}" type="presOf" srcId="{9EBDCEC8-0341-45D8-A441-36520E6644FD}" destId="{C53B362A-6F2C-4E2B-ADE9-137C00A75634}" srcOrd="1"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42C9729B-3839-4613-B257-580AF92328CD}" srcId="{B054B5AA-1921-420C-B9DE-D4DBC5DDE514}" destId="{EAD7C900-AC14-45AA-AA7A-32F2D2C4578C}" srcOrd="0" destOrd="0" parTransId="{A33EFCBD-BE3C-4371-A9CC-FE85C404392A}" sibTransId="{EC5064EA-0072-4F6E-80E7-D7E185003675}"/>
    <dgm:cxn modelId="{5884BC66-F931-41E0-9A25-89F860C1779C}" type="presOf" srcId="{7143FD21-98FD-4B44-9F27-8C6771FFD0E3}" destId="{D84B5B39-F148-4BB3-A3DF-9CA8A6788FAF}" srcOrd="0" destOrd="0" presId="urn:microsoft.com/office/officeart/2005/8/layout/orgChart1"/>
    <dgm:cxn modelId="{7CC25B1F-A8D1-4CFC-9BBD-5D879B9B7F1D}" type="presOf" srcId="{B054B5AA-1921-420C-B9DE-D4DBC5DDE514}" destId="{3AA1A140-275F-49EA-93CF-47E850EDF276}" srcOrd="1" destOrd="0" presId="urn:microsoft.com/office/officeart/2005/8/layout/orgChart1"/>
    <dgm:cxn modelId="{B1DEC3FC-3149-4B29-9368-062303F5B354}" type="presOf" srcId="{5280F5D0-BBA9-4B50-97B7-05AECA17D038}" destId="{500E74F0-D042-4151-B67D-8F80AACC9E46}" srcOrd="1" destOrd="0" presId="urn:microsoft.com/office/officeart/2005/8/layout/orgChart1"/>
    <dgm:cxn modelId="{4D9C29C5-DAAC-4DBD-A3B3-3D7B903BBDC7}" type="presOf" srcId="{EBEBFFCB-296D-473F-9844-BAD6E8524872}" destId="{30212A0C-F0E2-494C-8F5A-18BFD5734314}" srcOrd="0" destOrd="0" presId="urn:microsoft.com/office/officeart/2005/8/layout/orgChart1"/>
    <dgm:cxn modelId="{23C910A7-80B5-40D0-9F04-A2FF9BDDECCC}" type="presOf" srcId="{67A96D68-B6BD-46B4-9B75-9A8D65AC0635}" destId="{3D39ECDD-B283-4701-BE1C-5BFC5DE3F1F2}" srcOrd="1"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EEAD04D3-A19D-4B00-980E-9EE591270EE0}" type="presOf" srcId="{5280F5D0-BBA9-4B50-97B7-05AECA17D038}" destId="{1D304FF9-9E61-4A78-AB44-195397086913}" srcOrd="0" destOrd="0" presId="urn:microsoft.com/office/officeart/2005/8/layout/orgChart1"/>
    <dgm:cxn modelId="{7D92E144-601D-4E62-9BCE-586F576CC728}" type="presOf" srcId="{D715A920-8A2C-43A6-AA53-8218D0FB3EA8}" destId="{8D747283-DBCF-4248-B9BB-6D387649B288}" srcOrd="0" destOrd="0" presId="urn:microsoft.com/office/officeart/2005/8/layout/orgChart1"/>
    <dgm:cxn modelId="{302B1A0D-00D0-43B8-BD31-30368D8DE5B0}" srcId="{5280F5D0-BBA9-4B50-97B7-05AECA17D038}" destId="{E86E4BC1-DBB2-4961-919B-37DD2E8091DD}" srcOrd="3" destOrd="0" parTransId="{C14C95A4-018E-478A-9B19-B2C977AA01EB}" sibTransId="{041E48D5-7CDC-4073-A28D-2F4EB9EF5C12}"/>
    <dgm:cxn modelId="{B7514A01-3650-4CF8-9974-A5335D510F9A}" type="presOf" srcId="{004DC190-4CB1-4209-899D-25009E9BE858}" destId="{06F2149E-A0D4-42D1-914B-A494743CF497}" srcOrd="1" destOrd="0" presId="urn:microsoft.com/office/officeart/2005/8/layout/orgChart1"/>
    <dgm:cxn modelId="{C6D99CDB-CAD7-4CAA-8854-ADAB921BFFA2}" type="presOf" srcId="{C2638407-E068-4D15-8CC7-658631BCCCEB}" destId="{F6C4C0EA-99CF-48FA-BFA8-6DAA567B6129}" srcOrd="0" destOrd="0" presId="urn:microsoft.com/office/officeart/2005/8/layout/orgChart1"/>
    <dgm:cxn modelId="{0BAA7167-B19B-4D46-A6E1-E83DC6CCD9BB}" type="presOf" srcId="{432E84C4-497A-4C16-879A-3EE79E01E0EE}" destId="{6F83C236-6AE2-4B70-BECC-36F89E5E46B9}" srcOrd="0" destOrd="0" presId="urn:microsoft.com/office/officeart/2005/8/layout/orgChart1"/>
    <dgm:cxn modelId="{8BC6823B-5342-49B1-A1DC-0A3C11E2BB8F}" type="presOf" srcId="{AA9311E4-78CD-4FC8-A16D-56FC869FDFCF}" destId="{82E739BE-8F27-4EC8-A1EE-D400665D62E4}" srcOrd="1" destOrd="0" presId="urn:microsoft.com/office/officeart/2005/8/layout/orgChart1"/>
    <dgm:cxn modelId="{B270D170-D61F-4B17-A0C9-AF8797C7C850}" type="presOf" srcId="{10FDE490-DA9C-42DD-A319-E59491B4B6D5}" destId="{A4C475A7-40FC-4A14-A65B-47B5E45BBFD5}" srcOrd="0" destOrd="0" presId="urn:microsoft.com/office/officeart/2005/8/layout/orgChart1"/>
    <dgm:cxn modelId="{55D36935-3E49-497D-90CC-632B5A1E428E}" type="presOf" srcId="{978EA655-40F1-436B-92F3-3B144D0A7069}" destId="{4DF21F19-7B62-4AD6-B407-371836886403}" srcOrd="0" destOrd="0" presId="urn:microsoft.com/office/officeart/2005/8/layout/orgChart1"/>
    <dgm:cxn modelId="{BA38F808-FB7B-4312-B97B-8FB5586F0B59}" type="presOf" srcId="{F2AA57B2-577B-4490-A6EC-85FB7A701BA6}" destId="{1EA09FFA-6C84-4CDE-A6EC-CDEAC11610FF}" srcOrd="0" destOrd="0" presId="urn:microsoft.com/office/officeart/2005/8/layout/orgChart1"/>
    <dgm:cxn modelId="{797BD26C-B53C-4F7D-BBEE-13165C067BB0}" type="presOf" srcId="{7143FD21-98FD-4B44-9F27-8C6771FFD0E3}" destId="{BFDD161B-E1C0-42B3-80CA-6E5AFCCEE523}" srcOrd="1" destOrd="0" presId="urn:microsoft.com/office/officeart/2005/8/layout/orgChart1"/>
    <dgm:cxn modelId="{872CF4B0-6162-437E-A79E-EB0810D1B7FE}" type="presOf" srcId="{5CED7F9F-0C26-435D-B060-AB41767509CC}" destId="{9BBADD5D-AD1A-4DF4-8F42-0A92B40BD590}" srcOrd="0" destOrd="0" presId="urn:microsoft.com/office/officeart/2005/8/layout/orgChart1"/>
    <dgm:cxn modelId="{BE38A359-646E-4F1C-9763-DDDCF8F19863}" type="presOf" srcId="{9EBDCEC8-0341-45D8-A441-36520E6644FD}" destId="{C3E77CCA-78DC-44C7-BBCD-35930738486F}" srcOrd="0" destOrd="0" presId="urn:microsoft.com/office/officeart/2005/8/layout/orgChart1"/>
    <dgm:cxn modelId="{CD1A898E-DB60-4235-97D1-4DACA57E4CFE}" type="presOf" srcId="{BBC93586-1F25-4320-BEEF-DA74ED73B23A}" destId="{DB31AC15-8812-444B-BBEF-1553C142A23A}" srcOrd="0" destOrd="0" presId="urn:microsoft.com/office/officeart/2005/8/layout/orgChart1"/>
    <dgm:cxn modelId="{32A1D109-57EE-4064-BE29-D37E812B292A}" type="presOf" srcId="{EBEBFFCB-296D-473F-9844-BAD6E8524872}" destId="{8444FF16-93C2-4C79-8F59-4DF2EFDBC9DB}" srcOrd="1"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AC04EC82-D484-4221-80EB-98364F23549A}" srcId="{369C2548-CE3C-44EB-A0F4-873E2F6D7004}" destId="{EBEBFFCB-296D-473F-9844-BAD6E8524872}" srcOrd="1" destOrd="0" parTransId="{2E87FF8F-56E9-43EB-979F-D06E79DDD818}" sibTransId="{259C78F0-6A48-424E-91B1-596128C571B2}"/>
    <dgm:cxn modelId="{8CD74EDA-516A-499E-9A0D-F6402B8FC84B}" srcId="{1DAFDBB6-8395-406D-8E35-26336871E082}" destId="{74BF011A-2C93-4849-8970-23FD8BFE5E2B}" srcOrd="3" destOrd="0" parTransId="{0148022F-CBB2-4CE5-AF4B-95745BAEA77D}" sibTransId="{5FA4AB1D-35C7-4EC5-85F6-286DCD2D530B}"/>
    <dgm:cxn modelId="{D1E61B29-150A-4F2A-ADAB-BA1940438005}" type="presParOf" srcId="{EB0C6637-BF9D-468F-99F2-6556E74CCE00}" destId="{40BD7DE9-879E-4E48-B4F6-299BC1A3A79D}" srcOrd="0" destOrd="0" presId="urn:microsoft.com/office/officeart/2005/8/layout/orgChart1"/>
    <dgm:cxn modelId="{475B5B88-A997-4F27-92DD-5567530D65EC}" type="presParOf" srcId="{40BD7DE9-879E-4E48-B4F6-299BC1A3A79D}" destId="{7E46A52B-3E74-4466-83FF-F8C7C0AAFA67}" srcOrd="0" destOrd="0" presId="urn:microsoft.com/office/officeart/2005/8/layout/orgChart1"/>
    <dgm:cxn modelId="{76BB5703-1855-4A51-9A2A-B33E7128AAC7}" type="presParOf" srcId="{7E46A52B-3E74-4466-83FF-F8C7C0AAFA67}" destId="{84E5A571-1620-4661-A941-FDF7861A357F}" srcOrd="0" destOrd="0" presId="urn:microsoft.com/office/officeart/2005/8/layout/orgChart1"/>
    <dgm:cxn modelId="{0C25D2D9-5BAF-4791-982D-43DA2A1B9C30}" type="presParOf" srcId="{7E46A52B-3E74-4466-83FF-F8C7C0AAFA67}" destId="{EE5597C2-FAE6-4C41-8553-442E39AC06DD}" srcOrd="1" destOrd="0" presId="urn:microsoft.com/office/officeart/2005/8/layout/orgChart1"/>
    <dgm:cxn modelId="{918CFC5F-2CE5-4B14-9AC2-A659BBCA360C}" type="presParOf" srcId="{40BD7DE9-879E-4E48-B4F6-299BC1A3A79D}" destId="{513A0A4F-EF48-4634-95B3-804A3238F4BC}" srcOrd="1" destOrd="0" presId="urn:microsoft.com/office/officeart/2005/8/layout/orgChart1"/>
    <dgm:cxn modelId="{8D4BAD39-A14C-4F9F-B8A6-AC275E636C7D}" type="presParOf" srcId="{513A0A4F-EF48-4634-95B3-804A3238F4BC}" destId="{F6C4C0EA-99CF-48FA-BFA8-6DAA567B6129}" srcOrd="0" destOrd="0" presId="urn:microsoft.com/office/officeart/2005/8/layout/orgChart1"/>
    <dgm:cxn modelId="{AEBC71E2-DCC6-4C61-84BD-E2A3B8CEC830}" type="presParOf" srcId="{513A0A4F-EF48-4634-95B3-804A3238F4BC}" destId="{E107F09F-5A59-4285-8382-D084113753D2}" srcOrd="1" destOrd="0" presId="urn:microsoft.com/office/officeart/2005/8/layout/orgChart1"/>
    <dgm:cxn modelId="{87A6447D-9DBA-413E-B7BC-3483E7686EEF}" type="presParOf" srcId="{E107F09F-5A59-4285-8382-D084113753D2}" destId="{61A9AF01-9CA2-4E8C-B0EA-0745FF3A45E3}" srcOrd="0" destOrd="0" presId="urn:microsoft.com/office/officeart/2005/8/layout/orgChart1"/>
    <dgm:cxn modelId="{B0197451-0C51-435C-90ED-68FDB027A31C}" type="presParOf" srcId="{61A9AF01-9CA2-4E8C-B0EA-0745FF3A45E3}" destId="{020F4531-2BF6-4EF7-A37F-2717A665387E}" srcOrd="0" destOrd="0" presId="urn:microsoft.com/office/officeart/2005/8/layout/orgChart1"/>
    <dgm:cxn modelId="{9E4FDABC-21BF-40B2-B5DA-91F681044F21}" type="presParOf" srcId="{61A9AF01-9CA2-4E8C-B0EA-0745FF3A45E3}" destId="{82E739BE-8F27-4EC8-A1EE-D400665D62E4}" srcOrd="1" destOrd="0" presId="urn:microsoft.com/office/officeart/2005/8/layout/orgChart1"/>
    <dgm:cxn modelId="{D1603073-6E62-4B8B-8A7C-F6A25269F362}" type="presParOf" srcId="{E107F09F-5A59-4285-8382-D084113753D2}" destId="{9CA0AC07-322A-4CBB-A7EE-CAE8AC5D5FA2}" srcOrd="1" destOrd="0" presId="urn:microsoft.com/office/officeart/2005/8/layout/orgChart1"/>
    <dgm:cxn modelId="{97F0177F-4267-47BB-AF5E-18B994ECB2D1}" type="presParOf" srcId="{9CA0AC07-322A-4CBB-A7EE-CAE8AC5D5FA2}" destId="{8C1BD4E9-4AD4-4C2A-9844-781E9B5CFC9C}" srcOrd="0" destOrd="0" presId="urn:microsoft.com/office/officeart/2005/8/layout/orgChart1"/>
    <dgm:cxn modelId="{067CA6BC-207E-4FCF-961F-7551CD90FAA7}" type="presParOf" srcId="{9CA0AC07-322A-4CBB-A7EE-CAE8AC5D5FA2}" destId="{96704ACF-4479-4542-9D8B-49C6003C33B9}" srcOrd="1" destOrd="0" presId="urn:microsoft.com/office/officeart/2005/8/layout/orgChart1"/>
    <dgm:cxn modelId="{671BBC2A-8AE9-45DF-B4C9-E1A827853CA9}" type="presParOf" srcId="{96704ACF-4479-4542-9D8B-49C6003C33B9}" destId="{91F4C385-A41A-4925-A126-0C7CDC726604}" srcOrd="0" destOrd="0" presId="urn:microsoft.com/office/officeart/2005/8/layout/orgChart1"/>
    <dgm:cxn modelId="{2CADF7E0-DD52-49DA-89B8-735AE8096772}" type="presParOf" srcId="{91F4C385-A41A-4925-A126-0C7CDC726604}" destId="{866B3E9D-E97E-4312-BD82-9C80148CC414}" srcOrd="0" destOrd="0" presId="urn:microsoft.com/office/officeart/2005/8/layout/orgChart1"/>
    <dgm:cxn modelId="{0757E624-8877-4C64-A46D-27EDB166AD14}" type="presParOf" srcId="{91F4C385-A41A-4925-A126-0C7CDC726604}" destId="{06F2149E-A0D4-42D1-914B-A494743CF497}" srcOrd="1" destOrd="0" presId="urn:microsoft.com/office/officeart/2005/8/layout/orgChart1"/>
    <dgm:cxn modelId="{139D9CFB-E7F8-445E-A682-BA69B551A09C}" type="presParOf" srcId="{96704ACF-4479-4542-9D8B-49C6003C33B9}" destId="{28307146-ACDC-42B3-80A6-BD8000E94165}" srcOrd="1" destOrd="0" presId="urn:microsoft.com/office/officeart/2005/8/layout/orgChart1"/>
    <dgm:cxn modelId="{F7EC368D-FF6E-4370-94F7-494F93C1D4A0}" type="presParOf" srcId="{96704ACF-4479-4542-9D8B-49C6003C33B9}" destId="{A5B47C55-1E54-46D4-BEA6-DF4913B44535}" srcOrd="2" destOrd="0" presId="urn:microsoft.com/office/officeart/2005/8/layout/orgChart1"/>
    <dgm:cxn modelId="{C09C89AB-CA60-41DC-A613-9C0058F71740}" type="presParOf" srcId="{9CA0AC07-322A-4CBB-A7EE-CAE8AC5D5FA2}" destId="{30E9B3F3-6958-403E-B514-288DEBD4A018}" srcOrd="2" destOrd="0" presId="urn:microsoft.com/office/officeart/2005/8/layout/orgChart1"/>
    <dgm:cxn modelId="{DCA3C024-6832-44CC-A6BB-4A06265C2326}" type="presParOf" srcId="{9CA0AC07-322A-4CBB-A7EE-CAE8AC5D5FA2}" destId="{BCDECAD2-7987-4839-8BCC-8D17EEFC2BFC}" srcOrd="3" destOrd="0" presId="urn:microsoft.com/office/officeart/2005/8/layout/orgChart1"/>
    <dgm:cxn modelId="{9714422A-A116-4F06-9FA0-93596A5D6BE4}" type="presParOf" srcId="{BCDECAD2-7987-4839-8BCC-8D17EEFC2BFC}" destId="{CF5D4B10-CB57-4486-B2A5-24D79341AE69}" srcOrd="0" destOrd="0" presId="urn:microsoft.com/office/officeart/2005/8/layout/orgChart1"/>
    <dgm:cxn modelId="{9076F788-FD6C-49A5-953E-BDE937B47B61}" type="presParOf" srcId="{CF5D4B10-CB57-4486-B2A5-24D79341AE69}" destId="{A14130EC-C13C-4CF7-8EF7-71B23EDEECDB}" srcOrd="0" destOrd="0" presId="urn:microsoft.com/office/officeart/2005/8/layout/orgChart1"/>
    <dgm:cxn modelId="{7ED566A7-44B1-4F32-A557-0A16307CF03C}" type="presParOf" srcId="{CF5D4B10-CB57-4486-B2A5-24D79341AE69}" destId="{C9E5775C-D3BE-49C4-81C2-D0A39035732E}" srcOrd="1" destOrd="0" presId="urn:microsoft.com/office/officeart/2005/8/layout/orgChart1"/>
    <dgm:cxn modelId="{CA8DEE03-C1AE-42CB-A342-D9D92DB66B3D}" type="presParOf" srcId="{BCDECAD2-7987-4839-8BCC-8D17EEFC2BFC}" destId="{EE0E86AD-A92F-46DE-8492-E654B9E0A8B1}" srcOrd="1" destOrd="0" presId="urn:microsoft.com/office/officeart/2005/8/layout/orgChart1"/>
    <dgm:cxn modelId="{5199DAF4-CBBE-4C14-8B49-A2904C00F3D4}" type="presParOf" srcId="{BCDECAD2-7987-4839-8BCC-8D17EEFC2BFC}" destId="{DE13DBFF-AB4A-41A2-BC59-2E955A6414B0}" srcOrd="2" destOrd="0" presId="urn:microsoft.com/office/officeart/2005/8/layout/orgChart1"/>
    <dgm:cxn modelId="{9D27C68C-2E85-42D7-974C-9DF474B47B3A}" type="presParOf" srcId="{9CA0AC07-322A-4CBB-A7EE-CAE8AC5D5FA2}" destId="{88CB6965-E909-43F7-B463-C7C17F9B35BB}" srcOrd="4" destOrd="0" presId="urn:microsoft.com/office/officeart/2005/8/layout/orgChart1"/>
    <dgm:cxn modelId="{4891B554-F85C-4235-8F0E-49569B0EE071}" type="presParOf" srcId="{9CA0AC07-322A-4CBB-A7EE-CAE8AC5D5FA2}" destId="{D8175B3B-F293-4AF2-8918-65174D97020A}" srcOrd="5" destOrd="0" presId="urn:microsoft.com/office/officeart/2005/8/layout/orgChart1"/>
    <dgm:cxn modelId="{303467D2-2BF8-4C65-AA7D-E8F7F1ECE65F}" type="presParOf" srcId="{D8175B3B-F293-4AF2-8918-65174D97020A}" destId="{0372EE35-5081-4CBB-A035-6F3BA6700DA8}" srcOrd="0" destOrd="0" presId="urn:microsoft.com/office/officeart/2005/8/layout/orgChart1"/>
    <dgm:cxn modelId="{49E00ECC-54AF-4E09-A5D0-854F2FE07D42}" type="presParOf" srcId="{0372EE35-5081-4CBB-A035-6F3BA6700DA8}" destId="{631E3905-BC6A-4702-8C8D-5439B5A28B5C}" srcOrd="0" destOrd="0" presId="urn:microsoft.com/office/officeart/2005/8/layout/orgChart1"/>
    <dgm:cxn modelId="{FE50D641-EC3E-4D49-9308-DD85B76D7CA9}" type="presParOf" srcId="{0372EE35-5081-4CBB-A035-6F3BA6700DA8}" destId="{4C8B8976-8759-4041-BC19-3C7768BF2832}" srcOrd="1" destOrd="0" presId="urn:microsoft.com/office/officeart/2005/8/layout/orgChart1"/>
    <dgm:cxn modelId="{E92DF437-7FCE-48F6-9DAB-309C70109C71}" type="presParOf" srcId="{D8175B3B-F293-4AF2-8918-65174D97020A}" destId="{55E9986D-EBCC-4F2D-8D07-5AAD584810C0}" srcOrd="1" destOrd="0" presId="urn:microsoft.com/office/officeart/2005/8/layout/orgChart1"/>
    <dgm:cxn modelId="{C9FD9E97-9341-40F4-83B1-690B7E977558}" type="presParOf" srcId="{D8175B3B-F293-4AF2-8918-65174D97020A}" destId="{2CC934F5-24DB-4BFD-AD42-AEA1D6EF4E16}" srcOrd="2" destOrd="0" presId="urn:microsoft.com/office/officeart/2005/8/layout/orgChart1"/>
    <dgm:cxn modelId="{1EB9B164-2D1B-4E23-9F37-922C53DCEEC9}" type="presParOf" srcId="{E107F09F-5A59-4285-8382-D084113753D2}" destId="{33644059-8EE1-4B1D-8B82-47F2A830E39F}" srcOrd="2" destOrd="0" presId="urn:microsoft.com/office/officeart/2005/8/layout/orgChart1"/>
    <dgm:cxn modelId="{B2DAA649-2A4C-4FDC-AFB5-47711B26E93D}" type="presParOf" srcId="{513A0A4F-EF48-4634-95B3-804A3238F4BC}" destId="{13489DDF-4147-489E-914D-A5E8BAB661F2}" srcOrd="2" destOrd="0" presId="urn:microsoft.com/office/officeart/2005/8/layout/orgChart1"/>
    <dgm:cxn modelId="{14BDA022-7424-4363-A45F-DCA02F5A46C8}" type="presParOf" srcId="{513A0A4F-EF48-4634-95B3-804A3238F4BC}" destId="{ED1BBEB9-3E24-4BF8-8B31-C1D0F7523E4C}" srcOrd="3" destOrd="0" presId="urn:microsoft.com/office/officeart/2005/8/layout/orgChart1"/>
    <dgm:cxn modelId="{DA8EB0D2-6832-42EE-A39D-8C9D4609D70D}" type="presParOf" srcId="{ED1BBEB9-3E24-4BF8-8B31-C1D0F7523E4C}" destId="{A8A3F605-95F7-47E7-B7A4-01C41EB1C0B8}" srcOrd="0" destOrd="0" presId="urn:microsoft.com/office/officeart/2005/8/layout/orgChart1"/>
    <dgm:cxn modelId="{2D61A3A1-67AC-482F-879D-A5F2A53FEB9E}" type="presParOf" srcId="{A8A3F605-95F7-47E7-B7A4-01C41EB1C0B8}" destId="{1D304FF9-9E61-4A78-AB44-195397086913}" srcOrd="0" destOrd="0" presId="urn:microsoft.com/office/officeart/2005/8/layout/orgChart1"/>
    <dgm:cxn modelId="{FB7E2BC8-5355-4468-BBE2-8AEBE043207A}" type="presParOf" srcId="{A8A3F605-95F7-47E7-B7A4-01C41EB1C0B8}" destId="{500E74F0-D042-4151-B67D-8F80AACC9E46}" srcOrd="1" destOrd="0" presId="urn:microsoft.com/office/officeart/2005/8/layout/orgChart1"/>
    <dgm:cxn modelId="{3E1F43E1-B714-4321-9987-94B014B32791}" type="presParOf" srcId="{ED1BBEB9-3E24-4BF8-8B31-C1D0F7523E4C}" destId="{3B1901BC-C4BD-4ACE-9C4A-BC54608B37A2}" srcOrd="1" destOrd="0" presId="urn:microsoft.com/office/officeart/2005/8/layout/orgChart1"/>
    <dgm:cxn modelId="{C7ED647B-D5D4-43AC-B864-CA068CA8E27F}" type="presParOf" srcId="{3B1901BC-C4BD-4ACE-9C4A-BC54608B37A2}" destId="{4DF21F19-7B62-4AD6-B407-371836886403}" srcOrd="0" destOrd="0" presId="urn:microsoft.com/office/officeart/2005/8/layout/orgChart1"/>
    <dgm:cxn modelId="{EF401641-8762-4F71-9C34-68557964956A}" type="presParOf" srcId="{3B1901BC-C4BD-4ACE-9C4A-BC54608B37A2}" destId="{7773240C-ABFF-4A22-A855-F5C719BBFB20}" srcOrd="1" destOrd="0" presId="urn:microsoft.com/office/officeart/2005/8/layout/orgChart1"/>
    <dgm:cxn modelId="{BF4A82DF-F943-445E-9036-8FD0FE4A3C14}" type="presParOf" srcId="{7773240C-ABFF-4A22-A855-F5C719BBFB20}" destId="{AF23F780-2AEF-4B13-8E25-3FC7FD0DBAD0}" srcOrd="0" destOrd="0" presId="urn:microsoft.com/office/officeart/2005/8/layout/orgChart1"/>
    <dgm:cxn modelId="{F9C6EE5D-313F-4AD4-82D6-97A2AB4024C5}" type="presParOf" srcId="{AF23F780-2AEF-4B13-8E25-3FC7FD0DBAD0}" destId="{24873F8F-7961-4284-9070-C8CED4E07646}" srcOrd="0" destOrd="0" presId="urn:microsoft.com/office/officeart/2005/8/layout/orgChart1"/>
    <dgm:cxn modelId="{E3D1BAEE-69E7-41B4-BEC5-1E21488FEED6}" type="presParOf" srcId="{AF23F780-2AEF-4B13-8E25-3FC7FD0DBAD0}" destId="{B9CA462B-7188-4457-A43D-6368AE044075}" srcOrd="1" destOrd="0" presId="urn:microsoft.com/office/officeart/2005/8/layout/orgChart1"/>
    <dgm:cxn modelId="{D8CAA9C6-3127-4379-AB73-2753283801E2}" type="presParOf" srcId="{7773240C-ABFF-4A22-A855-F5C719BBFB20}" destId="{9DEFF2FF-CE21-42EE-9020-5115493B0AEB}" srcOrd="1" destOrd="0" presId="urn:microsoft.com/office/officeart/2005/8/layout/orgChart1"/>
    <dgm:cxn modelId="{50DEE2BB-80F6-4EBE-AD2B-9E69C62B7EFA}" type="presParOf" srcId="{7773240C-ABFF-4A22-A855-F5C719BBFB20}" destId="{6F063127-A992-4422-B524-B33D896D327C}" srcOrd="2" destOrd="0" presId="urn:microsoft.com/office/officeart/2005/8/layout/orgChart1"/>
    <dgm:cxn modelId="{BDCD6A51-4C09-419F-9CB7-C821750259D5}" type="presParOf" srcId="{3B1901BC-C4BD-4ACE-9C4A-BC54608B37A2}" destId="{1EA09FFA-6C84-4CDE-A6EC-CDEAC11610FF}" srcOrd="2" destOrd="0" presId="urn:microsoft.com/office/officeart/2005/8/layout/orgChart1"/>
    <dgm:cxn modelId="{D19BA36C-D33A-40A1-9FAC-BA4A3319DCDB}" type="presParOf" srcId="{3B1901BC-C4BD-4ACE-9C4A-BC54608B37A2}" destId="{50352DA8-9AD5-4D08-9D2A-82A7AC0A8248}" srcOrd="3" destOrd="0" presId="urn:microsoft.com/office/officeart/2005/8/layout/orgChart1"/>
    <dgm:cxn modelId="{9E431821-B790-4152-ACA9-70A64C7BE7E3}" type="presParOf" srcId="{50352DA8-9AD5-4D08-9D2A-82A7AC0A8248}" destId="{B1C3BF2F-C798-4D15-909D-5751C049AECF}" srcOrd="0" destOrd="0" presId="urn:microsoft.com/office/officeart/2005/8/layout/orgChart1"/>
    <dgm:cxn modelId="{A7371A32-388B-48A7-B58E-6B74ABE696E7}" type="presParOf" srcId="{B1C3BF2F-C798-4D15-909D-5751C049AECF}" destId="{3686AACB-FAEF-45CE-A99B-8624CE9FC70D}" srcOrd="0" destOrd="0" presId="urn:microsoft.com/office/officeart/2005/8/layout/orgChart1"/>
    <dgm:cxn modelId="{E3359557-0D01-4B79-BAA4-46CBF0E09C7B}" type="presParOf" srcId="{B1C3BF2F-C798-4D15-909D-5751C049AECF}" destId="{88D9A7C5-5C00-4BB5-8E21-C6FA69C93EDD}" srcOrd="1" destOrd="0" presId="urn:microsoft.com/office/officeart/2005/8/layout/orgChart1"/>
    <dgm:cxn modelId="{6120A6B9-B6D1-4074-A22B-51C0C7FB7B4D}" type="presParOf" srcId="{50352DA8-9AD5-4D08-9D2A-82A7AC0A8248}" destId="{5AA9B7F3-F2ED-4CBF-84E2-CD88879B4297}" srcOrd="1" destOrd="0" presId="urn:microsoft.com/office/officeart/2005/8/layout/orgChart1"/>
    <dgm:cxn modelId="{B8F35D60-3136-466C-BE16-9546185D89B9}" type="presParOf" srcId="{50352DA8-9AD5-4D08-9D2A-82A7AC0A8248}" destId="{A0E6EADC-A206-410B-9F29-37C6AD45A3BF}" srcOrd="2" destOrd="0" presId="urn:microsoft.com/office/officeart/2005/8/layout/orgChart1"/>
    <dgm:cxn modelId="{D8891914-B797-4B42-925A-0EBFA25A6F78}" type="presParOf" srcId="{3B1901BC-C4BD-4ACE-9C4A-BC54608B37A2}" destId="{F901B892-F5A8-479D-B02F-DD180F7BC0E3}" srcOrd="4" destOrd="0" presId="urn:microsoft.com/office/officeart/2005/8/layout/orgChart1"/>
    <dgm:cxn modelId="{8EFCFC9C-512B-4DAD-B695-606B7F5B7450}" type="presParOf" srcId="{3B1901BC-C4BD-4ACE-9C4A-BC54608B37A2}" destId="{BC692D85-8767-4A90-9D37-377260505ACB}" srcOrd="5" destOrd="0" presId="urn:microsoft.com/office/officeart/2005/8/layout/orgChart1"/>
    <dgm:cxn modelId="{04BBA25E-902B-4119-ABEB-5854D33549AB}" type="presParOf" srcId="{BC692D85-8767-4A90-9D37-377260505ACB}" destId="{BE16F195-2D33-4A8B-8D19-3517C8BB99CA}" srcOrd="0" destOrd="0" presId="urn:microsoft.com/office/officeart/2005/8/layout/orgChart1"/>
    <dgm:cxn modelId="{6AA29871-70F1-430A-84C4-6951FFEF019C}" type="presParOf" srcId="{BE16F195-2D33-4A8B-8D19-3517C8BB99CA}" destId="{D3596525-5B1E-4582-AFCD-20F2A619BD03}" srcOrd="0" destOrd="0" presId="urn:microsoft.com/office/officeart/2005/8/layout/orgChart1"/>
    <dgm:cxn modelId="{D69804D6-7EFA-4F45-8363-0AA10D32D148}" type="presParOf" srcId="{BE16F195-2D33-4A8B-8D19-3517C8BB99CA}" destId="{3FC5DA98-823D-4B97-9987-B008B3CE25EF}" srcOrd="1" destOrd="0" presId="urn:microsoft.com/office/officeart/2005/8/layout/orgChart1"/>
    <dgm:cxn modelId="{5B0DF55D-3705-44C7-8EED-B7B794BADD64}" type="presParOf" srcId="{BC692D85-8767-4A90-9D37-377260505ACB}" destId="{EE469B6F-FEB7-443D-A2B0-F57BC9D1500A}" srcOrd="1" destOrd="0" presId="urn:microsoft.com/office/officeart/2005/8/layout/orgChart1"/>
    <dgm:cxn modelId="{BE78E144-E182-45F7-8C83-4D7C71794E54}" type="presParOf" srcId="{BC692D85-8767-4A90-9D37-377260505ACB}" destId="{56F9E502-815C-4352-A189-3CD948810F53}" srcOrd="2" destOrd="0" presId="urn:microsoft.com/office/officeart/2005/8/layout/orgChart1"/>
    <dgm:cxn modelId="{CA15BF2E-2F1B-4D64-9CDF-14A118BF4DC7}" type="presParOf" srcId="{3B1901BC-C4BD-4ACE-9C4A-BC54608B37A2}" destId="{D09E75F8-F1BA-4D8E-96B5-166F85757609}" srcOrd="6" destOrd="0" presId="urn:microsoft.com/office/officeart/2005/8/layout/orgChart1"/>
    <dgm:cxn modelId="{EEEBB755-BB99-4277-A6B5-FE5359313C70}" type="presParOf" srcId="{3B1901BC-C4BD-4ACE-9C4A-BC54608B37A2}" destId="{411DC26F-E689-49B5-87AB-0839127C45C8}" srcOrd="7" destOrd="0" presId="urn:microsoft.com/office/officeart/2005/8/layout/orgChart1"/>
    <dgm:cxn modelId="{C2FAE6C1-E8DF-45C6-9854-0DBBDE46C51E}" type="presParOf" srcId="{411DC26F-E689-49B5-87AB-0839127C45C8}" destId="{551BADA9-8ACC-43BC-9721-434FCA348796}" srcOrd="0" destOrd="0" presId="urn:microsoft.com/office/officeart/2005/8/layout/orgChart1"/>
    <dgm:cxn modelId="{21FEBCF5-9718-4BBF-ADAF-CA16FAED581C}" type="presParOf" srcId="{551BADA9-8ACC-43BC-9721-434FCA348796}" destId="{57E0F1C7-489A-4F62-ABF5-ABBB98AE2CAB}" srcOrd="0" destOrd="0" presId="urn:microsoft.com/office/officeart/2005/8/layout/orgChart1"/>
    <dgm:cxn modelId="{11016F41-562F-4FA2-A8F7-ACD7AA12F19A}" type="presParOf" srcId="{551BADA9-8ACC-43BC-9721-434FCA348796}" destId="{D7F35E66-5F10-49D7-9580-2DB76B45369D}" srcOrd="1" destOrd="0" presId="urn:microsoft.com/office/officeart/2005/8/layout/orgChart1"/>
    <dgm:cxn modelId="{D4018198-D3A3-4D4D-A1D3-370DC0E64EEC}" type="presParOf" srcId="{411DC26F-E689-49B5-87AB-0839127C45C8}" destId="{A9D57E17-73E2-4BFC-B6AE-732CA02F990D}" srcOrd="1" destOrd="0" presId="urn:microsoft.com/office/officeart/2005/8/layout/orgChart1"/>
    <dgm:cxn modelId="{CD9F1A7D-919E-43F4-B841-298CACAA8C9E}" type="presParOf" srcId="{411DC26F-E689-49B5-87AB-0839127C45C8}" destId="{6D6DDF40-9A44-4164-8AEC-6B85EE274DE0}" srcOrd="2" destOrd="0" presId="urn:microsoft.com/office/officeart/2005/8/layout/orgChart1"/>
    <dgm:cxn modelId="{F1EFF0F7-78AB-4CEB-866E-D5FC176619BA}" type="presParOf" srcId="{ED1BBEB9-3E24-4BF8-8B31-C1D0F7523E4C}" destId="{D54965E4-7FE2-471A-AC9A-17FD5F760A8E}" srcOrd="2" destOrd="0" presId="urn:microsoft.com/office/officeart/2005/8/layout/orgChart1"/>
    <dgm:cxn modelId="{E7BAB985-D236-42A4-A319-45794FB446B8}" type="presParOf" srcId="{513A0A4F-EF48-4634-95B3-804A3238F4BC}" destId="{DA5C9B02-3FEE-4CE2-9477-0B0C4A3AEFA7}" srcOrd="4" destOrd="0" presId="urn:microsoft.com/office/officeart/2005/8/layout/orgChart1"/>
    <dgm:cxn modelId="{483A11D8-38C1-40A2-8175-F26CD7608EB4}" type="presParOf" srcId="{513A0A4F-EF48-4634-95B3-804A3238F4BC}" destId="{111F35FA-176A-45AB-973C-37B70D8CC3AA}" srcOrd="5" destOrd="0" presId="urn:microsoft.com/office/officeart/2005/8/layout/orgChart1"/>
    <dgm:cxn modelId="{A0B3C956-DDFA-4F72-8139-B36C42BAB347}" type="presParOf" srcId="{111F35FA-176A-45AB-973C-37B70D8CC3AA}" destId="{03EBE7C6-C008-4AC6-8E9A-07C655098015}" srcOrd="0" destOrd="0" presId="urn:microsoft.com/office/officeart/2005/8/layout/orgChart1"/>
    <dgm:cxn modelId="{60F403C0-5440-4E97-9F51-A8F7A0542464}" type="presParOf" srcId="{03EBE7C6-C008-4AC6-8E9A-07C655098015}" destId="{A1BA210F-28BF-4D5E-8867-B9C4CF76BD14}" srcOrd="0" destOrd="0" presId="urn:microsoft.com/office/officeart/2005/8/layout/orgChart1"/>
    <dgm:cxn modelId="{93F220F8-EF53-461F-A6C9-2E2E0DAAA9D3}" type="presParOf" srcId="{03EBE7C6-C008-4AC6-8E9A-07C655098015}" destId="{3D39ECDD-B283-4701-BE1C-5BFC5DE3F1F2}" srcOrd="1" destOrd="0" presId="urn:microsoft.com/office/officeart/2005/8/layout/orgChart1"/>
    <dgm:cxn modelId="{7CA12513-7BCF-48BB-BD3B-6C282E9C0E21}" type="presParOf" srcId="{111F35FA-176A-45AB-973C-37B70D8CC3AA}" destId="{6ACD7117-C98B-45BF-981D-F52F5B96CB22}" srcOrd="1" destOrd="0" presId="urn:microsoft.com/office/officeart/2005/8/layout/orgChart1"/>
    <dgm:cxn modelId="{909FDA1A-C422-4FBA-92CA-A452011F084A}" type="presParOf" srcId="{6ACD7117-C98B-45BF-981D-F52F5B96CB22}" destId="{E2E30461-C636-45B0-8228-9FDD9C8C74F5}" srcOrd="0" destOrd="0" presId="urn:microsoft.com/office/officeart/2005/8/layout/orgChart1"/>
    <dgm:cxn modelId="{5D037A7F-858E-4F87-B2FA-339F2EADA608}" type="presParOf" srcId="{6ACD7117-C98B-45BF-981D-F52F5B96CB22}" destId="{98188318-F4B8-4E23-9580-2CB2AF1E574D}" srcOrd="1" destOrd="0" presId="urn:microsoft.com/office/officeart/2005/8/layout/orgChart1"/>
    <dgm:cxn modelId="{2E9C400D-2704-435D-AA2F-5CFFD6D7B135}" type="presParOf" srcId="{98188318-F4B8-4E23-9580-2CB2AF1E574D}" destId="{21E234B7-0D5F-4CD6-B105-26D5D365EBC2}" srcOrd="0" destOrd="0" presId="urn:microsoft.com/office/officeart/2005/8/layout/orgChart1"/>
    <dgm:cxn modelId="{7F58D2A2-3469-48E1-8A29-FC235CEFB9CE}" type="presParOf" srcId="{21E234B7-0D5F-4CD6-B105-26D5D365EBC2}" destId="{73DD02D1-2301-49EA-8C93-6F5FBF4D3CE2}" srcOrd="0" destOrd="0" presId="urn:microsoft.com/office/officeart/2005/8/layout/orgChart1"/>
    <dgm:cxn modelId="{E660FAAD-AE1A-469A-95A5-A74DD875AFC6}" type="presParOf" srcId="{21E234B7-0D5F-4CD6-B105-26D5D365EBC2}" destId="{7E6457A5-8302-4AD0-9EF2-48BDAB15403B}" srcOrd="1" destOrd="0" presId="urn:microsoft.com/office/officeart/2005/8/layout/orgChart1"/>
    <dgm:cxn modelId="{D50A7DFA-D80F-416B-9697-C208165949AB}" type="presParOf" srcId="{98188318-F4B8-4E23-9580-2CB2AF1E574D}" destId="{80089DB3-039D-4659-BAE2-F69698F9A8B8}" srcOrd="1" destOrd="0" presId="urn:microsoft.com/office/officeart/2005/8/layout/orgChart1"/>
    <dgm:cxn modelId="{DC0404D0-9E5B-4116-BFEC-EE2D6FFF3C0E}" type="presParOf" srcId="{80089DB3-039D-4659-BAE2-F69698F9A8B8}" destId="{A4C475A7-40FC-4A14-A65B-47B5E45BBFD5}" srcOrd="0" destOrd="0" presId="urn:microsoft.com/office/officeart/2005/8/layout/orgChart1"/>
    <dgm:cxn modelId="{965453AA-A0D7-4C05-94D9-AB45C82057A3}" type="presParOf" srcId="{80089DB3-039D-4659-BAE2-F69698F9A8B8}" destId="{8232EFF4-6561-426B-A8CE-3524CF2FF8B7}" srcOrd="1" destOrd="0" presId="urn:microsoft.com/office/officeart/2005/8/layout/orgChart1"/>
    <dgm:cxn modelId="{194C124D-4056-486A-B758-65264A4B64F1}" type="presParOf" srcId="{8232EFF4-6561-426B-A8CE-3524CF2FF8B7}" destId="{3911504E-96A1-4F2D-9599-5DE57239EF1F}" srcOrd="0" destOrd="0" presId="urn:microsoft.com/office/officeart/2005/8/layout/orgChart1"/>
    <dgm:cxn modelId="{B990C816-035F-4607-A31E-413634030D6A}" type="presParOf" srcId="{3911504E-96A1-4F2D-9599-5DE57239EF1F}" destId="{6F83C236-6AE2-4B70-BECC-36F89E5E46B9}" srcOrd="0" destOrd="0" presId="urn:microsoft.com/office/officeart/2005/8/layout/orgChart1"/>
    <dgm:cxn modelId="{121BEC0C-B25D-4829-8C6B-3E27673393C9}" type="presParOf" srcId="{3911504E-96A1-4F2D-9599-5DE57239EF1F}" destId="{2E0B7BF2-A36C-40FD-9640-D4314FC81FD9}" srcOrd="1" destOrd="0" presId="urn:microsoft.com/office/officeart/2005/8/layout/orgChart1"/>
    <dgm:cxn modelId="{FF45B9F2-0185-4B57-95B5-C02206F5D3EB}" type="presParOf" srcId="{8232EFF4-6561-426B-A8CE-3524CF2FF8B7}" destId="{FFAACC43-8B9E-48EA-AEB2-4C92C8F12B70}" srcOrd="1" destOrd="0" presId="urn:microsoft.com/office/officeart/2005/8/layout/orgChart1"/>
    <dgm:cxn modelId="{4BAD583A-40E1-4301-A309-366B17EE67D0}" type="presParOf" srcId="{8232EFF4-6561-426B-A8CE-3524CF2FF8B7}" destId="{E1A1DF3C-C0D5-42EA-942D-EE5C851F0A7D}" srcOrd="2" destOrd="0" presId="urn:microsoft.com/office/officeart/2005/8/layout/orgChart1"/>
    <dgm:cxn modelId="{3B9A7AE0-C45D-43E5-8C39-90F98E4A92D0}" type="presParOf" srcId="{98188318-F4B8-4E23-9580-2CB2AF1E574D}" destId="{6A1EF014-3874-4A65-A2C6-07F653AEC55C}" srcOrd="2" destOrd="0" presId="urn:microsoft.com/office/officeart/2005/8/layout/orgChart1"/>
    <dgm:cxn modelId="{569EC197-EDC1-495A-A2F6-C958F3A27C26}" type="presParOf" srcId="{6ACD7117-C98B-45BF-981D-F52F5B96CB22}" destId="{9BBADD5D-AD1A-4DF4-8F42-0A92B40BD590}" srcOrd="2" destOrd="0" presId="urn:microsoft.com/office/officeart/2005/8/layout/orgChart1"/>
    <dgm:cxn modelId="{E7AE4333-4362-4609-BB88-B6837DBCA5F4}" type="presParOf" srcId="{6ACD7117-C98B-45BF-981D-F52F5B96CB22}" destId="{2E82A5B6-3411-4E75-9B6C-FFD68997E937}" srcOrd="3" destOrd="0" presId="urn:microsoft.com/office/officeart/2005/8/layout/orgChart1"/>
    <dgm:cxn modelId="{81AFA7B6-F987-4018-BED9-0722262980C6}" type="presParOf" srcId="{2E82A5B6-3411-4E75-9B6C-FFD68997E937}" destId="{DF90FE24-642F-44B5-9D8C-82672F2F81B7}" srcOrd="0" destOrd="0" presId="urn:microsoft.com/office/officeart/2005/8/layout/orgChart1"/>
    <dgm:cxn modelId="{0EB8AEBE-8815-4B81-96C2-A30E72BCCA28}" type="presParOf" srcId="{DF90FE24-642F-44B5-9D8C-82672F2F81B7}" destId="{BD57B6AA-A262-4F67-99A6-B434AD4E5F20}" srcOrd="0" destOrd="0" presId="urn:microsoft.com/office/officeart/2005/8/layout/orgChart1"/>
    <dgm:cxn modelId="{3FF3661C-1388-4235-A7AA-FB403B0D2CE8}" type="presParOf" srcId="{DF90FE24-642F-44B5-9D8C-82672F2F81B7}" destId="{578D511B-42CC-4065-8065-BE5A1E80A258}" srcOrd="1" destOrd="0" presId="urn:microsoft.com/office/officeart/2005/8/layout/orgChart1"/>
    <dgm:cxn modelId="{3BBF0B1B-77EA-4181-905A-B839E487228B}" type="presParOf" srcId="{2E82A5B6-3411-4E75-9B6C-FFD68997E937}" destId="{A32236DF-6FAD-44A5-A43F-A23089BB5B48}" srcOrd="1" destOrd="0" presId="urn:microsoft.com/office/officeart/2005/8/layout/orgChart1"/>
    <dgm:cxn modelId="{D088BBD5-A4C9-4953-9E7B-7C11414CF184}" type="presParOf" srcId="{A32236DF-6FAD-44A5-A43F-A23089BB5B48}" destId="{D0D14810-C232-4434-A5D9-66E58CA05F91}" srcOrd="0" destOrd="0" presId="urn:microsoft.com/office/officeart/2005/8/layout/orgChart1"/>
    <dgm:cxn modelId="{750D7E39-DEBF-4D20-9C46-40621AC052CC}" type="presParOf" srcId="{A32236DF-6FAD-44A5-A43F-A23089BB5B48}" destId="{728E2A23-A5B2-48F8-8E6D-28C3B89AA076}" srcOrd="1" destOrd="0" presId="urn:microsoft.com/office/officeart/2005/8/layout/orgChart1"/>
    <dgm:cxn modelId="{272C63E5-AD6C-4A74-9AE3-9AAB9067F081}" type="presParOf" srcId="{728E2A23-A5B2-48F8-8E6D-28C3B89AA076}" destId="{9724853B-121B-467F-A32D-968BEA896104}" srcOrd="0" destOrd="0" presId="urn:microsoft.com/office/officeart/2005/8/layout/orgChart1"/>
    <dgm:cxn modelId="{8689D2D2-DE68-4C9C-B051-63E8757AFC89}" type="presParOf" srcId="{9724853B-121B-467F-A32D-968BEA896104}" destId="{EC73CD01-2D0C-4F01-B3DE-351198D9A1A3}" srcOrd="0" destOrd="0" presId="urn:microsoft.com/office/officeart/2005/8/layout/orgChart1"/>
    <dgm:cxn modelId="{74F5F85A-DBA9-4BDE-9FA2-A8C974405328}" type="presParOf" srcId="{9724853B-121B-467F-A32D-968BEA896104}" destId="{3AA1A140-275F-49EA-93CF-47E850EDF276}" srcOrd="1" destOrd="0" presId="urn:microsoft.com/office/officeart/2005/8/layout/orgChart1"/>
    <dgm:cxn modelId="{A227C9A1-7762-496D-8641-9B423A1FF46F}" type="presParOf" srcId="{728E2A23-A5B2-48F8-8E6D-28C3B89AA076}" destId="{67C6CCC7-82B5-4F2E-9049-9F84ABE50E0B}" srcOrd="1" destOrd="0" presId="urn:microsoft.com/office/officeart/2005/8/layout/orgChart1"/>
    <dgm:cxn modelId="{29466A30-8E86-4841-8DE3-D9330532B812}" type="presParOf" srcId="{67C6CCC7-82B5-4F2E-9049-9F84ABE50E0B}" destId="{02BFACC0-A118-4726-AED8-C6096FBB84DE}" srcOrd="0" destOrd="0" presId="urn:microsoft.com/office/officeart/2005/8/layout/orgChart1"/>
    <dgm:cxn modelId="{D57C6F91-9C8B-4D9E-AFCD-28A4AB669CE8}" type="presParOf" srcId="{67C6CCC7-82B5-4F2E-9049-9F84ABE50E0B}" destId="{94BC87E7-0B60-43BE-BF5A-CD97BCFF3DBA}" srcOrd="1" destOrd="0" presId="urn:microsoft.com/office/officeart/2005/8/layout/orgChart1"/>
    <dgm:cxn modelId="{4A76F0A7-1D7D-40FA-A367-3EBCE1EF38F9}" type="presParOf" srcId="{94BC87E7-0B60-43BE-BF5A-CD97BCFF3DBA}" destId="{BA6D3FEA-26D4-4D03-B6E7-A0CD675C2757}" srcOrd="0" destOrd="0" presId="urn:microsoft.com/office/officeart/2005/8/layout/orgChart1"/>
    <dgm:cxn modelId="{0B970368-B100-446A-AEA4-BBA4BFB1FDCB}" type="presParOf" srcId="{BA6D3FEA-26D4-4D03-B6E7-A0CD675C2757}" destId="{63835557-75A5-488F-B11D-34E636B91CDF}" srcOrd="0" destOrd="0" presId="urn:microsoft.com/office/officeart/2005/8/layout/orgChart1"/>
    <dgm:cxn modelId="{7E52B81F-2527-4C10-8F98-EC593D0BD427}" type="presParOf" srcId="{BA6D3FEA-26D4-4D03-B6E7-A0CD675C2757}" destId="{E2BF9163-4C8A-4E4D-A392-2E9AD63CF26B}" srcOrd="1" destOrd="0" presId="urn:microsoft.com/office/officeart/2005/8/layout/orgChart1"/>
    <dgm:cxn modelId="{55AF16B0-C523-4CBA-BC69-797A1E7D7A54}" type="presParOf" srcId="{94BC87E7-0B60-43BE-BF5A-CD97BCFF3DBA}" destId="{4A546F76-CAFB-4BF5-9152-FA56BD1F97F5}" srcOrd="1" destOrd="0" presId="urn:microsoft.com/office/officeart/2005/8/layout/orgChart1"/>
    <dgm:cxn modelId="{49406256-951F-49C3-988D-43F78A288DBB}" type="presParOf" srcId="{4A546F76-CAFB-4BF5-9152-FA56BD1F97F5}" destId="{73AFB461-97AF-430B-ACDA-A13177CDAE20}" srcOrd="0" destOrd="0" presId="urn:microsoft.com/office/officeart/2005/8/layout/orgChart1"/>
    <dgm:cxn modelId="{20A5E093-8118-455B-A24B-6FC4D36546A8}" type="presParOf" srcId="{4A546F76-CAFB-4BF5-9152-FA56BD1F97F5}" destId="{78CA5D59-3D5B-4923-B5D1-B4E1686AC124}" srcOrd="1" destOrd="0" presId="urn:microsoft.com/office/officeart/2005/8/layout/orgChart1"/>
    <dgm:cxn modelId="{C0186264-BAAA-487B-A545-7BE64CA6B69F}" type="presParOf" srcId="{78CA5D59-3D5B-4923-B5D1-B4E1686AC124}" destId="{3B6A532D-7352-4E30-AEFD-836F0460DBDE}" srcOrd="0" destOrd="0" presId="urn:microsoft.com/office/officeart/2005/8/layout/orgChart1"/>
    <dgm:cxn modelId="{1D847546-2D6D-4E40-BB2C-2B406E9EED7F}" type="presParOf" srcId="{3B6A532D-7352-4E30-AEFD-836F0460DBDE}" destId="{C3E77CCA-78DC-44C7-BBCD-35930738486F}" srcOrd="0" destOrd="0" presId="urn:microsoft.com/office/officeart/2005/8/layout/orgChart1"/>
    <dgm:cxn modelId="{84AD3897-9C61-4A1A-83EF-A64E03330C31}" type="presParOf" srcId="{3B6A532D-7352-4E30-AEFD-836F0460DBDE}" destId="{C53B362A-6F2C-4E2B-ADE9-137C00A75634}" srcOrd="1" destOrd="0" presId="urn:microsoft.com/office/officeart/2005/8/layout/orgChart1"/>
    <dgm:cxn modelId="{D6D7134D-153C-46D1-89FA-9AEF8F26FEB3}" type="presParOf" srcId="{78CA5D59-3D5B-4923-B5D1-B4E1686AC124}" destId="{F2C61029-7212-4793-A877-8EDFFAB1C361}" srcOrd="1" destOrd="0" presId="urn:microsoft.com/office/officeart/2005/8/layout/orgChart1"/>
    <dgm:cxn modelId="{2E7C1FFD-9240-4AAC-B74C-1BB974DA664D}" type="presParOf" srcId="{78CA5D59-3D5B-4923-B5D1-B4E1686AC124}" destId="{89FFC37E-0245-47EF-B141-303FE2C3AC7C}" srcOrd="2" destOrd="0" presId="urn:microsoft.com/office/officeart/2005/8/layout/orgChart1"/>
    <dgm:cxn modelId="{8681CB8B-D1E2-49CA-96FB-B3F06412E2BB}" type="presParOf" srcId="{94BC87E7-0B60-43BE-BF5A-CD97BCFF3DBA}" destId="{752A5CB1-1A40-4CBE-A975-52AB8DBF7BD7}" srcOrd="2" destOrd="0" presId="urn:microsoft.com/office/officeart/2005/8/layout/orgChart1"/>
    <dgm:cxn modelId="{80BC2CBD-C30B-47FF-B11B-6A94114EF06E}" type="presParOf" srcId="{728E2A23-A5B2-48F8-8E6D-28C3B89AA076}" destId="{295E4ED2-60E3-4F50-97C9-CF2AF70C88CC}" srcOrd="2" destOrd="0" presId="urn:microsoft.com/office/officeart/2005/8/layout/orgChart1"/>
    <dgm:cxn modelId="{A1F9458B-E4DF-4D24-BAC5-C526A8B0BFC2}" type="presParOf" srcId="{A32236DF-6FAD-44A5-A43F-A23089BB5B48}" destId="{DB16A451-DCBF-4222-96DB-E83FADA41E14}" srcOrd="2" destOrd="0" presId="urn:microsoft.com/office/officeart/2005/8/layout/orgChart1"/>
    <dgm:cxn modelId="{AF24832E-01A5-4598-BC51-B0393E94D620}" type="presParOf" srcId="{A32236DF-6FAD-44A5-A43F-A23089BB5B48}" destId="{7349246D-386F-4BDE-9320-1108860B9455}" srcOrd="3" destOrd="0" presId="urn:microsoft.com/office/officeart/2005/8/layout/orgChart1"/>
    <dgm:cxn modelId="{6A2A6057-981A-41A3-81FF-2618425FC5A1}" type="presParOf" srcId="{7349246D-386F-4BDE-9320-1108860B9455}" destId="{5C54EBA7-DB81-4921-A5C4-6372029231ED}" srcOrd="0" destOrd="0" presId="urn:microsoft.com/office/officeart/2005/8/layout/orgChart1"/>
    <dgm:cxn modelId="{3871B07E-BFCE-4416-A2F3-B8B7DE0611A5}" type="presParOf" srcId="{5C54EBA7-DB81-4921-A5C4-6372029231ED}" destId="{30212A0C-F0E2-494C-8F5A-18BFD5734314}" srcOrd="0" destOrd="0" presId="urn:microsoft.com/office/officeart/2005/8/layout/orgChart1"/>
    <dgm:cxn modelId="{15A9FFE3-39AA-43C7-9391-F87DF052EB09}" type="presParOf" srcId="{5C54EBA7-DB81-4921-A5C4-6372029231ED}" destId="{8444FF16-93C2-4C79-8F59-4DF2EFDBC9DB}" srcOrd="1" destOrd="0" presId="urn:microsoft.com/office/officeart/2005/8/layout/orgChart1"/>
    <dgm:cxn modelId="{D108055A-9736-47A2-9B41-DCCCD4B91721}" type="presParOf" srcId="{7349246D-386F-4BDE-9320-1108860B9455}" destId="{0E1CD2CB-ABE3-4671-99A3-AADD78A3A181}" srcOrd="1" destOrd="0" presId="urn:microsoft.com/office/officeart/2005/8/layout/orgChart1"/>
    <dgm:cxn modelId="{007F0E0C-7D25-47F1-BE7C-D4692B185A62}" type="presParOf" srcId="{0E1CD2CB-ABE3-4671-99A3-AADD78A3A181}" destId="{DB31AC15-8812-444B-BBEF-1553C142A23A}" srcOrd="0" destOrd="0" presId="urn:microsoft.com/office/officeart/2005/8/layout/orgChart1"/>
    <dgm:cxn modelId="{C3F09460-E6C8-4D99-97C3-832784D57D31}" type="presParOf" srcId="{0E1CD2CB-ABE3-4671-99A3-AADD78A3A181}" destId="{E66913E0-B36A-46E4-AF88-F2FBC400C274}" srcOrd="1" destOrd="0" presId="urn:microsoft.com/office/officeart/2005/8/layout/orgChart1"/>
    <dgm:cxn modelId="{EF42D406-BCCE-47AE-AF84-E20B25CEA857}" type="presParOf" srcId="{E66913E0-B36A-46E4-AF88-F2FBC400C274}" destId="{5B4504A5-4EED-4692-BFA8-20A0C877C316}" srcOrd="0" destOrd="0" presId="urn:microsoft.com/office/officeart/2005/8/layout/orgChart1"/>
    <dgm:cxn modelId="{12E84D84-770E-4ED3-9199-BDB997141980}" type="presParOf" srcId="{5B4504A5-4EED-4692-BFA8-20A0C877C316}" destId="{8D747283-DBCF-4248-B9BB-6D387649B288}" srcOrd="0" destOrd="0" presId="urn:microsoft.com/office/officeart/2005/8/layout/orgChart1"/>
    <dgm:cxn modelId="{E3A0CC85-E9C1-4DCC-AFC0-4B4FEBACADB9}" type="presParOf" srcId="{5B4504A5-4EED-4692-BFA8-20A0C877C316}" destId="{1A761729-6501-4041-A703-760E50D2A6CF}" srcOrd="1" destOrd="0" presId="urn:microsoft.com/office/officeart/2005/8/layout/orgChart1"/>
    <dgm:cxn modelId="{FC5831A5-E00E-43CD-BDBA-6CA041101C0A}" type="presParOf" srcId="{E66913E0-B36A-46E4-AF88-F2FBC400C274}" destId="{F45D74B1-4622-45EE-93C4-546E0B8624AA}" srcOrd="1" destOrd="0" presId="urn:microsoft.com/office/officeart/2005/8/layout/orgChart1"/>
    <dgm:cxn modelId="{5A00F1A4-685D-4E71-BF86-7C977110334D}" type="presParOf" srcId="{E66913E0-B36A-46E4-AF88-F2FBC400C274}" destId="{2D45419D-B76E-4943-8669-A6C504A98F6E}" srcOrd="2" destOrd="0" presId="urn:microsoft.com/office/officeart/2005/8/layout/orgChart1"/>
    <dgm:cxn modelId="{DF38841E-6948-4FC0-B7E3-6044F5EE83FE}" type="presParOf" srcId="{0E1CD2CB-ABE3-4671-99A3-AADD78A3A181}" destId="{31C418AD-7EEA-4EF8-8E62-C61DB7CF7DBA}" srcOrd="2" destOrd="0" presId="urn:microsoft.com/office/officeart/2005/8/layout/orgChart1"/>
    <dgm:cxn modelId="{9AD2E499-2473-4C85-A364-F27B554671DC}" type="presParOf" srcId="{0E1CD2CB-ABE3-4671-99A3-AADD78A3A181}" destId="{A9669E3C-9099-4109-A999-425215C64E8A}" srcOrd="3" destOrd="0" presId="urn:microsoft.com/office/officeart/2005/8/layout/orgChart1"/>
    <dgm:cxn modelId="{E100E1FE-E477-49B2-9A33-B6606202F652}" type="presParOf" srcId="{A9669E3C-9099-4109-A999-425215C64E8A}" destId="{64646A77-D318-4D25-A7E9-4B7783288428}" srcOrd="0" destOrd="0" presId="urn:microsoft.com/office/officeart/2005/8/layout/orgChart1"/>
    <dgm:cxn modelId="{AA985A98-678F-48DF-B968-405915B38D50}" type="presParOf" srcId="{64646A77-D318-4D25-A7E9-4B7783288428}" destId="{CAB29DCA-238D-48F4-BDF9-29AD561F8F27}" srcOrd="0" destOrd="0" presId="urn:microsoft.com/office/officeart/2005/8/layout/orgChart1"/>
    <dgm:cxn modelId="{95092451-C5BC-48E3-ABB8-5CCB4FC54397}" type="presParOf" srcId="{64646A77-D318-4D25-A7E9-4B7783288428}" destId="{7E807C02-177D-40C4-B279-01E3A4E9524A}" srcOrd="1" destOrd="0" presId="urn:microsoft.com/office/officeart/2005/8/layout/orgChart1"/>
    <dgm:cxn modelId="{089464AE-C32C-4393-B676-7F2B6E38B875}" type="presParOf" srcId="{A9669E3C-9099-4109-A999-425215C64E8A}" destId="{6039CFAD-5084-42E5-823B-71409F313B5B}" srcOrd="1" destOrd="0" presId="urn:microsoft.com/office/officeart/2005/8/layout/orgChart1"/>
    <dgm:cxn modelId="{33215E40-2543-46EE-9BEC-FB65E3F67597}" type="presParOf" srcId="{6039CFAD-5084-42E5-823B-71409F313B5B}" destId="{31933583-D4CB-4B7F-B762-6080C4777DE8}" srcOrd="0" destOrd="0" presId="urn:microsoft.com/office/officeart/2005/8/layout/orgChart1"/>
    <dgm:cxn modelId="{C891C68D-B2E6-48AF-B284-284E8B6E8961}" type="presParOf" srcId="{6039CFAD-5084-42E5-823B-71409F313B5B}" destId="{F76DDC40-C395-4081-8BBC-6B0EDB3B65A8}" srcOrd="1" destOrd="0" presId="urn:microsoft.com/office/officeart/2005/8/layout/orgChart1"/>
    <dgm:cxn modelId="{C43E3CB9-D293-4F8D-984A-78669DDF6A41}" type="presParOf" srcId="{F76DDC40-C395-4081-8BBC-6B0EDB3B65A8}" destId="{E7C84D4C-D6B0-4437-BABD-DB01095696A8}" srcOrd="0" destOrd="0" presId="urn:microsoft.com/office/officeart/2005/8/layout/orgChart1"/>
    <dgm:cxn modelId="{831F0CE7-D641-4E95-8E69-A260B9FB6533}" type="presParOf" srcId="{E7C84D4C-D6B0-4437-BABD-DB01095696A8}" destId="{72114935-6679-4B4B-BAFF-649E5BE1A38E}" srcOrd="0" destOrd="0" presId="urn:microsoft.com/office/officeart/2005/8/layout/orgChart1"/>
    <dgm:cxn modelId="{EF637F78-3724-473A-8E1E-91C5D8D82785}" type="presParOf" srcId="{E7C84D4C-D6B0-4437-BABD-DB01095696A8}" destId="{4036289C-1D27-4448-B099-7C8B6B7E4A43}" srcOrd="1" destOrd="0" presId="urn:microsoft.com/office/officeart/2005/8/layout/orgChart1"/>
    <dgm:cxn modelId="{22481E70-1AC3-48E5-964B-8D331DD3212D}" type="presParOf" srcId="{F76DDC40-C395-4081-8BBC-6B0EDB3B65A8}" destId="{E59EB5B6-96C9-422A-ABE9-E43B78E1F690}" srcOrd="1" destOrd="0" presId="urn:microsoft.com/office/officeart/2005/8/layout/orgChart1"/>
    <dgm:cxn modelId="{BA3371B3-B9F4-4566-AABC-4A472123DD94}" type="presParOf" srcId="{F76DDC40-C395-4081-8BBC-6B0EDB3B65A8}" destId="{7208D29C-2B97-4680-90BB-9BBFF7CB54C2}" srcOrd="2" destOrd="0" presId="urn:microsoft.com/office/officeart/2005/8/layout/orgChart1"/>
    <dgm:cxn modelId="{7D65E15B-C3A2-4BFC-A62A-AEE857867E28}" type="presParOf" srcId="{A9669E3C-9099-4109-A999-425215C64E8A}" destId="{E7F4156E-80C9-4619-803A-47EAFAE83730}" srcOrd="2" destOrd="0" presId="urn:microsoft.com/office/officeart/2005/8/layout/orgChart1"/>
    <dgm:cxn modelId="{93ECEAEF-3A09-4BC2-A5E5-9E0F726EF26A}" type="presParOf" srcId="{7349246D-386F-4BDE-9320-1108860B9455}" destId="{5D0216A3-949A-480E-8E74-D56D1FB451B7}" srcOrd="2" destOrd="0" presId="urn:microsoft.com/office/officeart/2005/8/layout/orgChart1"/>
    <dgm:cxn modelId="{BEE72431-3DC1-46A1-9945-5736B639A411}" type="presParOf" srcId="{2E82A5B6-3411-4E75-9B6C-FFD68997E937}" destId="{43F78B9E-702C-4C4C-815D-0C16FFAF8091}" srcOrd="2" destOrd="0" presId="urn:microsoft.com/office/officeart/2005/8/layout/orgChart1"/>
    <dgm:cxn modelId="{CA9F8D93-1ED9-48A9-9F34-9A4DFC885229}" type="presParOf" srcId="{111F35FA-176A-45AB-973C-37B70D8CC3AA}" destId="{8C6282AD-8622-4012-9BFD-597E50057562}" srcOrd="2" destOrd="0" presId="urn:microsoft.com/office/officeart/2005/8/layout/orgChart1"/>
    <dgm:cxn modelId="{00312882-337A-46B0-B637-7C06764FD9D7}" type="presParOf" srcId="{513A0A4F-EF48-4634-95B3-804A3238F4BC}" destId="{8A3FBACC-2BB8-4814-8D37-384FA0E11E8A}" srcOrd="6" destOrd="0" presId="urn:microsoft.com/office/officeart/2005/8/layout/orgChart1"/>
    <dgm:cxn modelId="{66B01865-5F42-449D-BE47-BF77DB023FD3}" type="presParOf" srcId="{513A0A4F-EF48-4634-95B3-804A3238F4BC}" destId="{9FE8951C-7268-4BAA-B981-EF7E2C4F8249}" srcOrd="7" destOrd="0" presId="urn:microsoft.com/office/officeart/2005/8/layout/orgChart1"/>
    <dgm:cxn modelId="{680A38DE-4A8A-44E9-B72B-A90260CB2932}" type="presParOf" srcId="{9FE8951C-7268-4BAA-B981-EF7E2C4F8249}" destId="{C20038B8-D397-43BC-97B8-A6051BA79D15}" srcOrd="0" destOrd="0" presId="urn:microsoft.com/office/officeart/2005/8/layout/orgChart1"/>
    <dgm:cxn modelId="{8DE572D6-5D3D-4A36-819A-140D9FA55FC3}" type="presParOf" srcId="{C20038B8-D397-43BC-97B8-A6051BA79D15}" destId="{C3C4B26A-56C2-4A2B-9F5A-65BA78570BEC}" srcOrd="0" destOrd="0" presId="urn:microsoft.com/office/officeart/2005/8/layout/orgChart1"/>
    <dgm:cxn modelId="{97455880-1AF1-44F0-9247-F2C3937889F9}" type="presParOf" srcId="{C20038B8-D397-43BC-97B8-A6051BA79D15}" destId="{EF698439-42DE-4D6D-9E3B-D5D18AB97334}" srcOrd="1" destOrd="0" presId="urn:microsoft.com/office/officeart/2005/8/layout/orgChart1"/>
    <dgm:cxn modelId="{70993FCD-BF6D-459D-8426-B90F65531222}" type="presParOf" srcId="{9FE8951C-7268-4BAA-B981-EF7E2C4F8249}" destId="{CF437937-6C7B-49BD-8251-54048E77D7A4}" srcOrd="1" destOrd="0" presId="urn:microsoft.com/office/officeart/2005/8/layout/orgChart1"/>
    <dgm:cxn modelId="{59DC3DAF-FA46-4E7F-9E61-996667B028E3}" type="presParOf" srcId="{CF437937-6C7B-49BD-8251-54048E77D7A4}" destId="{A13687C8-367B-45CD-99B0-7EACBB1BCED0}" srcOrd="0" destOrd="0" presId="urn:microsoft.com/office/officeart/2005/8/layout/orgChart1"/>
    <dgm:cxn modelId="{ECB7D47E-D99B-483B-A67E-DBEDE4015445}" type="presParOf" srcId="{CF437937-6C7B-49BD-8251-54048E77D7A4}" destId="{F1C742D5-BA76-4F57-89BB-6E382A7012C5}" srcOrd="1" destOrd="0" presId="urn:microsoft.com/office/officeart/2005/8/layout/orgChart1"/>
    <dgm:cxn modelId="{F1662C26-00C5-4B1C-8AE9-D3DDD6DE16BA}" type="presParOf" srcId="{F1C742D5-BA76-4F57-89BB-6E382A7012C5}" destId="{F22C671F-8D86-489E-97DA-90B877F3545E}" srcOrd="0" destOrd="0" presId="urn:microsoft.com/office/officeart/2005/8/layout/orgChart1"/>
    <dgm:cxn modelId="{5E2B1AA4-1496-4173-914E-6094B2CE04C9}" type="presParOf" srcId="{F22C671F-8D86-489E-97DA-90B877F3545E}" destId="{D84B5B39-F148-4BB3-A3DF-9CA8A6788FAF}" srcOrd="0" destOrd="0" presId="urn:microsoft.com/office/officeart/2005/8/layout/orgChart1"/>
    <dgm:cxn modelId="{2D92C334-2097-467A-9BB0-38148B277368}" type="presParOf" srcId="{F22C671F-8D86-489E-97DA-90B877F3545E}" destId="{BFDD161B-E1C0-42B3-80CA-6E5AFCCEE523}" srcOrd="1" destOrd="0" presId="urn:microsoft.com/office/officeart/2005/8/layout/orgChart1"/>
    <dgm:cxn modelId="{87D857D9-E26B-496F-9196-94D01FF92DD3}" type="presParOf" srcId="{F1C742D5-BA76-4F57-89BB-6E382A7012C5}" destId="{5AD8A45B-EAC9-49AD-BD80-63000F9ADF49}" srcOrd="1" destOrd="0" presId="urn:microsoft.com/office/officeart/2005/8/layout/orgChart1"/>
    <dgm:cxn modelId="{7EB3B445-9EB3-4099-8D9E-B1B8DA16A70F}" type="presParOf" srcId="{F1C742D5-BA76-4F57-89BB-6E382A7012C5}" destId="{DB9795C0-4406-4913-8AE4-8EA8CDADA288}" srcOrd="2" destOrd="0" presId="urn:microsoft.com/office/officeart/2005/8/layout/orgChart1"/>
    <dgm:cxn modelId="{221FA100-1F91-4F3B-9BEB-72B693794E1A}" type="presParOf" srcId="{CF437937-6C7B-49BD-8251-54048E77D7A4}" destId="{4097683D-98B7-4B5C-879F-1D41885C552E}" srcOrd="2" destOrd="0" presId="urn:microsoft.com/office/officeart/2005/8/layout/orgChart1"/>
    <dgm:cxn modelId="{18C50A58-C6EF-49CF-82D8-69A5C40E10A7}" type="presParOf" srcId="{CF437937-6C7B-49BD-8251-54048E77D7A4}" destId="{20B206D3-61DC-432B-BC32-A870E72ED339}" srcOrd="3" destOrd="0" presId="urn:microsoft.com/office/officeart/2005/8/layout/orgChart1"/>
    <dgm:cxn modelId="{33314CDD-3A10-4240-BF0D-9CA063525AAB}" type="presParOf" srcId="{20B206D3-61DC-432B-BC32-A870E72ED339}" destId="{ABAD228C-32EB-4E5F-B1CC-B68047730509}" srcOrd="0" destOrd="0" presId="urn:microsoft.com/office/officeart/2005/8/layout/orgChart1"/>
    <dgm:cxn modelId="{AAF4AB2B-36F0-48DB-BEAD-5BD9E4354B1E}" type="presParOf" srcId="{ABAD228C-32EB-4E5F-B1CC-B68047730509}" destId="{D412D5E0-28E2-46FB-8B48-D6CD0423D2FD}" srcOrd="0" destOrd="0" presId="urn:microsoft.com/office/officeart/2005/8/layout/orgChart1"/>
    <dgm:cxn modelId="{78ED9490-8AF1-4EF1-ADAA-4DB53340893E}" type="presParOf" srcId="{ABAD228C-32EB-4E5F-B1CC-B68047730509}" destId="{D2C5A849-F61D-4275-9BC3-8EC590562939}" srcOrd="1" destOrd="0" presId="urn:microsoft.com/office/officeart/2005/8/layout/orgChart1"/>
    <dgm:cxn modelId="{6F28AC41-750A-4520-BADB-CAA4F865560A}" type="presParOf" srcId="{20B206D3-61DC-432B-BC32-A870E72ED339}" destId="{365D62B4-0327-497A-87A3-E4A1ED173C99}" srcOrd="1" destOrd="0" presId="urn:microsoft.com/office/officeart/2005/8/layout/orgChart1"/>
    <dgm:cxn modelId="{6A32D0A9-1D9A-4338-8C8F-33DA7322D247}" type="presParOf" srcId="{20B206D3-61DC-432B-BC32-A870E72ED339}" destId="{C449204E-26C8-4997-874C-EC572AE9839C}" srcOrd="2" destOrd="0" presId="urn:microsoft.com/office/officeart/2005/8/layout/orgChart1"/>
    <dgm:cxn modelId="{7F2801BE-B2B1-4D15-95AF-EAE5A971213B}" type="presParOf" srcId="{9FE8951C-7268-4BAA-B981-EF7E2C4F8249}" destId="{E97DFCED-001D-4526-853B-09DD36343C7A}" srcOrd="2" destOrd="0" presId="urn:microsoft.com/office/officeart/2005/8/layout/orgChart1"/>
    <dgm:cxn modelId="{DAF96409-DC88-4991-89D3-15491EAB03E5}" type="presParOf" srcId="{40BD7DE9-879E-4E48-B4F6-299BC1A3A79D}" destId="{C4CA2857-927D-4FAC-845C-451C93B0F4A9}" srcOrd="2" destOrd="0" presId="urn:microsoft.com/office/officeart/2005/8/layout/orgChart1"/>
    <dgm:cxn modelId="{A5B0FD6D-6C73-4FCD-ACC4-F7A1EE84E311}" type="presParOf" srcId="{EB0C6637-BF9D-468F-99F2-6556E74CCE00}" destId="{20F8C8FB-25EA-40C4-9568-2CB911E730F3}" srcOrd="1" destOrd="0" presId="urn:microsoft.com/office/officeart/2005/8/layout/orgChart1"/>
    <dgm:cxn modelId="{916D905D-D118-45A3-82B0-1DBBE6B989D5}" type="presParOf" srcId="{20F8C8FB-25EA-40C4-9568-2CB911E730F3}" destId="{B4B99009-AE8D-4C1D-A423-A741C45412A9}" srcOrd="0" destOrd="0" presId="urn:microsoft.com/office/officeart/2005/8/layout/orgChart1"/>
    <dgm:cxn modelId="{BD842E7A-9B14-44EE-8DBD-60B7DE52F12A}" type="presParOf" srcId="{B4B99009-AE8D-4C1D-A423-A741C45412A9}" destId="{35F29CD9-C23D-4ADD-A970-C6A560C1F1DF}" srcOrd="0" destOrd="0" presId="urn:microsoft.com/office/officeart/2005/8/layout/orgChart1"/>
    <dgm:cxn modelId="{336E06F2-1FE8-4924-B944-C371A7FD9A26}" type="presParOf" srcId="{B4B99009-AE8D-4C1D-A423-A741C45412A9}" destId="{27ADBC41-F610-44BB-8C53-D1B5A88FCAD8}" srcOrd="1" destOrd="0" presId="urn:microsoft.com/office/officeart/2005/8/layout/orgChart1"/>
    <dgm:cxn modelId="{AE899731-E124-44E3-AE81-36BF77B09C6C}" type="presParOf" srcId="{20F8C8FB-25EA-40C4-9568-2CB911E730F3}" destId="{EB918546-76D7-448E-BEEC-2E71682F5407}" srcOrd="1" destOrd="0" presId="urn:microsoft.com/office/officeart/2005/8/layout/orgChart1"/>
    <dgm:cxn modelId="{F6E89A30-F4B4-4718-B68D-3F4744AB007F}"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03095C60-FC76-4DB7-9C06-835542EA10B0}" type="presOf" srcId="{E2BB06C0-F4CD-4F17-A814-6B2650819CA0}" destId="{13489DDF-4147-489E-914D-A5E8BAB661F2}"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C3426259-3597-4D7F-AA0C-AACD20D5A5F6}" type="presOf" srcId="{850227FD-696A-4E6E-AABE-73789947C146}" destId="{7E807C02-177D-40C4-B279-01E3A4E9524A}" srcOrd="1" destOrd="0" presId="urn:microsoft.com/office/officeart/2005/8/layout/orgChart1"/>
    <dgm:cxn modelId="{048D66E5-2530-49D3-9666-13FF40C1A31B}" type="presOf" srcId="{7143FD21-98FD-4B44-9F27-8C6771FFD0E3}" destId="{D84B5B39-F148-4BB3-A3DF-9CA8A6788FAF}"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788427E2-048D-45D8-BBDA-AE74DB4E7E14}" type="presOf" srcId="{01E6C257-1235-4C03-A1E6-23D13166589E}" destId="{24873F8F-7961-4284-9070-C8CED4E07646}" srcOrd="0" destOrd="0" presId="urn:microsoft.com/office/officeart/2005/8/layout/orgChart1"/>
    <dgm:cxn modelId="{773C675A-E4C4-4CD9-A6D6-511F15C5A11B}" type="presOf" srcId="{7143FD21-98FD-4B44-9F27-8C6771FFD0E3}" destId="{BFDD161B-E1C0-42B3-80CA-6E5AFCCEE523}" srcOrd="1" destOrd="0" presId="urn:microsoft.com/office/officeart/2005/8/layout/orgChart1"/>
    <dgm:cxn modelId="{70D96C73-49DE-4F9B-94C8-30B3461B655C}" type="presOf" srcId="{3ACA1CA3-8347-48E0-95B0-6A4F9CD0FA6F}" destId="{EB0C6637-BF9D-468F-99F2-6556E74CCE00}" srcOrd="0" destOrd="0" presId="urn:microsoft.com/office/officeart/2005/8/layout/orgChart1"/>
    <dgm:cxn modelId="{CD0FC11A-9B37-4016-9E8C-995F164AA996}" type="presOf" srcId="{71A3BA6B-0B66-4FFB-AFC5-8330E1D51857}" destId="{72114935-6679-4B4B-BAFF-649E5BE1A38E}" srcOrd="0" destOrd="0" presId="urn:microsoft.com/office/officeart/2005/8/layout/orgChart1"/>
    <dgm:cxn modelId="{7C732E5F-8BD5-477F-A134-937DBD1E04B6}" type="presOf" srcId="{E86E4BC1-DBB2-4961-919B-37DD2E8091DD}" destId="{D7F35E66-5F10-49D7-9580-2DB76B45369D}" srcOrd="1" destOrd="0" presId="urn:microsoft.com/office/officeart/2005/8/layout/orgChart1"/>
    <dgm:cxn modelId="{92600916-EDC0-40B5-94D0-AD547B50B144}" type="presOf" srcId="{432E84C4-497A-4C16-879A-3EE79E01E0EE}" destId="{2E0B7BF2-A36C-40FD-9640-D4314FC81FD9}" srcOrd="1"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25BAD140-7A9E-41EC-A2CD-785BD597E0E2}" type="presOf" srcId="{B054B5AA-1921-420C-B9DE-D4DBC5DDE514}" destId="{3AA1A140-275F-49EA-93CF-47E850EDF276}" srcOrd="1" destOrd="0" presId="urn:microsoft.com/office/officeart/2005/8/layout/orgChart1"/>
    <dgm:cxn modelId="{9B84ABF0-BB07-4E78-AC81-A76A597F03A7}" type="presOf" srcId="{1FEBC340-9921-4862-B7E5-4B7CBA129C02}" destId="{88D9A7C5-5C00-4BB5-8E21-C6FA69C93EDD}" srcOrd="1"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EFE3C5C0-B79F-4786-8C3E-67342C646E09}" type="presOf" srcId="{EAD7C900-AC14-45AA-AA7A-32F2D2C4578C}" destId="{E2BF9163-4C8A-4E4D-A392-2E9AD63CF26B}" srcOrd="1" destOrd="0" presId="urn:microsoft.com/office/officeart/2005/8/layout/orgChart1"/>
    <dgm:cxn modelId="{4CCE967C-8068-40C3-969C-4989F4F50F6B}" srcId="{5280F5D0-BBA9-4B50-97B7-05AECA17D038}" destId="{01E6C257-1235-4C03-A1E6-23D13166589E}" srcOrd="0" destOrd="0" parTransId="{978EA655-40F1-436B-92F3-3B144D0A7069}" sibTransId="{7D1C18E7-C28E-423F-B91E-D1759817F5C8}"/>
    <dgm:cxn modelId="{BDAE043E-6465-46CB-8BEE-ED0E32D9A88F}" type="presOf" srcId="{9EBDCEC8-0341-45D8-A441-36520E6644FD}" destId="{C3E77CCA-78DC-44C7-BBCD-35930738486F}" srcOrd="0" destOrd="0" presId="urn:microsoft.com/office/officeart/2005/8/layout/orgChart1"/>
    <dgm:cxn modelId="{632B97B3-FEA5-4578-A823-35A6A95296DA}" type="presOf" srcId="{EBEBFFCB-296D-473F-9844-BAD6E8524872}" destId="{8444FF16-93C2-4C79-8F59-4DF2EFDBC9DB}" srcOrd="1" destOrd="0" presId="urn:microsoft.com/office/officeart/2005/8/layout/orgChart1"/>
    <dgm:cxn modelId="{D40CFAC1-C309-472A-A266-20AB42B90402}" type="presOf" srcId="{1FEBC340-9921-4862-B7E5-4B7CBA129C02}" destId="{3686AACB-FAEF-45CE-A99B-8624CE9FC70D}" srcOrd="0" destOrd="0" presId="urn:microsoft.com/office/officeart/2005/8/layout/orgChart1"/>
    <dgm:cxn modelId="{A4DE36CC-1476-4477-9D74-336D28EBB64D}" type="presOf" srcId="{004DC190-4CB1-4209-899D-25009E9BE858}" destId="{866B3E9D-E97E-4312-BD82-9C80148CC414}" srcOrd="0" destOrd="0" presId="urn:microsoft.com/office/officeart/2005/8/layout/orgChart1"/>
    <dgm:cxn modelId="{27FF81A7-AD1D-4237-9EBB-9101B8D6F02A}" type="presOf" srcId="{1B96F8F9-3A26-435D-8771-5D2FA162723A}" destId="{DA5C9B02-3FEE-4CE2-9477-0B0C4A3AEFA7}"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FDBA60A5-427A-4B3C-83D5-09192C228D4E}" srcId="{369C2548-CE3C-44EB-A0F4-873E2F6D7004}" destId="{B054B5AA-1921-420C-B9DE-D4DBC5DDE514}" srcOrd="0" destOrd="0" parTransId="{71D8F595-A67F-4B3D-8802-D5E965100F87}" sibTransId="{C9401494-99D5-49E1-A9C3-0C677E96A860}"/>
    <dgm:cxn modelId="{2213B55D-1B9B-480A-BD14-8A217F2F1FFB}" type="presOf" srcId="{67A96D68-B6BD-46B4-9B75-9A8D65AC0635}" destId="{A1BA210F-28BF-4D5E-8867-B9C4CF76BD14}" srcOrd="0" destOrd="0" presId="urn:microsoft.com/office/officeart/2005/8/layout/orgChart1"/>
    <dgm:cxn modelId="{9DBFE73F-A0D3-452C-8A49-83D75C83E092}" type="presOf" srcId="{004DC190-4CB1-4209-899D-25009E9BE858}" destId="{06F2149E-A0D4-42D1-914B-A494743CF497}" srcOrd="1" destOrd="0" presId="urn:microsoft.com/office/officeart/2005/8/layout/orgChart1"/>
    <dgm:cxn modelId="{2EC57F6F-6E40-4681-8BB8-E4DB37725652}" type="presOf" srcId="{EAD7C900-AC14-45AA-AA7A-32F2D2C4578C}" destId="{63835557-75A5-488F-B11D-34E636B91CDF}"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C0E85BE4-331E-427A-BF95-EABB57822AAB}" srcId="{74BF011A-2C93-4849-8970-23FD8BFE5E2B}" destId="{7143FD21-98FD-4B44-9F27-8C6771FFD0E3}" srcOrd="0" destOrd="0" parTransId="{2A179F9B-6EDA-4006-A65C-FE771D3C5460}" sibTransId="{AF069FED-F492-4133-917D-0C61214A336F}"/>
    <dgm:cxn modelId="{501E0FCF-B184-4126-806B-75467526BC39}" type="presOf" srcId="{6BCC64F7-1277-4E07-90F0-8146D13021F6}" destId="{D2C5A849-F61D-4275-9BC3-8EC590562939}" srcOrd="1" destOrd="0" presId="urn:microsoft.com/office/officeart/2005/8/layout/orgChart1"/>
    <dgm:cxn modelId="{8E048770-2BB8-4C8E-8CFD-9F797E5DFF6B}" type="presOf" srcId="{01E6C257-1235-4C03-A1E6-23D13166589E}" destId="{B9CA462B-7188-4457-A43D-6368AE044075}" srcOrd="1" destOrd="0" presId="urn:microsoft.com/office/officeart/2005/8/layout/orgChart1"/>
    <dgm:cxn modelId="{8EC8B0C2-87F2-442B-9C57-7D641068163E}" type="presOf" srcId="{0148022F-CBB2-4CE5-AF4B-95745BAEA77D}" destId="{8A3FBACC-2BB8-4814-8D37-384FA0E11E8A}"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2B8459B7-FB68-4A81-9055-727C01D89548}" type="presOf" srcId="{850227FD-696A-4E6E-AABE-73789947C146}" destId="{CAB29DCA-238D-48F4-BDF9-29AD561F8F27}" srcOrd="0" destOrd="0" presId="urn:microsoft.com/office/officeart/2005/8/layout/orgChart1"/>
    <dgm:cxn modelId="{DE5675DF-439D-43FD-B2F3-72D5E19E7869}" type="presOf" srcId="{CB4C5649-A1FC-4041-8A0D-A04D58088B8E}" destId="{3FC5DA98-823D-4B97-9987-B008B3CE25EF}" srcOrd="1" destOrd="0" presId="urn:microsoft.com/office/officeart/2005/8/layout/orgChart1"/>
    <dgm:cxn modelId="{A630F8A0-30BE-4EBA-A81F-144E261F96A7}" type="presOf" srcId="{74BF011A-2C93-4849-8970-23FD8BFE5E2B}" destId="{C3C4B26A-56C2-4A2B-9F5A-65BA78570BEC}" srcOrd="0" destOrd="0" presId="urn:microsoft.com/office/officeart/2005/8/layout/orgChart1"/>
    <dgm:cxn modelId="{758CB5C7-BF18-41DE-9D43-835B892C0371}" type="presOf" srcId="{5280F5D0-BBA9-4B50-97B7-05AECA17D038}" destId="{500E74F0-D042-4151-B67D-8F80AACC9E46}" srcOrd="1" destOrd="0" presId="urn:microsoft.com/office/officeart/2005/8/layout/orgChart1"/>
    <dgm:cxn modelId="{4BE71A4A-DFC8-4ED3-B9B9-6D994B7F37FE}" type="presOf" srcId="{539FFE66-CF9A-4B5F-A23D-B73DCB8A2C7D}" destId="{73DD02D1-2301-49EA-8C93-6F5FBF4D3CE2}" srcOrd="0" destOrd="0" presId="urn:microsoft.com/office/officeart/2005/8/layout/orgChart1"/>
    <dgm:cxn modelId="{A6DEBB4B-443C-43D0-A91C-DE54B9DE491A}" type="presOf" srcId="{074AD57A-829A-4718-8B5E-2243F8A354C7}" destId="{31C418AD-7EEA-4EF8-8E62-C61DB7CF7DBA}" srcOrd="0" destOrd="0" presId="urn:microsoft.com/office/officeart/2005/8/layout/orgChart1"/>
    <dgm:cxn modelId="{A04601BF-D7B8-438E-9F73-8C0843B3CD8E}" type="presOf" srcId="{EBEBFFCB-296D-473F-9844-BAD6E8524872}" destId="{30212A0C-F0E2-494C-8F5A-18BFD5734314}" srcOrd="0" destOrd="0" presId="urn:microsoft.com/office/officeart/2005/8/layout/orgChart1"/>
    <dgm:cxn modelId="{652681FA-5B3F-4E68-AEFF-C071E5B8FC9C}" type="presOf" srcId="{2E87FF8F-56E9-43EB-979F-D06E79DDD818}" destId="{DB16A451-DCBF-4222-96DB-E83FADA41E14}" srcOrd="0" destOrd="0" presId="urn:microsoft.com/office/officeart/2005/8/layout/orgChart1"/>
    <dgm:cxn modelId="{21839DAC-0B0C-44A7-99A2-F8CFE1634181}" type="presOf" srcId="{C235CB76-9E8F-4F2C-9C14-18A7B6662BF8}" destId="{27ADBC41-F610-44BB-8C53-D1B5A88FCAD8}" srcOrd="1" destOrd="0" presId="urn:microsoft.com/office/officeart/2005/8/layout/orgChart1"/>
    <dgm:cxn modelId="{9EFEE6B6-979F-4282-81AC-1BEFC9DC89FC}" type="presOf" srcId="{67A96D68-B6BD-46B4-9B75-9A8D65AC0635}" destId="{3D39ECDD-B283-4701-BE1C-5BFC5DE3F1F2}" srcOrd="1"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E9F1088C-8167-467C-81C3-491CD682C301}" type="presOf" srcId="{6BCC64F7-1277-4E07-90F0-8146D13021F6}" destId="{D412D5E0-28E2-46FB-8B48-D6CD0423D2FD}" srcOrd="0" destOrd="0" presId="urn:microsoft.com/office/officeart/2005/8/layout/orgChart1"/>
    <dgm:cxn modelId="{AA7D4FA0-1996-4C5E-BAF8-21E2746D75AC}" type="presOf" srcId="{D715A920-8A2C-43A6-AA53-8218D0FB3EA8}" destId="{1A761729-6501-4041-A703-760E50D2A6CF}" srcOrd="1" destOrd="0" presId="urn:microsoft.com/office/officeart/2005/8/layout/orgChart1"/>
    <dgm:cxn modelId="{286AC49A-8504-42E6-AE05-6DF3FD2026B4}" type="presOf" srcId="{369C2548-CE3C-44EB-A0F4-873E2F6D7004}" destId="{578D511B-42CC-4065-8065-BE5A1E80A258}" srcOrd="1" destOrd="0" presId="urn:microsoft.com/office/officeart/2005/8/layout/orgChart1"/>
    <dgm:cxn modelId="{17209795-BDA5-4E60-9705-E0F8B5C598AD}" type="presOf" srcId="{5CED7F9F-0C26-435D-B060-AB41767509CC}" destId="{9BBADD5D-AD1A-4DF4-8F42-0A92B40BD590}"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276ABE85-D3A0-4A75-861F-F2530BF06222}" type="presOf" srcId="{74BF011A-2C93-4849-8970-23FD8BFE5E2B}" destId="{EF698439-42DE-4D6D-9E3B-D5D18AB97334}" srcOrd="1"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E027F46E-FCD0-4631-9847-4A504B0ED34E}" type="presOf" srcId="{71D8F595-A67F-4B3D-8802-D5E965100F87}" destId="{D0D14810-C232-4434-A5D9-66E58CA05F91}" srcOrd="0" destOrd="0" presId="urn:microsoft.com/office/officeart/2005/8/layout/orgChart1"/>
    <dgm:cxn modelId="{539FA064-21C3-4BD3-8C90-15655E2EC55B}" type="presOf" srcId="{A33EFCBD-BE3C-4371-A9CC-FE85C404392A}" destId="{02BFACC0-A118-4726-AED8-C6096FBB84DE}"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E887C14F-7E56-4F22-A62E-85B5FF8B3F61}" type="presOf" srcId="{D515E6A6-C494-45A6-95D3-B117B77340F2}" destId="{8C1BD4E9-4AD4-4C2A-9844-781E9B5CFC9C}" srcOrd="0" destOrd="0" presId="urn:microsoft.com/office/officeart/2005/8/layout/orgChart1"/>
    <dgm:cxn modelId="{A426BEBD-D055-403E-8DA3-A1918D7DF03D}" type="presOf" srcId="{AA9311E4-78CD-4FC8-A16D-56FC869FDFCF}" destId="{020F4531-2BF6-4EF7-A37F-2717A665387E}" srcOrd="0" destOrd="0" presId="urn:microsoft.com/office/officeart/2005/8/layout/orgChart1"/>
    <dgm:cxn modelId="{D868D734-BE47-422E-B21F-50D516EA4A73}" type="presOf" srcId="{1DAFDBB6-8395-406D-8E35-26336871E082}" destId="{84E5A571-1620-4661-A941-FDF7861A357F}" srcOrd="0" destOrd="0" presId="urn:microsoft.com/office/officeart/2005/8/layout/orgChart1"/>
    <dgm:cxn modelId="{7B200B29-1D70-4653-8FA5-9CFF5B6CC4DE}" type="presOf" srcId="{539FFE66-CF9A-4B5F-A23D-B73DCB8A2C7D}" destId="{7E6457A5-8302-4AD0-9EF2-48BDAB15403B}" srcOrd="1" destOrd="0" presId="urn:microsoft.com/office/officeart/2005/8/layout/orgChart1"/>
    <dgm:cxn modelId="{F795D69F-DDD0-45D7-9249-F95A4E4C7B49}" type="presOf" srcId="{AA47BA6C-896D-4297-BAE6-0CB9D7C83F93}" destId="{4097683D-98B7-4B5C-879F-1D41885C552E}"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4B174874-026C-4ADC-837E-C2DF4DB1B5A0}" srcId="{EBEBFFCB-296D-473F-9844-BAD6E8524872}" destId="{D715A920-8A2C-43A6-AA53-8218D0FB3EA8}" srcOrd="0" destOrd="0" parTransId="{BBC93586-1F25-4320-BEEF-DA74ED73B23A}" sibTransId="{4D01BCAE-222F-4370-BE59-1CEBFCC8A960}"/>
    <dgm:cxn modelId="{4F91FE6B-D353-4662-A96B-B81104B15DE3}" type="presOf" srcId="{10FDE490-DA9C-42DD-A319-E59491B4B6D5}" destId="{A4C475A7-40FC-4A14-A65B-47B5E45BBFD5}" srcOrd="0" destOrd="0" presId="urn:microsoft.com/office/officeart/2005/8/layout/orgChart1"/>
    <dgm:cxn modelId="{66DA692C-32AC-4637-B5F9-BF8951A8641E}" type="presOf" srcId="{978EA655-40F1-436B-92F3-3B144D0A7069}" destId="{4DF21F19-7B62-4AD6-B407-371836886403}" srcOrd="0"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524FAFD7-9C6D-45FA-90B3-4AC360BC3EB9}" type="presOf" srcId="{D715A920-8A2C-43A6-AA53-8218D0FB3EA8}" destId="{8D747283-DBCF-4248-B9BB-6D387649B288}" srcOrd="0" destOrd="0" presId="urn:microsoft.com/office/officeart/2005/8/layout/orgChart1"/>
    <dgm:cxn modelId="{15FDD0CD-FC9E-45D4-91BE-A75DDC1A4ECB}" type="presOf" srcId="{C2638407-E068-4D15-8CC7-658631BCCCEB}" destId="{F6C4C0EA-99CF-48FA-BFA8-6DAA567B6129}" srcOrd="0" destOrd="0" presId="urn:microsoft.com/office/officeart/2005/8/layout/orgChart1"/>
    <dgm:cxn modelId="{2A4F4953-EAAF-4533-89B2-D9BFAD04813A}" type="presOf" srcId="{9EBDCEC8-0341-45D8-A441-36520E6644FD}" destId="{C53B362A-6F2C-4E2B-ADE9-137C00A75634}" srcOrd="1" destOrd="0" presId="urn:microsoft.com/office/officeart/2005/8/layout/orgChart1"/>
    <dgm:cxn modelId="{7E299EE1-968F-43B1-9994-99320C616C3D}" type="presOf" srcId="{369C2548-CE3C-44EB-A0F4-873E2F6D7004}" destId="{BD57B6AA-A262-4F67-99A6-B434AD4E5F20}" srcOrd="0" destOrd="0" presId="urn:microsoft.com/office/officeart/2005/8/layout/orgChart1"/>
    <dgm:cxn modelId="{4570CE36-FE1A-4D87-9B76-E1A4CDBB570C}" type="presOf" srcId="{50C917C6-1A06-4C8D-8FE1-12D9739C1735}" destId="{E2E30461-C636-45B0-8228-9FDD9C8C74F5}" srcOrd="0" destOrd="0" presId="urn:microsoft.com/office/officeart/2005/8/layout/orgChart1"/>
    <dgm:cxn modelId="{B33E736C-AAE4-41A6-9966-2AD44D1F3782}" type="presOf" srcId="{1DAFDBB6-8395-406D-8E35-26336871E082}" destId="{EE5597C2-FAE6-4C41-8553-442E39AC06DD}" srcOrd="1" destOrd="0" presId="urn:microsoft.com/office/officeart/2005/8/layout/orgChart1"/>
    <dgm:cxn modelId="{A53C504E-C51E-4331-A507-2EFC926BAFBB}" type="presOf" srcId="{C47F6E65-0F45-4A55-8E58-86DBD56B3B29}" destId="{73AFB461-97AF-430B-ACDA-A13177CDAE20}"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AC650D77-1247-40B9-AC0A-3BA3E7E61BD0}" type="presOf" srcId="{71A3BA6B-0B66-4FFB-AFC5-8330E1D51857}" destId="{4036289C-1D27-4448-B099-7C8B6B7E4A43}" srcOrd="1" destOrd="0" presId="urn:microsoft.com/office/officeart/2005/8/layout/orgChart1"/>
    <dgm:cxn modelId="{302B1A0D-00D0-43B8-BD31-30368D8DE5B0}" srcId="{5280F5D0-BBA9-4B50-97B7-05AECA17D038}" destId="{E86E4BC1-DBB2-4961-919B-37DD2E8091DD}" srcOrd="3" destOrd="0" parTransId="{C14C95A4-018E-478A-9B19-B2C977AA01EB}" sibTransId="{041E48D5-7CDC-4073-A28D-2F4EB9EF5C12}"/>
    <dgm:cxn modelId="{AD28B2D9-FFE7-4A0B-B788-1A34C8C66EC9}" type="presOf" srcId="{B054B5AA-1921-420C-B9DE-D4DBC5DDE514}" destId="{EC73CD01-2D0C-4F01-B3DE-351198D9A1A3}" srcOrd="0" destOrd="0" presId="urn:microsoft.com/office/officeart/2005/8/layout/orgChart1"/>
    <dgm:cxn modelId="{F1B51B02-9736-4463-B506-67AB7A1EF72D}" type="presOf" srcId="{432E84C4-497A-4C16-879A-3EE79E01E0EE}" destId="{6F83C236-6AE2-4B70-BECC-36F89E5E46B9}" srcOrd="0" destOrd="0" presId="urn:microsoft.com/office/officeart/2005/8/layout/orgChart1"/>
    <dgm:cxn modelId="{1D9EAC62-DC65-4594-8C9A-EFDB90AB8E90}" type="presOf" srcId="{BBC93586-1F25-4320-BEEF-DA74ED73B23A}" destId="{DB31AC15-8812-444B-BBEF-1553C142A23A}" srcOrd="0" destOrd="0" presId="urn:microsoft.com/office/officeart/2005/8/layout/orgChart1"/>
    <dgm:cxn modelId="{0B87938E-7929-4824-AFDD-4D7608F4494C}" type="presOf" srcId="{2A179F9B-6EDA-4006-A65C-FE771D3C5460}" destId="{A13687C8-367B-45CD-99B0-7EACBB1BCED0}" srcOrd="0" destOrd="0" presId="urn:microsoft.com/office/officeart/2005/8/layout/orgChart1"/>
    <dgm:cxn modelId="{09D1ED63-8EE6-4DF8-A638-8DDA63776F85}" type="presOf" srcId="{C14C95A4-018E-478A-9B19-B2C977AA01EB}" destId="{D09E75F8-F1BA-4D8E-96B5-166F85757609}" srcOrd="0" destOrd="0" presId="urn:microsoft.com/office/officeart/2005/8/layout/orgChart1"/>
    <dgm:cxn modelId="{9913BCB7-8D80-40FB-A730-4708D304FE68}" type="presOf" srcId="{C4E6A13B-BA59-47C9-A45F-A688298D8710}" destId="{31933583-D4CB-4B7F-B762-6080C4777DE8}" srcOrd="0" destOrd="0" presId="urn:microsoft.com/office/officeart/2005/8/layout/orgChart1"/>
    <dgm:cxn modelId="{A9E62B55-F84C-41D5-8855-294D4E51631C}" type="presOf" srcId="{C235CB76-9E8F-4F2C-9C14-18A7B6662BF8}" destId="{35F29CD9-C23D-4ADD-A970-C6A560C1F1DF}" srcOrd="0" destOrd="0" presId="urn:microsoft.com/office/officeart/2005/8/layout/orgChart1"/>
    <dgm:cxn modelId="{F9B0AEB3-94C3-433D-B24A-D81206268297}" type="presOf" srcId="{5184D157-45CA-4FEF-A58A-B26221F9CA48}" destId="{F901B892-F5A8-479D-B02F-DD180F7BC0E3}" srcOrd="0" destOrd="0" presId="urn:microsoft.com/office/officeart/2005/8/layout/orgChart1"/>
    <dgm:cxn modelId="{AEA2F6B2-5A76-47A9-81CD-D6EA6432B523}" type="presOf" srcId="{CB4C5649-A1FC-4041-8A0D-A04D58088B8E}" destId="{D3596525-5B1E-4582-AFCD-20F2A619BD03}" srcOrd="0" destOrd="0" presId="urn:microsoft.com/office/officeart/2005/8/layout/orgChart1"/>
    <dgm:cxn modelId="{07A295F7-C8FC-48D5-985D-BB9A04440865}" type="presOf" srcId="{E86E4BC1-DBB2-4961-919B-37DD2E8091DD}" destId="{57E0F1C7-489A-4F62-ABF5-ABBB98AE2CAB}"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B17B55AD-255F-415F-8D8B-4A4541D652E9}" type="presOf" srcId="{5280F5D0-BBA9-4B50-97B7-05AECA17D038}" destId="{1D304FF9-9E61-4A78-AB44-195397086913}"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E584F32C-25B6-4EEA-8970-0F6C6357F3F1}" type="presOf" srcId="{AA9311E4-78CD-4FC8-A16D-56FC869FDFCF}" destId="{82E739BE-8F27-4EC8-A1EE-D400665D62E4}" srcOrd="1" destOrd="0" presId="urn:microsoft.com/office/officeart/2005/8/layout/orgChart1"/>
    <dgm:cxn modelId="{8CD74EDA-516A-499E-9A0D-F6402B8FC84B}" srcId="{1DAFDBB6-8395-406D-8E35-26336871E082}" destId="{74BF011A-2C93-4849-8970-23FD8BFE5E2B}" srcOrd="3" destOrd="0" parTransId="{0148022F-CBB2-4CE5-AF4B-95745BAEA77D}" sibTransId="{5FA4AB1D-35C7-4EC5-85F6-286DCD2D530B}"/>
    <dgm:cxn modelId="{7B45303D-1552-4AD7-8A38-F0C4C9466C67}" type="presOf" srcId="{F2AA57B2-577B-4490-A6EC-85FB7A701BA6}" destId="{1EA09FFA-6C84-4CDE-A6EC-CDEAC11610FF}" srcOrd="0" destOrd="0" presId="urn:microsoft.com/office/officeart/2005/8/layout/orgChart1"/>
    <dgm:cxn modelId="{C22BB756-5269-415D-A15A-7E87E100ACE0}" type="presParOf" srcId="{EB0C6637-BF9D-468F-99F2-6556E74CCE00}" destId="{40BD7DE9-879E-4E48-B4F6-299BC1A3A79D}" srcOrd="0" destOrd="0" presId="urn:microsoft.com/office/officeart/2005/8/layout/orgChart1"/>
    <dgm:cxn modelId="{479D79EB-1F62-4A1D-8247-64DAC98A7B0F}" type="presParOf" srcId="{40BD7DE9-879E-4E48-B4F6-299BC1A3A79D}" destId="{7E46A52B-3E74-4466-83FF-F8C7C0AAFA67}" srcOrd="0" destOrd="0" presId="urn:microsoft.com/office/officeart/2005/8/layout/orgChart1"/>
    <dgm:cxn modelId="{0EB3D3A5-4466-4CA3-87E6-1CF8EE71693B}" type="presParOf" srcId="{7E46A52B-3E74-4466-83FF-F8C7C0AAFA67}" destId="{84E5A571-1620-4661-A941-FDF7861A357F}" srcOrd="0" destOrd="0" presId="urn:microsoft.com/office/officeart/2005/8/layout/orgChart1"/>
    <dgm:cxn modelId="{05EF85CC-3531-4F63-B651-6FC95D87570E}" type="presParOf" srcId="{7E46A52B-3E74-4466-83FF-F8C7C0AAFA67}" destId="{EE5597C2-FAE6-4C41-8553-442E39AC06DD}" srcOrd="1" destOrd="0" presId="urn:microsoft.com/office/officeart/2005/8/layout/orgChart1"/>
    <dgm:cxn modelId="{58E3D55E-D080-45FB-8359-A62DC6EA5193}" type="presParOf" srcId="{40BD7DE9-879E-4E48-B4F6-299BC1A3A79D}" destId="{513A0A4F-EF48-4634-95B3-804A3238F4BC}" srcOrd="1" destOrd="0" presId="urn:microsoft.com/office/officeart/2005/8/layout/orgChart1"/>
    <dgm:cxn modelId="{71061318-A41D-4FA9-A020-43A5F3D26298}" type="presParOf" srcId="{513A0A4F-EF48-4634-95B3-804A3238F4BC}" destId="{F6C4C0EA-99CF-48FA-BFA8-6DAA567B6129}" srcOrd="0" destOrd="0" presId="urn:microsoft.com/office/officeart/2005/8/layout/orgChart1"/>
    <dgm:cxn modelId="{00D689AD-A2B9-4D90-B8A7-4F524D61906C}" type="presParOf" srcId="{513A0A4F-EF48-4634-95B3-804A3238F4BC}" destId="{E107F09F-5A59-4285-8382-D084113753D2}" srcOrd="1" destOrd="0" presId="urn:microsoft.com/office/officeart/2005/8/layout/orgChart1"/>
    <dgm:cxn modelId="{62DE74C4-6BA9-42BE-8CB1-BEC51534ADD4}" type="presParOf" srcId="{E107F09F-5A59-4285-8382-D084113753D2}" destId="{61A9AF01-9CA2-4E8C-B0EA-0745FF3A45E3}" srcOrd="0" destOrd="0" presId="urn:microsoft.com/office/officeart/2005/8/layout/orgChart1"/>
    <dgm:cxn modelId="{9C670CFD-518B-41F0-B2EC-BABCBDF200B7}" type="presParOf" srcId="{61A9AF01-9CA2-4E8C-B0EA-0745FF3A45E3}" destId="{020F4531-2BF6-4EF7-A37F-2717A665387E}" srcOrd="0" destOrd="0" presId="urn:microsoft.com/office/officeart/2005/8/layout/orgChart1"/>
    <dgm:cxn modelId="{F211C606-FC3E-44D4-9A02-2262CD429856}" type="presParOf" srcId="{61A9AF01-9CA2-4E8C-B0EA-0745FF3A45E3}" destId="{82E739BE-8F27-4EC8-A1EE-D400665D62E4}" srcOrd="1" destOrd="0" presId="urn:microsoft.com/office/officeart/2005/8/layout/orgChart1"/>
    <dgm:cxn modelId="{17F5C787-FC14-4CB3-B1BF-6F7FA83384C0}" type="presParOf" srcId="{E107F09F-5A59-4285-8382-D084113753D2}" destId="{9CA0AC07-322A-4CBB-A7EE-CAE8AC5D5FA2}" srcOrd="1" destOrd="0" presId="urn:microsoft.com/office/officeart/2005/8/layout/orgChart1"/>
    <dgm:cxn modelId="{2E61D2D7-5B02-4D6E-9DC8-6B41F1A3A9CC}" type="presParOf" srcId="{9CA0AC07-322A-4CBB-A7EE-CAE8AC5D5FA2}" destId="{8C1BD4E9-4AD4-4C2A-9844-781E9B5CFC9C}" srcOrd="0" destOrd="0" presId="urn:microsoft.com/office/officeart/2005/8/layout/orgChart1"/>
    <dgm:cxn modelId="{7AB4BA37-3467-4F10-89DE-1036783CB515}" type="presParOf" srcId="{9CA0AC07-322A-4CBB-A7EE-CAE8AC5D5FA2}" destId="{96704ACF-4479-4542-9D8B-49C6003C33B9}" srcOrd="1" destOrd="0" presId="urn:microsoft.com/office/officeart/2005/8/layout/orgChart1"/>
    <dgm:cxn modelId="{5D09B3B1-B3B0-48C1-BFB7-6271862DD81B}" type="presParOf" srcId="{96704ACF-4479-4542-9D8B-49C6003C33B9}" destId="{91F4C385-A41A-4925-A126-0C7CDC726604}" srcOrd="0" destOrd="0" presId="urn:microsoft.com/office/officeart/2005/8/layout/orgChart1"/>
    <dgm:cxn modelId="{297A6E93-9340-44F6-B9B7-DA0A2486F9D8}" type="presParOf" srcId="{91F4C385-A41A-4925-A126-0C7CDC726604}" destId="{866B3E9D-E97E-4312-BD82-9C80148CC414}" srcOrd="0" destOrd="0" presId="urn:microsoft.com/office/officeart/2005/8/layout/orgChart1"/>
    <dgm:cxn modelId="{9FB6970D-71EA-4BD6-B780-899542583CA1}" type="presParOf" srcId="{91F4C385-A41A-4925-A126-0C7CDC726604}" destId="{06F2149E-A0D4-42D1-914B-A494743CF497}" srcOrd="1" destOrd="0" presId="urn:microsoft.com/office/officeart/2005/8/layout/orgChart1"/>
    <dgm:cxn modelId="{D01E1415-112F-4022-AFB3-BEA52352F7C8}" type="presParOf" srcId="{96704ACF-4479-4542-9D8B-49C6003C33B9}" destId="{28307146-ACDC-42B3-80A6-BD8000E94165}" srcOrd="1" destOrd="0" presId="urn:microsoft.com/office/officeart/2005/8/layout/orgChart1"/>
    <dgm:cxn modelId="{35307EB6-CC97-4220-89C0-D4DA45626F83}" type="presParOf" srcId="{96704ACF-4479-4542-9D8B-49C6003C33B9}" destId="{A5B47C55-1E54-46D4-BEA6-DF4913B44535}" srcOrd="2" destOrd="0" presId="urn:microsoft.com/office/officeart/2005/8/layout/orgChart1"/>
    <dgm:cxn modelId="{B0E59259-B488-4848-9656-012705AE6BD8}" type="presParOf" srcId="{E107F09F-5A59-4285-8382-D084113753D2}" destId="{33644059-8EE1-4B1D-8B82-47F2A830E39F}" srcOrd="2" destOrd="0" presId="urn:microsoft.com/office/officeart/2005/8/layout/orgChart1"/>
    <dgm:cxn modelId="{480B9256-512F-4767-81D9-9A95A25DAEAA}" type="presParOf" srcId="{513A0A4F-EF48-4634-95B3-804A3238F4BC}" destId="{13489DDF-4147-489E-914D-A5E8BAB661F2}" srcOrd="2" destOrd="0" presId="urn:microsoft.com/office/officeart/2005/8/layout/orgChart1"/>
    <dgm:cxn modelId="{E009BFE0-3122-4965-A073-CB4CC30D4BD7}" type="presParOf" srcId="{513A0A4F-EF48-4634-95B3-804A3238F4BC}" destId="{ED1BBEB9-3E24-4BF8-8B31-C1D0F7523E4C}" srcOrd="3" destOrd="0" presId="urn:microsoft.com/office/officeart/2005/8/layout/orgChart1"/>
    <dgm:cxn modelId="{FCBAE244-FCFD-4F6F-B3AB-249CA421F3E1}" type="presParOf" srcId="{ED1BBEB9-3E24-4BF8-8B31-C1D0F7523E4C}" destId="{A8A3F605-95F7-47E7-B7A4-01C41EB1C0B8}" srcOrd="0" destOrd="0" presId="urn:microsoft.com/office/officeart/2005/8/layout/orgChart1"/>
    <dgm:cxn modelId="{EA2F4EBD-4C18-4ABB-B82B-5FEE9F6D6FC9}" type="presParOf" srcId="{A8A3F605-95F7-47E7-B7A4-01C41EB1C0B8}" destId="{1D304FF9-9E61-4A78-AB44-195397086913}" srcOrd="0" destOrd="0" presId="urn:microsoft.com/office/officeart/2005/8/layout/orgChart1"/>
    <dgm:cxn modelId="{0A9E5072-364E-4C2F-932F-E66CE7944A06}" type="presParOf" srcId="{A8A3F605-95F7-47E7-B7A4-01C41EB1C0B8}" destId="{500E74F0-D042-4151-B67D-8F80AACC9E46}" srcOrd="1" destOrd="0" presId="urn:microsoft.com/office/officeart/2005/8/layout/orgChart1"/>
    <dgm:cxn modelId="{77812BE6-7804-4805-A553-353A8A22BA84}" type="presParOf" srcId="{ED1BBEB9-3E24-4BF8-8B31-C1D0F7523E4C}" destId="{3B1901BC-C4BD-4ACE-9C4A-BC54608B37A2}" srcOrd="1" destOrd="0" presId="urn:microsoft.com/office/officeart/2005/8/layout/orgChart1"/>
    <dgm:cxn modelId="{5C933BAE-0CD5-43DC-BF19-1F575B50E121}" type="presParOf" srcId="{3B1901BC-C4BD-4ACE-9C4A-BC54608B37A2}" destId="{4DF21F19-7B62-4AD6-B407-371836886403}" srcOrd="0" destOrd="0" presId="urn:microsoft.com/office/officeart/2005/8/layout/orgChart1"/>
    <dgm:cxn modelId="{FF91260D-2FF0-44A1-BBD0-B1F083C1FB08}" type="presParOf" srcId="{3B1901BC-C4BD-4ACE-9C4A-BC54608B37A2}" destId="{7773240C-ABFF-4A22-A855-F5C719BBFB20}" srcOrd="1" destOrd="0" presId="urn:microsoft.com/office/officeart/2005/8/layout/orgChart1"/>
    <dgm:cxn modelId="{DDA57547-EE3E-4DB1-8B76-8F2D2AFD27EA}" type="presParOf" srcId="{7773240C-ABFF-4A22-A855-F5C719BBFB20}" destId="{AF23F780-2AEF-4B13-8E25-3FC7FD0DBAD0}" srcOrd="0" destOrd="0" presId="urn:microsoft.com/office/officeart/2005/8/layout/orgChart1"/>
    <dgm:cxn modelId="{C5BEFA73-8FF2-4831-AE45-3DEA97F05C5A}" type="presParOf" srcId="{AF23F780-2AEF-4B13-8E25-3FC7FD0DBAD0}" destId="{24873F8F-7961-4284-9070-C8CED4E07646}" srcOrd="0" destOrd="0" presId="urn:microsoft.com/office/officeart/2005/8/layout/orgChart1"/>
    <dgm:cxn modelId="{ACC7466B-8FDB-44A7-82A3-32244A3DFF20}" type="presParOf" srcId="{AF23F780-2AEF-4B13-8E25-3FC7FD0DBAD0}" destId="{B9CA462B-7188-4457-A43D-6368AE044075}" srcOrd="1" destOrd="0" presId="urn:microsoft.com/office/officeart/2005/8/layout/orgChart1"/>
    <dgm:cxn modelId="{8389329A-5181-4DDD-8936-6A65FEDC8E38}" type="presParOf" srcId="{7773240C-ABFF-4A22-A855-F5C719BBFB20}" destId="{9DEFF2FF-CE21-42EE-9020-5115493B0AEB}" srcOrd="1" destOrd="0" presId="urn:microsoft.com/office/officeart/2005/8/layout/orgChart1"/>
    <dgm:cxn modelId="{C18A4103-4088-4493-A901-2ECD26AF7ED2}" type="presParOf" srcId="{7773240C-ABFF-4A22-A855-F5C719BBFB20}" destId="{6F063127-A992-4422-B524-B33D896D327C}" srcOrd="2" destOrd="0" presId="urn:microsoft.com/office/officeart/2005/8/layout/orgChart1"/>
    <dgm:cxn modelId="{D893102E-71A8-4E12-95BC-626C867B40F0}" type="presParOf" srcId="{3B1901BC-C4BD-4ACE-9C4A-BC54608B37A2}" destId="{1EA09FFA-6C84-4CDE-A6EC-CDEAC11610FF}" srcOrd="2" destOrd="0" presId="urn:microsoft.com/office/officeart/2005/8/layout/orgChart1"/>
    <dgm:cxn modelId="{280621B0-E122-4B71-9CF7-F740B5136F95}" type="presParOf" srcId="{3B1901BC-C4BD-4ACE-9C4A-BC54608B37A2}" destId="{50352DA8-9AD5-4D08-9D2A-82A7AC0A8248}" srcOrd="3" destOrd="0" presId="urn:microsoft.com/office/officeart/2005/8/layout/orgChart1"/>
    <dgm:cxn modelId="{22368468-84BD-462F-9037-C0511534A109}" type="presParOf" srcId="{50352DA8-9AD5-4D08-9D2A-82A7AC0A8248}" destId="{B1C3BF2F-C798-4D15-909D-5751C049AECF}" srcOrd="0" destOrd="0" presId="urn:microsoft.com/office/officeart/2005/8/layout/orgChart1"/>
    <dgm:cxn modelId="{5451C2BD-17FE-4A6A-BB15-662D6494BF71}" type="presParOf" srcId="{B1C3BF2F-C798-4D15-909D-5751C049AECF}" destId="{3686AACB-FAEF-45CE-A99B-8624CE9FC70D}" srcOrd="0" destOrd="0" presId="urn:microsoft.com/office/officeart/2005/8/layout/orgChart1"/>
    <dgm:cxn modelId="{4520C28D-8AC6-4644-A417-6C703AC1F300}" type="presParOf" srcId="{B1C3BF2F-C798-4D15-909D-5751C049AECF}" destId="{88D9A7C5-5C00-4BB5-8E21-C6FA69C93EDD}" srcOrd="1" destOrd="0" presId="urn:microsoft.com/office/officeart/2005/8/layout/orgChart1"/>
    <dgm:cxn modelId="{E369B6E7-9501-4455-8E19-AE111643B549}" type="presParOf" srcId="{50352DA8-9AD5-4D08-9D2A-82A7AC0A8248}" destId="{5AA9B7F3-F2ED-4CBF-84E2-CD88879B4297}" srcOrd="1" destOrd="0" presId="urn:microsoft.com/office/officeart/2005/8/layout/orgChart1"/>
    <dgm:cxn modelId="{5CB04A2F-DEF1-4D34-B78F-7B8B6F1DD78C}" type="presParOf" srcId="{50352DA8-9AD5-4D08-9D2A-82A7AC0A8248}" destId="{A0E6EADC-A206-410B-9F29-37C6AD45A3BF}" srcOrd="2" destOrd="0" presId="urn:microsoft.com/office/officeart/2005/8/layout/orgChart1"/>
    <dgm:cxn modelId="{C3137231-6518-42CD-A653-CAB97938943B}" type="presParOf" srcId="{3B1901BC-C4BD-4ACE-9C4A-BC54608B37A2}" destId="{F901B892-F5A8-479D-B02F-DD180F7BC0E3}" srcOrd="4" destOrd="0" presId="urn:microsoft.com/office/officeart/2005/8/layout/orgChart1"/>
    <dgm:cxn modelId="{4DD0D8B9-38C4-45D8-89D2-887FD88575DD}" type="presParOf" srcId="{3B1901BC-C4BD-4ACE-9C4A-BC54608B37A2}" destId="{BC692D85-8767-4A90-9D37-377260505ACB}" srcOrd="5" destOrd="0" presId="urn:microsoft.com/office/officeart/2005/8/layout/orgChart1"/>
    <dgm:cxn modelId="{1909D1DF-8080-448D-B387-FF992EE90F0B}" type="presParOf" srcId="{BC692D85-8767-4A90-9D37-377260505ACB}" destId="{BE16F195-2D33-4A8B-8D19-3517C8BB99CA}" srcOrd="0" destOrd="0" presId="urn:microsoft.com/office/officeart/2005/8/layout/orgChart1"/>
    <dgm:cxn modelId="{BD0C0ACE-1183-48E4-883F-5A7527A62BC8}" type="presParOf" srcId="{BE16F195-2D33-4A8B-8D19-3517C8BB99CA}" destId="{D3596525-5B1E-4582-AFCD-20F2A619BD03}" srcOrd="0" destOrd="0" presId="urn:microsoft.com/office/officeart/2005/8/layout/orgChart1"/>
    <dgm:cxn modelId="{1F9CB1F1-1C20-4025-AC09-3BDD4B3D0D03}" type="presParOf" srcId="{BE16F195-2D33-4A8B-8D19-3517C8BB99CA}" destId="{3FC5DA98-823D-4B97-9987-B008B3CE25EF}" srcOrd="1" destOrd="0" presId="urn:microsoft.com/office/officeart/2005/8/layout/orgChart1"/>
    <dgm:cxn modelId="{A02529FB-6768-426B-B4C0-B12BD629BFC7}" type="presParOf" srcId="{BC692D85-8767-4A90-9D37-377260505ACB}" destId="{EE469B6F-FEB7-443D-A2B0-F57BC9D1500A}" srcOrd="1" destOrd="0" presId="urn:microsoft.com/office/officeart/2005/8/layout/orgChart1"/>
    <dgm:cxn modelId="{9C6AE641-91C0-425A-A370-A548C8C488C8}" type="presParOf" srcId="{BC692D85-8767-4A90-9D37-377260505ACB}" destId="{56F9E502-815C-4352-A189-3CD948810F53}" srcOrd="2" destOrd="0" presId="urn:microsoft.com/office/officeart/2005/8/layout/orgChart1"/>
    <dgm:cxn modelId="{25F75D88-4F43-4773-9948-5C6CF1A82A73}" type="presParOf" srcId="{3B1901BC-C4BD-4ACE-9C4A-BC54608B37A2}" destId="{D09E75F8-F1BA-4D8E-96B5-166F85757609}" srcOrd="6" destOrd="0" presId="urn:microsoft.com/office/officeart/2005/8/layout/orgChart1"/>
    <dgm:cxn modelId="{D10F894D-A2E1-48AA-8035-6157C67CF4EE}" type="presParOf" srcId="{3B1901BC-C4BD-4ACE-9C4A-BC54608B37A2}" destId="{411DC26F-E689-49B5-87AB-0839127C45C8}" srcOrd="7" destOrd="0" presId="urn:microsoft.com/office/officeart/2005/8/layout/orgChart1"/>
    <dgm:cxn modelId="{D769D75F-4133-4CD0-B847-9F9782A5D260}" type="presParOf" srcId="{411DC26F-E689-49B5-87AB-0839127C45C8}" destId="{551BADA9-8ACC-43BC-9721-434FCA348796}" srcOrd="0" destOrd="0" presId="urn:microsoft.com/office/officeart/2005/8/layout/orgChart1"/>
    <dgm:cxn modelId="{79C25D0D-A0FD-43EE-BCEF-30388A687B61}" type="presParOf" srcId="{551BADA9-8ACC-43BC-9721-434FCA348796}" destId="{57E0F1C7-489A-4F62-ABF5-ABBB98AE2CAB}" srcOrd="0" destOrd="0" presId="urn:microsoft.com/office/officeart/2005/8/layout/orgChart1"/>
    <dgm:cxn modelId="{F7E7227E-007E-4986-9EE2-200943941A97}" type="presParOf" srcId="{551BADA9-8ACC-43BC-9721-434FCA348796}" destId="{D7F35E66-5F10-49D7-9580-2DB76B45369D}" srcOrd="1" destOrd="0" presId="urn:microsoft.com/office/officeart/2005/8/layout/orgChart1"/>
    <dgm:cxn modelId="{B8D228C6-47EE-4259-8622-74A713BB6D0B}" type="presParOf" srcId="{411DC26F-E689-49B5-87AB-0839127C45C8}" destId="{A9D57E17-73E2-4BFC-B6AE-732CA02F990D}" srcOrd="1" destOrd="0" presId="urn:microsoft.com/office/officeart/2005/8/layout/orgChart1"/>
    <dgm:cxn modelId="{0F0DEB70-D175-45BC-9B4E-49A154E1BC08}" type="presParOf" srcId="{411DC26F-E689-49B5-87AB-0839127C45C8}" destId="{6D6DDF40-9A44-4164-8AEC-6B85EE274DE0}" srcOrd="2" destOrd="0" presId="urn:microsoft.com/office/officeart/2005/8/layout/orgChart1"/>
    <dgm:cxn modelId="{BA0B9078-A31E-4C10-BB75-C67568CE14C7}" type="presParOf" srcId="{ED1BBEB9-3E24-4BF8-8B31-C1D0F7523E4C}" destId="{D54965E4-7FE2-471A-AC9A-17FD5F760A8E}" srcOrd="2" destOrd="0" presId="urn:microsoft.com/office/officeart/2005/8/layout/orgChart1"/>
    <dgm:cxn modelId="{30DCE0F9-8A1B-4606-BE6B-FF2DC7EEE6F8}" type="presParOf" srcId="{513A0A4F-EF48-4634-95B3-804A3238F4BC}" destId="{DA5C9B02-3FEE-4CE2-9477-0B0C4A3AEFA7}" srcOrd="4" destOrd="0" presId="urn:microsoft.com/office/officeart/2005/8/layout/orgChart1"/>
    <dgm:cxn modelId="{2CCC7E6F-D65D-4CD5-B3B4-F12D386B29C0}" type="presParOf" srcId="{513A0A4F-EF48-4634-95B3-804A3238F4BC}" destId="{111F35FA-176A-45AB-973C-37B70D8CC3AA}" srcOrd="5" destOrd="0" presId="urn:microsoft.com/office/officeart/2005/8/layout/orgChart1"/>
    <dgm:cxn modelId="{7ABE60B0-795C-450C-B673-53718F9E217B}" type="presParOf" srcId="{111F35FA-176A-45AB-973C-37B70D8CC3AA}" destId="{03EBE7C6-C008-4AC6-8E9A-07C655098015}" srcOrd="0" destOrd="0" presId="urn:microsoft.com/office/officeart/2005/8/layout/orgChart1"/>
    <dgm:cxn modelId="{2B7F6937-AAF4-49B6-BFC4-0F46DA95BB88}" type="presParOf" srcId="{03EBE7C6-C008-4AC6-8E9A-07C655098015}" destId="{A1BA210F-28BF-4D5E-8867-B9C4CF76BD14}" srcOrd="0" destOrd="0" presId="urn:microsoft.com/office/officeart/2005/8/layout/orgChart1"/>
    <dgm:cxn modelId="{E60E8B93-607B-4A53-922B-D9C26169B754}" type="presParOf" srcId="{03EBE7C6-C008-4AC6-8E9A-07C655098015}" destId="{3D39ECDD-B283-4701-BE1C-5BFC5DE3F1F2}" srcOrd="1" destOrd="0" presId="urn:microsoft.com/office/officeart/2005/8/layout/orgChart1"/>
    <dgm:cxn modelId="{4A636CBE-C966-4EB2-9233-71CFC808CB77}" type="presParOf" srcId="{111F35FA-176A-45AB-973C-37B70D8CC3AA}" destId="{6ACD7117-C98B-45BF-981D-F52F5B96CB22}" srcOrd="1" destOrd="0" presId="urn:microsoft.com/office/officeart/2005/8/layout/orgChart1"/>
    <dgm:cxn modelId="{CCB55D4B-138C-418D-8858-46A83A5ED9C4}" type="presParOf" srcId="{6ACD7117-C98B-45BF-981D-F52F5B96CB22}" destId="{E2E30461-C636-45B0-8228-9FDD9C8C74F5}" srcOrd="0" destOrd="0" presId="urn:microsoft.com/office/officeart/2005/8/layout/orgChart1"/>
    <dgm:cxn modelId="{455D0E54-9EAF-4BA9-89A8-2C215A4CF4EB}" type="presParOf" srcId="{6ACD7117-C98B-45BF-981D-F52F5B96CB22}" destId="{98188318-F4B8-4E23-9580-2CB2AF1E574D}" srcOrd="1" destOrd="0" presId="urn:microsoft.com/office/officeart/2005/8/layout/orgChart1"/>
    <dgm:cxn modelId="{DE8B2A14-9024-4F75-A43A-4773D94ADA5F}" type="presParOf" srcId="{98188318-F4B8-4E23-9580-2CB2AF1E574D}" destId="{21E234B7-0D5F-4CD6-B105-26D5D365EBC2}" srcOrd="0" destOrd="0" presId="urn:microsoft.com/office/officeart/2005/8/layout/orgChart1"/>
    <dgm:cxn modelId="{34443584-4F9B-4A10-B4C1-426E587DB498}" type="presParOf" srcId="{21E234B7-0D5F-4CD6-B105-26D5D365EBC2}" destId="{73DD02D1-2301-49EA-8C93-6F5FBF4D3CE2}" srcOrd="0" destOrd="0" presId="urn:microsoft.com/office/officeart/2005/8/layout/orgChart1"/>
    <dgm:cxn modelId="{258EB6C9-4C98-4A79-B0D3-F1F64B26E45D}" type="presParOf" srcId="{21E234B7-0D5F-4CD6-B105-26D5D365EBC2}" destId="{7E6457A5-8302-4AD0-9EF2-48BDAB15403B}" srcOrd="1" destOrd="0" presId="urn:microsoft.com/office/officeart/2005/8/layout/orgChart1"/>
    <dgm:cxn modelId="{08D6F8F9-AFB1-4F5D-AE06-B7EAAEE80E2F}" type="presParOf" srcId="{98188318-F4B8-4E23-9580-2CB2AF1E574D}" destId="{80089DB3-039D-4659-BAE2-F69698F9A8B8}" srcOrd="1" destOrd="0" presId="urn:microsoft.com/office/officeart/2005/8/layout/orgChart1"/>
    <dgm:cxn modelId="{300CC8B5-E9B2-45D8-A89E-07C3A600CA56}" type="presParOf" srcId="{80089DB3-039D-4659-BAE2-F69698F9A8B8}" destId="{A4C475A7-40FC-4A14-A65B-47B5E45BBFD5}" srcOrd="0" destOrd="0" presId="urn:microsoft.com/office/officeart/2005/8/layout/orgChart1"/>
    <dgm:cxn modelId="{014C5FE2-093B-4B70-81D7-47FEF13702B4}" type="presParOf" srcId="{80089DB3-039D-4659-BAE2-F69698F9A8B8}" destId="{8232EFF4-6561-426B-A8CE-3524CF2FF8B7}" srcOrd="1" destOrd="0" presId="urn:microsoft.com/office/officeart/2005/8/layout/orgChart1"/>
    <dgm:cxn modelId="{6313FC8B-8E74-48A0-A302-CEFEAF79F898}" type="presParOf" srcId="{8232EFF4-6561-426B-A8CE-3524CF2FF8B7}" destId="{3911504E-96A1-4F2D-9599-5DE57239EF1F}" srcOrd="0" destOrd="0" presId="urn:microsoft.com/office/officeart/2005/8/layout/orgChart1"/>
    <dgm:cxn modelId="{B4FC6A52-EC59-45CF-8120-435EA52DC5C7}" type="presParOf" srcId="{3911504E-96A1-4F2D-9599-5DE57239EF1F}" destId="{6F83C236-6AE2-4B70-BECC-36F89E5E46B9}" srcOrd="0" destOrd="0" presId="urn:microsoft.com/office/officeart/2005/8/layout/orgChart1"/>
    <dgm:cxn modelId="{CF0FAA61-9C6A-4E0F-B264-BE8BF52D8A62}" type="presParOf" srcId="{3911504E-96A1-4F2D-9599-5DE57239EF1F}" destId="{2E0B7BF2-A36C-40FD-9640-D4314FC81FD9}" srcOrd="1" destOrd="0" presId="urn:microsoft.com/office/officeart/2005/8/layout/orgChart1"/>
    <dgm:cxn modelId="{11A5B8CE-7AFD-40B8-AA2F-5D61A5431C4E}" type="presParOf" srcId="{8232EFF4-6561-426B-A8CE-3524CF2FF8B7}" destId="{FFAACC43-8B9E-48EA-AEB2-4C92C8F12B70}" srcOrd="1" destOrd="0" presId="urn:microsoft.com/office/officeart/2005/8/layout/orgChart1"/>
    <dgm:cxn modelId="{39C85DDA-0AA8-4AE9-90FF-0A4A1D1D58C2}" type="presParOf" srcId="{8232EFF4-6561-426B-A8CE-3524CF2FF8B7}" destId="{E1A1DF3C-C0D5-42EA-942D-EE5C851F0A7D}" srcOrd="2" destOrd="0" presId="urn:microsoft.com/office/officeart/2005/8/layout/orgChart1"/>
    <dgm:cxn modelId="{93AE35D2-C097-4399-B58F-BEC10E0D7E5B}" type="presParOf" srcId="{98188318-F4B8-4E23-9580-2CB2AF1E574D}" destId="{6A1EF014-3874-4A65-A2C6-07F653AEC55C}" srcOrd="2" destOrd="0" presId="urn:microsoft.com/office/officeart/2005/8/layout/orgChart1"/>
    <dgm:cxn modelId="{DC187CBB-F093-4C75-AA72-34CD89FD59CA}" type="presParOf" srcId="{6ACD7117-C98B-45BF-981D-F52F5B96CB22}" destId="{9BBADD5D-AD1A-4DF4-8F42-0A92B40BD590}" srcOrd="2" destOrd="0" presId="urn:microsoft.com/office/officeart/2005/8/layout/orgChart1"/>
    <dgm:cxn modelId="{99E213B4-FEF3-4966-960C-66226FFF4D3B}" type="presParOf" srcId="{6ACD7117-C98B-45BF-981D-F52F5B96CB22}" destId="{2E82A5B6-3411-4E75-9B6C-FFD68997E937}" srcOrd="3" destOrd="0" presId="urn:microsoft.com/office/officeart/2005/8/layout/orgChart1"/>
    <dgm:cxn modelId="{5469BD5D-C027-4D31-8F94-EB11F2B57B66}" type="presParOf" srcId="{2E82A5B6-3411-4E75-9B6C-FFD68997E937}" destId="{DF90FE24-642F-44B5-9D8C-82672F2F81B7}" srcOrd="0" destOrd="0" presId="urn:microsoft.com/office/officeart/2005/8/layout/orgChart1"/>
    <dgm:cxn modelId="{0637EF90-4421-44E3-A0DA-71EE1A0D44E5}" type="presParOf" srcId="{DF90FE24-642F-44B5-9D8C-82672F2F81B7}" destId="{BD57B6AA-A262-4F67-99A6-B434AD4E5F20}" srcOrd="0" destOrd="0" presId="urn:microsoft.com/office/officeart/2005/8/layout/orgChart1"/>
    <dgm:cxn modelId="{D14F71BD-4A4A-43D4-AD5E-93F18887A18A}" type="presParOf" srcId="{DF90FE24-642F-44B5-9D8C-82672F2F81B7}" destId="{578D511B-42CC-4065-8065-BE5A1E80A258}" srcOrd="1" destOrd="0" presId="urn:microsoft.com/office/officeart/2005/8/layout/orgChart1"/>
    <dgm:cxn modelId="{CB60371D-3D9E-4FAD-B48F-50640862BA15}" type="presParOf" srcId="{2E82A5B6-3411-4E75-9B6C-FFD68997E937}" destId="{A32236DF-6FAD-44A5-A43F-A23089BB5B48}" srcOrd="1" destOrd="0" presId="urn:microsoft.com/office/officeart/2005/8/layout/orgChart1"/>
    <dgm:cxn modelId="{9958D060-1365-4351-80EC-B1CB3B12DB85}" type="presParOf" srcId="{A32236DF-6FAD-44A5-A43F-A23089BB5B48}" destId="{D0D14810-C232-4434-A5D9-66E58CA05F91}" srcOrd="0" destOrd="0" presId="urn:microsoft.com/office/officeart/2005/8/layout/orgChart1"/>
    <dgm:cxn modelId="{517AEA86-AC5B-4982-B078-CB634D89C992}" type="presParOf" srcId="{A32236DF-6FAD-44A5-A43F-A23089BB5B48}" destId="{728E2A23-A5B2-48F8-8E6D-28C3B89AA076}" srcOrd="1" destOrd="0" presId="urn:microsoft.com/office/officeart/2005/8/layout/orgChart1"/>
    <dgm:cxn modelId="{22BE9CCE-491E-4F72-8B61-5E073CE21C4C}" type="presParOf" srcId="{728E2A23-A5B2-48F8-8E6D-28C3B89AA076}" destId="{9724853B-121B-467F-A32D-968BEA896104}" srcOrd="0" destOrd="0" presId="urn:microsoft.com/office/officeart/2005/8/layout/orgChart1"/>
    <dgm:cxn modelId="{A1312E39-2632-4CF5-A002-8696F9385538}" type="presParOf" srcId="{9724853B-121B-467F-A32D-968BEA896104}" destId="{EC73CD01-2D0C-4F01-B3DE-351198D9A1A3}" srcOrd="0" destOrd="0" presId="urn:microsoft.com/office/officeart/2005/8/layout/orgChart1"/>
    <dgm:cxn modelId="{4A8B6AE1-9714-4F44-8F92-EC4B317F0A07}" type="presParOf" srcId="{9724853B-121B-467F-A32D-968BEA896104}" destId="{3AA1A140-275F-49EA-93CF-47E850EDF276}" srcOrd="1" destOrd="0" presId="urn:microsoft.com/office/officeart/2005/8/layout/orgChart1"/>
    <dgm:cxn modelId="{D9ECA18A-2246-482C-B7BD-4BBE03F6907B}" type="presParOf" srcId="{728E2A23-A5B2-48F8-8E6D-28C3B89AA076}" destId="{67C6CCC7-82B5-4F2E-9049-9F84ABE50E0B}" srcOrd="1" destOrd="0" presId="urn:microsoft.com/office/officeart/2005/8/layout/orgChart1"/>
    <dgm:cxn modelId="{84B81C62-87F2-4C53-8C2A-4E898C5FE278}" type="presParOf" srcId="{67C6CCC7-82B5-4F2E-9049-9F84ABE50E0B}" destId="{02BFACC0-A118-4726-AED8-C6096FBB84DE}" srcOrd="0" destOrd="0" presId="urn:microsoft.com/office/officeart/2005/8/layout/orgChart1"/>
    <dgm:cxn modelId="{EBAAE762-CE21-4490-8C8C-EA33480102C0}" type="presParOf" srcId="{67C6CCC7-82B5-4F2E-9049-9F84ABE50E0B}" destId="{94BC87E7-0B60-43BE-BF5A-CD97BCFF3DBA}" srcOrd="1" destOrd="0" presId="urn:microsoft.com/office/officeart/2005/8/layout/orgChart1"/>
    <dgm:cxn modelId="{67AF1C6F-F3DF-4B96-B0AE-AF60AAF074D2}" type="presParOf" srcId="{94BC87E7-0B60-43BE-BF5A-CD97BCFF3DBA}" destId="{BA6D3FEA-26D4-4D03-B6E7-A0CD675C2757}" srcOrd="0" destOrd="0" presId="urn:microsoft.com/office/officeart/2005/8/layout/orgChart1"/>
    <dgm:cxn modelId="{E5C3A18C-EB54-478C-9DFB-A8E8B85DFDA4}" type="presParOf" srcId="{BA6D3FEA-26D4-4D03-B6E7-A0CD675C2757}" destId="{63835557-75A5-488F-B11D-34E636B91CDF}" srcOrd="0" destOrd="0" presId="urn:microsoft.com/office/officeart/2005/8/layout/orgChart1"/>
    <dgm:cxn modelId="{1C4D3AB4-0FDA-4C4A-BA82-4DB773B588C1}" type="presParOf" srcId="{BA6D3FEA-26D4-4D03-B6E7-A0CD675C2757}" destId="{E2BF9163-4C8A-4E4D-A392-2E9AD63CF26B}" srcOrd="1" destOrd="0" presId="urn:microsoft.com/office/officeart/2005/8/layout/orgChart1"/>
    <dgm:cxn modelId="{9A13CF86-68E7-41B1-A6F0-33E61E87A30A}" type="presParOf" srcId="{94BC87E7-0B60-43BE-BF5A-CD97BCFF3DBA}" destId="{4A546F76-CAFB-4BF5-9152-FA56BD1F97F5}" srcOrd="1" destOrd="0" presId="urn:microsoft.com/office/officeart/2005/8/layout/orgChart1"/>
    <dgm:cxn modelId="{645A177B-5FC9-47F1-B8B3-37607A2A98B9}" type="presParOf" srcId="{4A546F76-CAFB-4BF5-9152-FA56BD1F97F5}" destId="{73AFB461-97AF-430B-ACDA-A13177CDAE20}" srcOrd="0" destOrd="0" presId="urn:microsoft.com/office/officeart/2005/8/layout/orgChart1"/>
    <dgm:cxn modelId="{1A64F1DB-D411-480F-9FC3-9535E6D2186E}" type="presParOf" srcId="{4A546F76-CAFB-4BF5-9152-FA56BD1F97F5}" destId="{78CA5D59-3D5B-4923-B5D1-B4E1686AC124}" srcOrd="1" destOrd="0" presId="urn:microsoft.com/office/officeart/2005/8/layout/orgChart1"/>
    <dgm:cxn modelId="{9A9E6DCC-F29E-4725-9278-52BD0CF37B1C}" type="presParOf" srcId="{78CA5D59-3D5B-4923-B5D1-B4E1686AC124}" destId="{3B6A532D-7352-4E30-AEFD-836F0460DBDE}" srcOrd="0" destOrd="0" presId="urn:microsoft.com/office/officeart/2005/8/layout/orgChart1"/>
    <dgm:cxn modelId="{19641E18-3FBF-4DF2-962D-1A955F0A6960}" type="presParOf" srcId="{3B6A532D-7352-4E30-AEFD-836F0460DBDE}" destId="{C3E77CCA-78DC-44C7-BBCD-35930738486F}" srcOrd="0" destOrd="0" presId="urn:microsoft.com/office/officeart/2005/8/layout/orgChart1"/>
    <dgm:cxn modelId="{BB85D192-78E2-4E5C-A9CC-A0DF99180B62}" type="presParOf" srcId="{3B6A532D-7352-4E30-AEFD-836F0460DBDE}" destId="{C53B362A-6F2C-4E2B-ADE9-137C00A75634}" srcOrd="1" destOrd="0" presId="urn:microsoft.com/office/officeart/2005/8/layout/orgChart1"/>
    <dgm:cxn modelId="{3CC466B1-6AF0-4942-95A3-EB4499F46A17}" type="presParOf" srcId="{78CA5D59-3D5B-4923-B5D1-B4E1686AC124}" destId="{F2C61029-7212-4793-A877-8EDFFAB1C361}" srcOrd="1" destOrd="0" presId="urn:microsoft.com/office/officeart/2005/8/layout/orgChart1"/>
    <dgm:cxn modelId="{2A56256F-B163-4EFB-82EF-E9A26C3AB826}" type="presParOf" srcId="{78CA5D59-3D5B-4923-B5D1-B4E1686AC124}" destId="{89FFC37E-0245-47EF-B141-303FE2C3AC7C}" srcOrd="2" destOrd="0" presId="urn:microsoft.com/office/officeart/2005/8/layout/orgChart1"/>
    <dgm:cxn modelId="{7601E2FA-4DF0-4905-B84D-E8C6A62F23B5}" type="presParOf" srcId="{94BC87E7-0B60-43BE-BF5A-CD97BCFF3DBA}" destId="{752A5CB1-1A40-4CBE-A975-52AB8DBF7BD7}" srcOrd="2" destOrd="0" presId="urn:microsoft.com/office/officeart/2005/8/layout/orgChart1"/>
    <dgm:cxn modelId="{30FF1E7D-5DEE-4D07-93E3-99D4C9D3102C}" type="presParOf" srcId="{728E2A23-A5B2-48F8-8E6D-28C3B89AA076}" destId="{295E4ED2-60E3-4F50-97C9-CF2AF70C88CC}" srcOrd="2" destOrd="0" presId="urn:microsoft.com/office/officeart/2005/8/layout/orgChart1"/>
    <dgm:cxn modelId="{60976587-7E31-4A26-BE61-D623E96318D3}" type="presParOf" srcId="{A32236DF-6FAD-44A5-A43F-A23089BB5B48}" destId="{DB16A451-DCBF-4222-96DB-E83FADA41E14}" srcOrd="2" destOrd="0" presId="urn:microsoft.com/office/officeart/2005/8/layout/orgChart1"/>
    <dgm:cxn modelId="{950BA894-0BEA-4898-9C5F-102B409E159C}" type="presParOf" srcId="{A32236DF-6FAD-44A5-A43F-A23089BB5B48}" destId="{7349246D-386F-4BDE-9320-1108860B9455}" srcOrd="3" destOrd="0" presId="urn:microsoft.com/office/officeart/2005/8/layout/orgChart1"/>
    <dgm:cxn modelId="{19BC60A2-7912-47CE-BB21-1ECDFBBE1491}" type="presParOf" srcId="{7349246D-386F-4BDE-9320-1108860B9455}" destId="{5C54EBA7-DB81-4921-A5C4-6372029231ED}" srcOrd="0" destOrd="0" presId="urn:microsoft.com/office/officeart/2005/8/layout/orgChart1"/>
    <dgm:cxn modelId="{61395702-CD98-446E-B3C5-0CD0198A057A}" type="presParOf" srcId="{5C54EBA7-DB81-4921-A5C4-6372029231ED}" destId="{30212A0C-F0E2-494C-8F5A-18BFD5734314}" srcOrd="0" destOrd="0" presId="urn:microsoft.com/office/officeart/2005/8/layout/orgChart1"/>
    <dgm:cxn modelId="{FF177B45-477D-4CD4-9A10-4683EFAF308B}" type="presParOf" srcId="{5C54EBA7-DB81-4921-A5C4-6372029231ED}" destId="{8444FF16-93C2-4C79-8F59-4DF2EFDBC9DB}" srcOrd="1" destOrd="0" presId="urn:microsoft.com/office/officeart/2005/8/layout/orgChart1"/>
    <dgm:cxn modelId="{F48C7779-4FD9-4F9B-935D-94EB71DE8F16}" type="presParOf" srcId="{7349246D-386F-4BDE-9320-1108860B9455}" destId="{0E1CD2CB-ABE3-4671-99A3-AADD78A3A181}" srcOrd="1" destOrd="0" presId="urn:microsoft.com/office/officeart/2005/8/layout/orgChart1"/>
    <dgm:cxn modelId="{FB0D6119-530F-4C5E-8488-27781CC22255}" type="presParOf" srcId="{0E1CD2CB-ABE3-4671-99A3-AADD78A3A181}" destId="{DB31AC15-8812-444B-BBEF-1553C142A23A}" srcOrd="0" destOrd="0" presId="urn:microsoft.com/office/officeart/2005/8/layout/orgChart1"/>
    <dgm:cxn modelId="{957D7885-F623-4D9C-B92F-5AA66936CAA6}" type="presParOf" srcId="{0E1CD2CB-ABE3-4671-99A3-AADD78A3A181}" destId="{E66913E0-B36A-46E4-AF88-F2FBC400C274}" srcOrd="1" destOrd="0" presId="urn:microsoft.com/office/officeart/2005/8/layout/orgChart1"/>
    <dgm:cxn modelId="{83A67C6F-9E0B-4EB4-9D2D-74AAE993B9A0}" type="presParOf" srcId="{E66913E0-B36A-46E4-AF88-F2FBC400C274}" destId="{5B4504A5-4EED-4692-BFA8-20A0C877C316}" srcOrd="0" destOrd="0" presId="urn:microsoft.com/office/officeart/2005/8/layout/orgChart1"/>
    <dgm:cxn modelId="{1B2D82CB-F31D-4C25-B1F4-FFC358ADAED6}" type="presParOf" srcId="{5B4504A5-4EED-4692-BFA8-20A0C877C316}" destId="{8D747283-DBCF-4248-B9BB-6D387649B288}" srcOrd="0" destOrd="0" presId="urn:microsoft.com/office/officeart/2005/8/layout/orgChart1"/>
    <dgm:cxn modelId="{6EB3F5D7-F633-4255-AC9C-181190DB1494}" type="presParOf" srcId="{5B4504A5-4EED-4692-BFA8-20A0C877C316}" destId="{1A761729-6501-4041-A703-760E50D2A6CF}" srcOrd="1" destOrd="0" presId="urn:microsoft.com/office/officeart/2005/8/layout/orgChart1"/>
    <dgm:cxn modelId="{56DAB341-AFD4-4DE6-A2B1-E2A83BBB9CAC}" type="presParOf" srcId="{E66913E0-B36A-46E4-AF88-F2FBC400C274}" destId="{F45D74B1-4622-45EE-93C4-546E0B8624AA}" srcOrd="1" destOrd="0" presId="urn:microsoft.com/office/officeart/2005/8/layout/orgChart1"/>
    <dgm:cxn modelId="{83D93F56-C78E-45BB-816E-18F90D51618E}" type="presParOf" srcId="{E66913E0-B36A-46E4-AF88-F2FBC400C274}" destId="{2D45419D-B76E-4943-8669-A6C504A98F6E}" srcOrd="2" destOrd="0" presId="urn:microsoft.com/office/officeart/2005/8/layout/orgChart1"/>
    <dgm:cxn modelId="{38678DE5-CCAB-407C-BB5C-0046E3BB4D66}" type="presParOf" srcId="{0E1CD2CB-ABE3-4671-99A3-AADD78A3A181}" destId="{31C418AD-7EEA-4EF8-8E62-C61DB7CF7DBA}" srcOrd="2" destOrd="0" presId="urn:microsoft.com/office/officeart/2005/8/layout/orgChart1"/>
    <dgm:cxn modelId="{67A43C74-E962-4C9F-8CC5-2025B44EE1B9}" type="presParOf" srcId="{0E1CD2CB-ABE3-4671-99A3-AADD78A3A181}" destId="{A9669E3C-9099-4109-A999-425215C64E8A}" srcOrd="3" destOrd="0" presId="urn:microsoft.com/office/officeart/2005/8/layout/orgChart1"/>
    <dgm:cxn modelId="{C99D23A2-88EE-4CDA-B2DE-E4BA48F33ACD}" type="presParOf" srcId="{A9669E3C-9099-4109-A999-425215C64E8A}" destId="{64646A77-D318-4D25-A7E9-4B7783288428}" srcOrd="0" destOrd="0" presId="urn:microsoft.com/office/officeart/2005/8/layout/orgChart1"/>
    <dgm:cxn modelId="{1EE84435-B321-418A-AC44-A2A6833DD68F}" type="presParOf" srcId="{64646A77-D318-4D25-A7E9-4B7783288428}" destId="{CAB29DCA-238D-48F4-BDF9-29AD561F8F27}" srcOrd="0" destOrd="0" presId="urn:microsoft.com/office/officeart/2005/8/layout/orgChart1"/>
    <dgm:cxn modelId="{9E8418D2-A0F3-48EF-B00B-E988A4364CBD}" type="presParOf" srcId="{64646A77-D318-4D25-A7E9-4B7783288428}" destId="{7E807C02-177D-40C4-B279-01E3A4E9524A}" srcOrd="1" destOrd="0" presId="urn:microsoft.com/office/officeart/2005/8/layout/orgChart1"/>
    <dgm:cxn modelId="{750FAC46-540A-4E6F-825E-58D452A2884F}" type="presParOf" srcId="{A9669E3C-9099-4109-A999-425215C64E8A}" destId="{6039CFAD-5084-42E5-823B-71409F313B5B}" srcOrd="1" destOrd="0" presId="urn:microsoft.com/office/officeart/2005/8/layout/orgChart1"/>
    <dgm:cxn modelId="{83F782C4-3162-4885-88C9-FE50B454A117}" type="presParOf" srcId="{6039CFAD-5084-42E5-823B-71409F313B5B}" destId="{31933583-D4CB-4B7F-B762-6080C4777DE8}" srcOrd="0" destOrd="0" presId="urn:microsoft.com/office/officeart/2005/8/layout/orgChart1"/>
    <dgm:cxn modelId="{38D4479B-ECB2-4E5D-B2C9-5C5E22CC626A}" type="presParOf" srcId="{6039CFAD-5084-42E5-823B-71409F313B5B}" destId="{F76DDC40-C395-4081-8BBC-6B0EDB3B65A8}" srcOrd="1" destOrd="0" presId="urn:microsoft.com/office/officeart/2005/8/layout/orgChart1"/>
    <dgm:cxn modelId="{232C4E2F-9F31-4AE7-96A4-CFBE9C8A4008}" type="presParOf" srcId="{F76DDC40-C395-4081-8BBC-6B0EDB3B65A8}" destId="{E7C84D4C-D6B0-4437-BABD-DB01095696A8}" srcOrd="0" destOrd="0" presId="urn:microsoft.com/office/officeart/2005/8/layout/orgChart1"/>
    <dgm:cxn modelId="{166FA016-5DBF-4178-A1DC-21F9F79EE20E}" type="presParOf" srcId="{E7C84D4C-D6B0-4437-BABD-DB01095696A8}" destId="{72114935-6679-4B4B-BAFF-649E5BE1A38E}" srcOrd="0" destOrd="0" presId="urn:microsoft.com/office/officeart/2005/8/layout/orgChart1"/>
    <dgm:cxn modelId="{4DDBEA8D-E35C-4079-8CBB-9805D0DDAA4C}" type="presParOf" srcId="{E7C84D4C-D6B0-4437-BABD-DB01095696A8}" destId="{4036289C-1D27-4448-B099-7C8B6B7E4A43}" srcOrd="1" destOrd="0" presId="urn:microsoft.com/office/officeart/2005/8/layout/orgChart1"/>
    <dgm:cxn modelId="{108AD00E-906C-434D-AF06-38E70D08F90D}" type="presParOf" srcId="{F76DDC40-C395-4081-8BBC-6B0EDB3B65A8}" destId="{E59EB5B6-96C9-422A-ABE9-E43B78E1F690}" srcOrd="1" destOrd="0" presId="urn:microsoft.com/office/officeart/2005/8/layout/orgChart1"/>
    <dgm:cxn modelId="{DD0E0915-1A27-4092-B7B4-7A65CD94902A}" type="presParOf" srcId="{F76DDC40-C395-4081-8BBC-6B0EDB3B65A8}" destId="{7208D29C-2B97-4680-90BB-9BBFF7CB54C2}" srcOrd="2" destOrd="0" presId="urn:microsoft.com/office/officeart/2005/8/layout/orgChart1"/>
    <dgm:cxn modelId="{5EC2E409-B1DB-44E3-B224-D2CDBB0A1DB3}" type="presParOf" srcId="{A9669E3C-9099-4109-A999-425215C64E8A}" destId="{E7F4156E-80C9-4619-803A-47EAFAE83730}" srcOrd="2" destOrd="0" presId="urn:microsoft.com/office/officeart/2005/8/layout/orgChart1"/>
    <dgm:cxn modelId="{9A297241-07D3-46B6-922C-ECC59C14930E}" type="presParOf" srcId="{7349246D-386F-4BDE-9320-1108860B9455}" destId="{5D0216A3-949A-480E-8E74-D56D1FB451B7}" srcOrd="2" destOrd="0" presId="urn:microsoft.com/office/officeart/2005/8/layout/orgChart1"/>
    <dgm:cxn modelId="{22FAB87B-9F8C-4F1E-B1F4-93853D88CB26}" type="presParOf" srcId="{2E82A5B6-3411-4E75-9B6C-FFD68997E937}" destId="{43F78B9E-702C-4C4C-815D-0C16FFAF8091}" srcOrd="2" destOrd="0" presId="urn:microsoft.com/office/officeart/2005/8/layout/orgChart1"/>
    <dgm:cxn modelId="{120B653B-3ED7-499B-83DD-9A661A48CBA6}" type="presParOf" srcId="{111F35FA-176A-45AB-973C-37B70D8CC3AA}" destId="{8C6282AD-8622-4012-9BFD-597E50057562}" srcOrd="2" destOrd="0" presId="urn:microsoft.com/office/officeart/2005/8/layout/orgChart1"/>
    <dgm:cxn modelId="{FAC753BC-C956-4463-A178-ECF6AF739A4A}" type="presParOf" srcId="{513A0A4F-EF48-4634-95B3-804A3238F4BC}" destId="{8A3FBACC-2BB8-4814-8D37-384FA0E11E8A}" srcOrd="6" destOrd="0" presId="urn:microsoft.com/office/officeart/2005/8/layout/orgChart1"/>
    <dgm:cxn modelId="{6048A96C-CDF7-4495-B9DC-98A354312935}" type="presParOf" srcId="{513A0A4F-EF48-4634-95B3-804A3238F4BC}" destId="{9FE8951C-7268-4BAA-B981-EF7E2C4F8249}" srcOrd="7" destOrd="0" presId="urn:microsoft.com/office/officeart/2005/8/layout/orgChart1"/>
    <dgm:cxn modelId="{E148C2CE-665E-41C5-9026-305634A0599E}" type="presParOf" srcId="{9FE8951C-7268-4BAA-B981-EF7E2C4F8249}" destId="{C20038B8-D397-43BC-97B8-A6051BA79D15}" srcOrd="0" destOrd="0" presId="urn:microsoft.com/office/officeart/2005/8/layout/orgChart1"/>
    <dgm:cxn modelId="{46B83B6A-9C2C-445E-B8D4-5C3FE20D647A}" type="presParOf" srcId="{C20038B8-D397-43BC-97B8-A6051BA79D15}" destId="{C3C4B26A-56C2-4A2B-9F5A-65BA78570BEC}" srcOrd="0" destOrd="0" presId="urn:microsoft.com/office/officeart/2005/8/layout/orgChart1"/>
    <dgm:cxn modelId="{E6F2C47F-3D95-479F-8300-EC39F754F744}" type="presParOf" srcId="{C20038B8-D397-43BC-97B8-A6051BA79D15}" destId="{EF698439-42DE-4D6D-9E3B-D5D18AB97334}" srcOrd="1" destOrd="0" presId="urn:microsoft.com/office/officeart/2005/8/layout/orgChart1"/>
    <dgm:cxn modelId="{A055B208-E9A7-43F5-97D9-3F34006D0DF4}" type="presParOf" srcId="{9FE8951C-7268-4BAA-B981-EF7E2C4F8249}" destId="{CF437937-6C7B-49BD-8251-54048E77D7A4}" srcOrd="1" destOrd="0" presId="urn:microsoft.com/office/officeart/2005/8/layout/orgChart1"/>
    <dgm:cxn modelId="{28438F36-583C-4235-80FD-5B5590DB3A88}" type="presParOf" srcId="{CF437937-6C7B-49BD-8251-54048E77D7A4}" destId="{A13687C8-367B-45CD-99B0-7EACBB1BCED0}" srcOrd="0" destOrd="0" presId="urn:microsoft.com/office/officeart/2005/8/layout/orgChart1"/>
    <dgm:cxn modelId="{7B5AAC1E-C3BC-4E9E-8663-46DA0EF5984D}" type="presParOf" srcId="{CF437937-6C7B-49BD-8251-54048E77D7A4}" destId="{F1C742D5-BA76-4F57-89BB-6E382A7012C5}" srcOrd="1" destOrd="0" presId="urn:microsoft.com/office/officeart/2005/8/layout/orgChart1"/>
    <dgm:cxn modelId="{95AA2AFC-28B3-4987-9F01-14AFE4D6B9C8}" type="presParOf" srcId="{F1C742D5-BA76-4F57-89BB-6E382A7012C5}" destId="{F22C671F-8D86-489E-97DA-90B877F3545E}" srcOrd="0" destOrd="0" presId="urn:microsoft.com/office/officeart/2005/8/layout/orgChart1"/>
    <dgm:cxn modelId="{2CD71FDE-E012-42FD-9C1C-22173207390B}" type="presParOf" srcId="{F22C671F-8D86-489E-97DA-90B877F3545E}" destId="{D84B5B39-F148-4BB3-A3DF-9CA8A6788FAF}" srcOrd="0" destOrd="0" presId="urn:microsoft.com/office/officeart/2005/8/layout/orgChart1"/>
    <dgm:cxn modelId="{1CFC5CDC-EA20-486C-88B8-81008CD955B7}" type="presParOf" srcId="{F22C671F-8D86-489E-97DA-90B877F3545E}" destId="{BFDD161B-E1C0-42B3-80CA-6E5AFCCEE523}" srcOrd="1" destOrd="0" presId="urn:microsoft.com/office/officeart/2005/8/layout/orgChart1"/>
    <dgm:cxn modelId="{984D740B-0F75-4CAD-BD4D-23B3360DF621}" type="presParOf" srcId="{F1C742D5-BA76-4F57-89BB-6E382A7012C5}" destId="{5AD8A45B-EAC9-49AD-BD80-63000F9ADF49}" srcOrd="1" destOrd="0" presId="urn:microsoft.com/office/officeart/2005/8/layout/orgChart1"/>
    <dgm:cxn modelId="{57822DF2-5FCC-4171-B176-1F39576D2DEA}" type="presParOf" srcId="{F1C742D5-BA76-4F57-89BB-6E382A7012C5}" destId="{DB9795C0-4406-4913-8AE4-8EA8CDADA288}" srcOrd="2" destOrd="0" presId="urn:microsoft.com/office/officeart/2005/8/layout/orgChart1"/>
    <dgm:cxn modelId="{8BE2A577-0CC8-4507-98B0-63CF75121BD7}" type="presParOf" srcId="{CF437937-6C7B-49BD-8251-54048E77D7A4}" destId="{4097683D-98B7-4B5C-879F-1D41885C552E}" srcOrd="2" destOrd="0" presId="urn:microsoft.com/office/officeart/2005/8/layout/orgChart1"/>
    <dgm:cxn modelId="{9F200E41-43C5-456F-ADA7-79C0BC74F6F8}" type="presParOf" srcId="{CF437937-6C7B-49BD-8251-54048E77D7A4}" destId="{20B206D3-61DC-432B-BC32-A870E72ED339}" srcOrd="3" destOrd="0" presId="urn:microsoft.com/office/officeart/2005/8/layout/orgChart1"/>
    <dgm:cxn modelId="{81A21C6A-D634-4D8C-9426-6DE7A57B2476}" type="presParOf" srcId="{20B206D3-61DC-432B-BC32-A870E72ED339}" destId="{ABAD228C-32EB-4E5F-B1CC-B68047730509}" srcOrd="0" destOrd="0" presId="urn:microsoft.com/office/officeart/2005/8/layout/orgChart1"/>
    <dgm:cxn modelId="{4289D2F4-F695-4CD2-8083-523C622A5FC9}" type="presParOf" srcId="{ABAD228C-32EB-4E5F-B1CC-B68047730509}" destId="{D412D5E0-28E2-46FB-8B48-D6CD0423D2FD}" srcOrd="0" destOrd="0" presId="urn:microsoft.com/office/officeart/2005/8/layout/orgChart1"/>
    <dgm:cxn modelId="{5C8CCC93-3E3B-43FA-AD9E-463853BFB320}" type="presParOf" srcId="{ABAD228C-32EB-4E5F-B1CC-B68047730509}" destId="{D2C5A849-F61D-4275-9BC3-8EC590562939}" srcOrd="1" destOrd="0" presId="urn:microsoft.com/office/officeart/2005/8/layout/orgChart1"/>
    <dgm:cxn modelId="{DE4CA5D4-CA66-4B06-86BC-18F00E859D2C}" type="presParOf" srcId="{20B206D3-61DC-432B-BC32-A870E72ED339}" destId="{365D62B4-0327-497A-87A3-E4A1ED173C99}" srcOrd="1" destOrd="0" presId="urn:microsoft.com/office/officeart/2005/8/layout/orgChart1"/>
    <dgm:cxn modelId="{0376D782-2DC0-4BB2-8416-D820C2D2FF21}" type="presParOf" srcId="{20B206D3-61DC-432B-BC32-A870E72ED339}" destId="{C449204E-26C8-4997-874C-EC572AE9839C}" srcOrd="2" destOrd="0" presId="urn:microsoft.com/office/officeart/2005/8/layout/orgChart1"/>
    <dgm:cxn modelId="{914C585C-CB7F-4ECE-8EBB-179C2553D52D}" type="presParOf" srcId="{9FE8951C-7268-4BAA-B981-EF7E2C4F8249}" destId="{E97DFCED-001D-4526-853B-09DD36343C7A}" srcOrd="2" destOrd="0" presId="urn:microsoft.com/office/officeart/2005/8/layout/orgChart1"/>
    <dgm:cxn modelId="{C4F21BA3-1FE7-4C49-99B3-909998D252AB}" type="presParOf" srcId="{40BD7DE9-879E-4E48-B4F6-299BC1A3A79D}" destId="{C4CA2857-927D-4FAC-845C-451C93B0F4A9}" srcOrd="2" destOrd="0" presId="urn:microsoft.com/office/officeart/2005/8/layout/orgChart1"/>
    <dgm:cxn modelId="{B8286E7D-5870-473C-AE8E-8EE596E8A0F0}" type="presParOf" srcId="{EB0C6637-BF9D-468F-99F2-6556E74CCE00}" destId="{20F8C8FB-25EA-40C4-9568-2CB911E730F3}" srcOrd="1" destOrd="0" presId="urn:microsoft.com/office/officeart/2005/8/layout/orgChart1"/>
    <dgm:cxn modelId="{DDB46076-B0A0-4BAE-BAF4-F8C19396F5B3}" type="presParOf" srcId="{20F8C8FB-25EA-40C4-9568-2CB911E730F3}" destId="{B4B99009-AE8D-4C1D-A423-A741C45412A9}" srcOrd="0" destOrd="0" presId="urn:microsoft.com/office/officeart/2005/8/layout/orgChart1"/>
    <dgm:cxn modelId="{E7FA72B8-D0DD-457C-9F1B-C997D08AC401}" type="presParOf" srcId="{B4B99009-AE8D-4C1D-A423-A741C45412A9}" destId="{35F29CD9-C23D-4ADD-A970-C6A560C1F1DF}" srcOrd="0" destOrd="0" presId="urn:microsoft.com/office/officeart/2005/8/layout/orgChart1"/>
    <dgm:cxn modelId="{5B15D635-A823-4E45-9308-31A28DD6E493}" type="presParOf" srcId="{B4B99009-AE8D-4C1D-A423-A741C45412A9}" destId="{27ADBC41-F610-44BB-8C53-D1B5A88FCAD8}" srcOrd="1" destOrd="0" presId="urn:microsoft.com/office/officeart/2005/8/layout/orgChart1"/>
    <dgm:cxn modelId="{F6E5072A-CA67-49FD-B955-A72E7A9819C1}" type="presParOf" srcId="{20F8C8FB-25EA-40C4-9568-2CB911E730F3}" destId="{EB918546-76D7-448E-BEEC-2E71682F5407}" srcOrd="1" destOrd="0" presId="urn:microsoft.com/office/officeart/2005/8/layout/orgChart1"/>
    <dgm:cxn modelId="{2D47CEB8-9E8A-4446-8322-0CDB08A2119C}"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Team 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FEA72F55-262A-41D1-AC5C-48A7608A78B0}" type="presOf" srcId="{1FEBC340-9921-4862-B7E5-4B7CBA129C02}" destId="{88D9A7C5-5C00-4BB5-8E21-C6FA69C93EDD}" srcOrd="1" destOrd="0" presId="urn:microsoft.com/office/officeart/2005/8/layout/orgChart1"/>
    <dgm:cxn modelId="{D3A9C6C5-4C7F-4C71-B9CF-D0CA375C4354}" type="presOf" srcId="{74BF011A-2C93-4849-8970-23FD8BFE5E2B}" destId="{C3C4B26A-56C2-4A2B-9F5A-65BA78570BEC}"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D1C61910-301B-45C3-B9CD-F99CCBB2B64F}" type="presOf" srcId="{7143FD21-98FD-4B44-9F27-8C6771FFD0E3}" destId="{D84B5B39-F148-4BB3-A3DF-9CA8A6788FAF}" srcOrd="0" destOrd="0" presId="urn:microsoft.com/office/officeart/2005/8/layout/orgChart1"/>
    <dgm:cxn modelId="{C2143B8B-D236-4611-B4A9-3636C3DA6687}" type="presOf" srcId="{AA47BA6C-896D-4297-BAE6-0CB9D7C83F93}" destId="{4097683D-98B7-4B5C-879F-1D41885C552E}" srcOrd="0" destOrd="0" presId="urn:microsoft.com/office/officeart/2005/8/layout/orgChart1"/>
    <dgm:cxn modelId="{2C9C4F6C-8062-4A00-85ED-9C9746002B9B}" type="presOf" srcId="{EAD7C900-AC14-45AA-AA7A-32F2D2C4578C}" destId="{63835557-75A5-488F-B11D-34E636B91CDF}" srcOrd="0" destOrd="0" presId="urn:microsoft.com/office/officeart/2005/8/layout/orgChart1"/>
    <dgm:cxn modelId="{D2275075-270F-42EB-9334-9A23F37DDAD1}" type="presOf" srcId="{71D8F595-A67F-4B3D-8802-D5E965100F87}" destId="{D0D14810-C232-4434-A5D9-66E58CA05F91}"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531C7A7B-B952-494D-BDA5-23DA1C117E5A}" type="presOf" srcId="{E2BB06C0-F4CD-4F17-A814-6B2650819CA0}" destId="{13489DDF-4147-489E-914D-A5E8BAB661F2}" srcOrd="0" destOrd="0" presId="urn:microsoft.com/office/officeart/2005/8/layout/orgChart1"/>
    <dgm:cxn modelId="{2480CE00-81D6-452B-B505-62A6921B65F1}" type="presOf" srcId="{CB4C5649-A1FC-4041-8A0D-A04D58088B8E}" destId="{D3596525-5B1E-4582-AFCD-20F2A619BD03}"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88A611A1-4231-4CCE-9E00-C3F483504EC5}" type="presOf" srcId="{6BCC64F7-1277-4E07-90F0-8146D13021F6}" destId="{D2C5A849-F61D-4275-9BC3-8EC590562939}" srcOrd="1"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56A54DB1-2D30-4706-8162-156A0DFFFA24}" type="presOf" srcId="{074AD57A-829A-4718-8B5E-2243F8A354C7}" destId="{31C418AD-7EEA-4EF8-8E62-C61DB7CF7DBA}" srcOrd="0" destOrd="0" presId="urn:microsoft.com/office/officeart/2005/8/layout/orgChart1"/>
    <dgm:cxn modelId="{03CB30A6-BA52-4F44-AC94-6DB362518642}" type="presOf" srcId="{EBEBFFCB-296D-473F-9844-BAD6E8524872}" destId="{8444FF16-93C2-4C79-8F59-4DF2EFDBC9DB}" srcOrd="1" destOrd="0" presId="urn:microsoft.com/office/officeart/2005/8/layout/orgChart1"/>
    <dgm:cxn modelId="{F7F134DE-B3EF-406D-A8F1-09BB2DEA6817}" type="presOf" srcId="{AA9311E4-78CD-4FC8-A16D-56FC869FDFCF}" destId="{82E739BE-8F27-4EC8-A1EE-D400665D62E4}"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CDB7AEDA-760A-4060-9D77-C0E0A487A2F5}" type="presOf" srcId="{C2638407-E068-4D15-8CC7-658631BCCCEB}" destId="{F6C4C0EA-99CF-48FA-BFA8-6DAA567B6129}" srcOrd="0" destOrd="0" presId="urn:microsoft.com/office/officeart/2005/8/layout/orgChart1"/>
    <dgm:cxn modelId="{433B1D11-9C96-426F-9284-B8BE87A3651C}" type="presOf" srcId="{D715A920-8A2C-43A6-AA53-8218D0FB3EA8}" destId="{1A761729-6501-4041-A703-760E50D2A6CF}" srcOrd="1" destOrd="0" presId="urn:microsoft.com/office/officeart/2005/8/layout/orgChart1"/>
    <dgm:cxn modelId="{5EBEB396-E5E4-4064-9B07-096D5A11BAC1}" type="presOf" srcId="{B054B5AA-1921-420C-B9DE-D4DBC5DDE514}" destId="{EC73CD01-2D0C-4F01-B3DE-351198D9A1A3}" srcOrd="0" destOrd="0" presId="urn:microsoft.com/office/officeart/2005/8/layout/orgChart1"/>
    <dgm:cxn modelId="{CD364DAC-1B15-48F7-8380-44BC17BFB821}" type="presOf" srcId="{01E6C257-1235-4C03-A1E6-23D13166589E}" destId="{24873F8F-7961-4284-9070-C8CED4E07646}" srcOrd="0" destOrd="0" presId="urn:microsoft.com/office/officeart/2005/8/layout/orgChart1"/>
    <dgm:cxn modelId="{BD678C98-46F9-4605-ACF3-52CE4D70872F}" type="presOf" srcId="{CB4C5649-A1FC-4041-8A0D-A04D58088B8E}" destId="{3FC5DA98-823D-4B97-9987-B008B3CE25EF}" srcOrd="1" destOrd="0" presId="urn:microsoft.com/office/officeart/2005/8/layout/orgChart1"/>
    <dgm:cxn modelId="{6EF7CB01-23C2-4E6E-8E38-A22CED98E937}" type="presOf" srcId="{C235CB76-9E8F-4F2C-9C14-18A7B6662BF8}" destId="{35F29CD9-C23D-4ADD-A970-C6A560C1F1DF}" srcOrd="0" destOrd="0" presId="urn:microsoft.com/office/officeart/2005/8/layout/orgChart1"/>
    <dgm:cxn modelId="{3BEC6E58-BD15-488E-87D2-1E3D3F0C581D}" type="presOf" srcId="{50C917C6-1A06-4C8D-8FE1-12D9739C1735}" destId="{E2E30461-C636-45B0-8228-9FDD9C8C74F5}"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27FC4ECC-42C5-4B50-BAFA-BFE361DBA675}" type="presOf" srcId="{5184D157-45CA-4FEF-A58A-B26221F9CA48}" destId="{F901B892-F5A8-479D-B02F-DD180F7BC0E3}" srcOrd="0" destOrd="0" presId="urn:microsoft.com/office/officeart/2005/8/layout/orgChart1"/>
    <dgm:cxn modelId="{8DCE3677-FA80-4007-A3C0-5A7CCFE4C730}" type="presOf" srcId="{D515E6A6-C494-45A6-95D3-B117B77340F2}" destId="{8C1BD4E9-4AD4-4C2A-9844-781E9B5CFC9C}" srcOrd="0"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AA1E22E9-A67F-4CC6-B257-A58095190FBB}" type="presOf" srcId="{A33EFCBD-BE3C-4371-A9CC-FE85C404392A}" destId="{02BFACC0-A118-4726-AED8-C6096FBB84DE}" srcOrd="0" destOrd="0" presId="urn:microsoft.com/office/officeart/2005/8/layout/orgChart1"/>
    <dgm:cxn modelId="{8F9B24D9-FDB2-4947-B228-CC744157F160}" type="presOf" srcId="{EAD7C900-AC14-45AA-AA7A-32F2D2C4578C}" destId="{E2BF9163-4C8A-4E4D-A392-2E9AD63CF26B}" srcOrd="1" destOrd="0" presId="urn:microsoft.com/office/officeart/2005/8/layout/orgChart1"/>
    <dgm:cxn modelId="{B705D0CA-FBE3-4369-8D88-972CAB3EA697}" type="presOf" srcId="{AA9311E4-78CD-4FC8-A16D-56FC869FDFCF}" destId="{020F4531-2BF6-4EF7-A37F-2717A665387E}"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D4AA35A4-E808-4207-8FC0-8DD5960DDEF7}" type="presOf" srcId="{369C2548-CE3C-44EB-A0F4-873E2F6D7004}" destId="{BD57B6AA-A262-4F67-99A6-B434AD4E5F20}" srcOrd="0" destOrd="0" presId="urn:microsoft.com/office/officeart/2005/8/layout/orgChart1"/>
    <dgm:cxn modelId="{1780AF08-BD23-4DC8-8C54-10B8731B8DFC}" type="presOf" srcId="{004DC190-4CB1-4209-899D-25009E9BE858}" destId="{06F2149E-A0D4-42D1-914B-A494743CF497}" srcOrd="1" destOrd="0" presId="urn:microsoft.com/office/officeart/2005/8/layout/orgChart1"/>
    <dgm:cxn modelId="{40133E71-AADF-4388-B70B-F1ABFC20E062}" type="presOf" srcId="{432E84C4-497A-4C16-879A-3EE79E01E0EE}" destId="{6F83C236-6AE2-4B70-BECC-36F89E5E46B9}" srcOrd="0" destOrd="0" presId="urn:microsoft.com/office/officeart/2005/8/layout/orgChart1"/>
    <dgm:cxn modelId="{6F7468D1-78E6-4947-845A-FA4EC28DA825}" type="presOf" srcId="{10FDE490-DA9C-42DD-A319-E59491B4B6D5}" destId="{A4C475A7-40FC-4A14-A65B-47B5E45BBFD5}" srcOrd="0" destOrd="0" presId="urn:microsoft.com/office/officeart/2005/8/layout/orgChart1"/>
    <dgm:cxn modelId="{19331D70-BC70-4AF7-87D4-2AE5AAF926C6}" type="presOf" srcId="{C14C95A4-018E-478A-9B19-B2C977AA01EB}" destId="{D09E75F8-F1BA-4D8E-96B5-166F85757609}" srcOrd="0" destOrd="0" presId="urn:microsoft.com/office/officeart/2005/8/layout/orgChart1"/>
    <dgm:cxn modelId="{0AE3B2D1-32FA-46FC-89F2-12EC69581956}" type="presOf" srcId="{539FFE66-CF9A-4B5F-A23D-B73DCB8A2C7D}" destId="{73DD02D1-2301-49EA-8C93-6F5FBF4D3CE2}"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0E9E819A-F299-4EAF-8941-083D6CD25D28}" type="presOf" srcId="{539FFE66-CF9A-4B5F-A23D-B73DCB8A2C7D}" destId="{7E6457A5-8302-4AD0-9EF2-48BDAB15403B}" srcOrd="1" destOrd="0" presId="urn:microsoft.com/office/officeart/2005/8/layout/orgChart1"/>
    <dgm:cxn modelId="{4938CC65-AF25-43E0-8D14-07FDEBAA3256}" type="presOf" srcId="{67A96D68-B6BD-46B4-9B75-9A8D65AC0635}" destId="{A1BA210F-28BF-4D5E-8867-B9C4CF76BD14}" srcOrd="0" destOrd="0" presId="urn:microsoft.com/office/officeart/2005/8/layout/orgChart1"/>
    <dgm:cxn modelId="{A1AFA7DD-AAD8-4285-A14A-F11BF32C1320}" type="presOf" srcId="{C4E6A13B-BA59-47C9-A45F-A688298D8710}" destId="{31933583-D4CB-4B7F-B762-6080C4777DE8}" srcOrd="0" destOrd="0" presId="urn:microsoft.com/office/officeart/2005/8/layout/orgChart1"/>
    <dgm:cxn modelId="{62898A60-FA54-417B-92B8-DAE369E116D3}" type="presOf" srcId="{1FEBC340-9921-4862-B7E5-4B7CBA129C02}" destId="{3686AACB-FAEF-45CE-A99B-8624CE9FC70D}" srcOrd="0" destOrd="0" presId="urn:microsoft.com/office/officeart/2005/8/layout/orgChart1"/>
    <dgm:cxn modelId="{7046557A-EA0F-4802-B67D-4D745135BED6}" type="presOf" srcId="{74BF011A-2C93-4849-8970-23FD8BFE5E2B}" destId="{EF698439-42DE-4D6D-9E3B-D5D18AB97334}" srcOrd="1"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4FCEBA16-04A7-4D88-8595-B89FA1C12048}" type="presOf" srcId="{7143FD21-98FD-4B44-9F27-8C6771FFD0E3}" destId="{BFDD161B-E1C0-42B3-80CA-6E5AFCCEE523}" srcOrd="1"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427C3950-6398-4450-8257-2DD75BF42736}" srcId="{EBEBFFCB-296D-473F-9844-BAD6E8524872}" destId="{850227FD-696A-4E6E-AABE-73789947C146}" srcOrd="1" destOrd="0" parTransId="{074AD57A-829A-4718-8B5E-2243F8A354C7}" sibTransId="{AD3C7F8F-D93C-4BC1-B1A6-91419DD32383}"/>
    <dgm:cxn modelId="{7CACDBBA-5378-4DFE-BE00-3FF5CDB21D8E}" type="presOf" srcId="{004DC190-4CB1-4209-899D-25009E9BE858}" destId="{866B3E9D-E97E-4312-BD82-9C80148CC414}" srcOrd="0" destOrd="0" presId="urn:microsoft.com/office/officeart/2005/8/layout/orgChart1"/>
    <dgm:cxn modelId="{7A8E33E2-3EEB-4E2E-9ED3-3786FC05D838}" type="presOf" srcId="{E86E4BC1-DBB2-4961-919B-37DD2E8091DD}" destId="{D7F35E66-5F10-49D7-9580-2DB76B45369D}" srcOrd="1" destOrd="0" presId="urn:microsoft.com/office/officeart/2005/8/layout/orgChart1"/>
    <dgm:cxn modelId="{81909F6C-1E7A-4C23-82BD-FA065E8EEF4E}" type="presOf" srcId="{67A96D68-B6BD-46B4-9B75-9A8D65AC0635}" destId="{3D39ECDD-B283-4701-BE1C-5BFC5DE3F1F2}" srcOrd="1" destOrd="0" presId="urn:microsoft.com/office/officeart/2005/8/layout/orgChart1"/>
    <dgm:cxn modelId="{069317A5-C724-4157-B443-178025415E0F}" type="presOf" srcId="{C47F6E65-0F45-4A55-8E58-86DBD56B3B29}" destId="{73AFB461-97AF-430B-ACDA-A13177CDAE20}" srcOrd="0" destOrd="0" presId="urn:microsoft.com/office/officeart/2005/8/layout/orgChart1"/>
    <dgm:cxn modelId="{D4CB01AD-B315-4099-8C7A-CB25441AAD62}" type="presOf" srcId="{5CED7F9F-0C26-435D-B060-AB41767509CC}" destId="{9BBADD5D-AD1A-4DF4-8F42-0A92B40BD590}"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4023DEC0-489C-478C-8F9A-941CEE0FBB7A}" type="presOf" srcId="{1DAFDBB6-8395-406D-8E35-26336871E082}" destId="{84E5A571-1620-4661-A941-FDF7861A357F}" srcOrd="0" destOrd="0" presId="urn:microsoft.com/office/officeart/2005/8/layout/orgChart1"/>
    <dgm:cxn modelId="{114D5AE0-8430-44E3-81F1-AA3189A90436}" type="presOf" srcId="{B054B5AA-1921-420C-B9DE-D4DBC5DDE514}" destId="{3AA1A140-275F-49EA-93CF-47E850EDF276}" srcOrd="1" destOrd="0" presId="urn:microsoft.com/office/officeart/2005/8/layout/orgChart1"/>
    <dgm:cxn modelId="{1B705B4D-093E-4FDA-8C7C-55A71E76EED6}" type="presOf" srcId="{978EA655-40F1-436B-92F3-3B144D0A7069}" destId="{4DF21F19-7B62-4AD6-B407-371836886403}" srcOrd="0" destOrd="0" presId="urn:microsoft.com/office/officeart/2005/8/layout/orgChart1"/>
    <dgm:cxn modelId="{D8E87F38-0B24-4830-86E2-4434F5299EE5}" type="presOf" srcId="{C235CB76-9E8F-4F2C-9C14-18A7B6662BF8}" destId="{27ADBC41-F610-44BB-8C53-D1B5A88FCAD8}" srcOrd="1"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6A839E76-306D-4C40-AED2-A9E18DDF505E}" type="presOf" srcId="{71A3BA6B-0B66-4FFB-AFC5-8330E1D51857}" destId="{4036289C-1D27-4448-B099-7C8B6B7E4A43}" srcOrd="1"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65FBEC50-2E42-4E6B-ACD1-3BCC8E92904B}" type="presOf" srcId="{850227FD-696A-4E6E-AABE-73789947C146}" destId="{7E807C02-177D-40C4-B279-01E3A4E9524A}" srcOrd="1" destOrd="0" presId="urn:microsoft.com/office/officeart/2005/8/layout/orgChart1"/>
    <dgm:cxn modelId="{8ECBF2A5-4F63-4320-829E-EA4FC7F5790C}" type="presOf" srcId="{9EBDCEC8-0341-45D8-A441-36520E6644FD}" destId="{C3E77CCA-78DC-44C7-BBCD-35930738486F}" srcOrd="0" destOrd="0" presId="urn:microsoft.com/office/officeart/2005/8/layout/orgChart1"/>
    <dgm:cxn modelId="{2ECCCA02-43B1-4F1E-A351-25115FE3A4EF}" type="presOf" srcId="{3ACA1CA3-8347-48E0-95B0-6A4F9CD0FA6F}" destId="{EB0C6637-BF9D-468F-99F2-6556E74CCE00}" srcOrd="0" destOrd="0" presId="urn:microsoft.com/office/officeart/2005/8/layout/orgChart1"/>
    <dgm:cxn modelId="{50683CC4-787D-46E4-9685-2141DC0DA6FD}" type="presOf" srcId="{5280F5D0-BBA9-4B50-97B7-05AECA17D038}" destId="{500E74F0-D042-4151-B67D-8F80AACC9E46}" srcOrd="1" destOrd="0" presId="urn:microsoft.com/office/officeart/2005/8/layout/orgChart1"/>
    <dgm:cxn modelId="{707A385E-187A-4D52-8675-78373721E165}" type="presOf" srcId="{2A179F9B-6EDA-4006-A65C-FE771D3C5460}" destId="{A13687C8-367B-45CD-99B0-7EACBB1BCED0}" srcOrd="0" destOrd="0" presId="urn:microsoft.com/office/officeart/2005/8/layout/orgChart1"/>
    <dgm:cxn modelId="{1675A272-75E2-48D3-AEAE-C92740170351}" type="presOf" srcId="{F2AA57B2-577B-4490-A6EC-85FB7A701BA6}" destId="{1EA09FFA-6C84-4CDE-A6EC-CDEAC11610FF}" srcOrd="0" destOrd="0" presId="urn:microsoft.com/office/officeart/2005/8/layout/orgChart1"/>
    <dgm:cxn modelId="{A7C40F79-7A6B-4A40-A9CC-4E96EA9BCEDF}" type="presOf" srcId="{369C2548-CE3C-44EB-A0F4-873E2F6D7004}" destId="{578D511B-42CC-4065-8065-BE5A1E80A258}" srcOrd="1" destOrd="0" presId="urn:microsoft.com/office/officeart/2005/8/layout/orgChart1"/>
    <dgm:cxn modelId="{58611072-11F1-43D5-818A-364A1288A9E9}" type="presOf" srcId="{9EBDCEC8-0341-45D8-A441-36520E6644FD}" destId="{C53B362A-6F2C-4E2B-ADE9-137C00A75634}" srcOrd="1" destOrd="0" presId="urn:microsoft.com/office/officeart/2005/8/layout/orgChart1"/>
    <dgm:cxn modelId="{3C93F900-928B-4206-8667-BC9C13274E35}" type="presOf" srcId="{432E84C4-497A-4C16-879A-3EE79E01E0EE}" destId="{2E0B7BF2-A36C-40FD-9640-D4314FC81FD9}" srcOrd="1" destOrd="0" presId="urn:microsoft.com/office/officeart/2005/8/layout/orgChart1"/>
    <dgm:cxn modelId="{35B30E48-822B-4E16-A227-A1CAEE194D1E}" type="presOf" srcId="{1B96F8F9-3A26-435D-8771-5D2FA162723A}" destId="{DA5C9B02-3FEE-4CE2-9477-0B0C4A3AEFA7}"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302B1A0D-00D0-43B8-BD31-30368D8DE5B0}" srcId="{5280F5D0-BBA9-4B50-97B7-05AECA17D038}" destId="{E86E4BC1-DBB2-4961-919B-37DD2E8091DD}" srcOrd="3" destOrd="0" parTransId="{C14C95A4-018E-478A-9B19-B2C977AA01EB}" sibTransId="{041E48D5-7CDC-4073-A28D-2F4EB9EF5C12}"/>
    <dgm:cxn modelId="{6CB892CA-DCAE-41D7-ADF8-67CE80DEAF7A}" type="presOf" srcId="{BBC93586-1F25-4320-BEEF-DA74ED73B23A}" destId="{DB31AC15-8812-444B-BBEF-1553C142A23A}" srcOrd="0" destOrd="0" presId="urn:microsoft.com/office/officeart/2005/8/layout/orgChart1"/>
    <dgm:cxn modelId="{A9D6E82D-B641-481F-A5CA-910B50FC51BF}" type="presOf" srcId="{850227FD-696A-4E6E-AABE-73789947C146}" destId="{CAB29DCA-238D-48F4-BDF9-29AD561F8F27}" srcOrd="0" destOrd="0" presId="urn:microsoft.com/office/officeart/2005/8/layout/orgChart1"/>
    <dgm:cxn modelId="{46D5E44D-2738-41CB-B12A-C984062940CB}" type="presOf" srcId="{6BCC64F7-1277-4E07-90F0-8146D13021F6}" destId="{D412D5E0-28E2-46FB-8B48-D6CD0423D2FD}" srcOrd="0" destOrd="0" presId="urn:microsoft.com/office/officeart/2005/8/layout/orgChart1"/>
    <dgm:cxn modelId="{9E301F3E-1B94-403B-BE54-BCDE92533092}" type="presOf" srcId="{5280F5D0-BBA9-4B50-97B7-05AECA17D038}" destId="{1D304FF9-9E61-4A78-AB44-195397086913}" srcOrd="0" destOrd="0" presId="urn:microsoft.com/office/officeart/2005/8/layout/orgChart1"/>
    <dgm:cxn modelId="{649478D0-2336-41AA-ACED-A6801E5BC4F5}" type="presOf" srcId="{01E6C257-1235-4C03-A1E6-23D13166589E}" destId="{B9CA462B-7188-4457-A43D-6368AE044075}" srcOrd="1" destOrd="0" presId="urn:microsoft.com/office/officeart/2005/8/layout/orgChart1"/>
    <dgm:cxn modelId="{9AD9C22B-0CF9-4CF8-A2C6-EA565127A959}" type="presOf" srcId="{E86E4BC1-DBB2-4961-919B-37DD2E8091DD}" destId="{57E0F1C7-489A-4F62-ABF5-ABBB98AE2CAB}" srcOrd="0" destOrd="0" presId="urn:microsoft.com/office/officeart/2005/8/layout/orgChart1"/>
    <dgm:cxn modelId="{E2C4E676-6F44-46B6-A811-FBC9E912BD6B}" type="presOf" srcId="{2E87FF8F-56E9-43EB-979F-D06E79DDD818}" destId="{DB16A451-DCBF-4222-96DB-E83FADA41E14}" srcOrd="0" destOrd="0" presId="urn:microsoft.com/office/officeart/2005/8/layout/orgChart1"/>
    <dgm:cxn modelId="{D9E69061-9874-4503-B669-B1D00DEF3FAC}" type="presOf" srcId="{0148022F-CBB2-4CE5-AF4B-95745BAEA77D}" destId="{8A3FBACC-2BB8-4814-8D37-384FA0E11E8A}"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4EAF6D56-2A44-4490-AEF3-4FE8811743C1}" type="presOf" srcId="{71A3BA6B-0B66-4FFB-AFC5-8330E1D51857}" destId="{72114935-6679-4B4B-BAFF-649E5BE1A38E}" srcOrd="0" destOrd="0" presId="urn:microsoft.com/office/officeart/2005/8/layout/orgChart1"/>
    <dgm:cxn modelId="{56F35876-0911-4E68-A204-AA51CA377418}" type="presOf" srcId="{D715A920-8A2C-43A6-AA53-8218D0FB3EA8}" destId="{8D747283-DBCF-4248-B9BB-6D387649B288}" srcOrd="0" destOrd="0" presId="urn:microsoft.com/office/officeart/2005/8/layout/orgChart1"/>
    <dgm:cxn modelId="{757CF1E3-A2BD-440E-A117-C8B6F8320BBF}" type="presOf" srcId="{EBEBFFCB-296D-473F-9844-BAD6E8524872}" destId="{30212A0C-F0E2-494C-8F5A-18BFD5734314}"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8CD74EDA-516A-499E-9A0D-F6402B8FC84B}" srcId="{1DAFDBB6-8395-406D-8E35-26336871E082}" destId="{74BF011A-2C93-4849-8970-23FD8BFE5E2B}" srcOrd="3" destOrd="0" parTransId="{0148022F-CBB2-4CE5-AF4B-95745BAEA77D}" sibTransId="{5FA4AB1D-35C7-4EC5-85F6-286DCD2D530B}"/>
    <dgm:cxn modelId="{EB2FFFFE-0597-4231-8812-4712CFE593A2}" type="presOf" srcId="{1DAFDBB6-8395-406D-8E35-26336871E082}" destId="{EE5597C2-FAE6-4C41-8553-442E39AC06DD}" srcOrd="1" destOrd="0" presId="urn:microsoft.com/office/officeart/2005/8/layout/orgChart1"/>
    <dgm:cxn modelId="{19C90B20-B8B5-4925-8ECB-24E4CEF24431}" type="presParOf" srcId="{EB0C6637-BF9D-468F-99F2-6556E74CCE00}" destId="{40BD7DE9-879E-4E48-B4F6-299BC1A3A79D}" srcOrd="0" destOrd="0" presId="urn:microsoft.com/office/officeart/2005/8/layout/orgChart1"/>
    <dgm:cxn modelId="{4A370969-1274-413D-B5C0-139A8ED3D4ED}" type="presParOf" srcId="{40BD7DE9-879E-4E48-B4F6-299BC1A3A79D}" destId="{7E46A52B-3E74-4466-83FF-F8C7C0AAFA67}" srcOrd="0" destOrd="0" presId="urn:microsoft.com/office/officeart/2005/8/layout/orgChart1"/>
    <dgm:cxn modelId="{23EA1797-C30F-4D9E-9050-119AEAA6F80A}" type="presParOf" srcId="{7E46A52B-3E74-4466-83FF-F8C7C0AAFA67}" destId="{84E5A571-1620-4661-A941-FDF7861A357F}" srcOrd="0" destOrd="0" presId="urn:microsoft.com/office/officeart/2005/8/layout/orgChart1"/>
    <dgm:cxn modelId="{F3FCF0DE-085E-4D41-828B-95A55C00B092}" type="presParOf" srcId="{7E46A52B-3E74-4466-83FF-F8C7C0AAFA67}" destId="{EE5597C2-FAE6-4C41-8553-442E39AC06DD}" srcOrd="1" destOrd="0" presId="urn:microsoft.com/office/officeart/2005/8/layout/orgChart1"/>
    <dgm:cxn modelId="{DD39CBE4-9329-4790-BF4D-EC0F9BDDA5E8}" type="presParOf" srcId="{40BD7DE9-879E-4E48-B4F6-299BC1A3A79D}" destId="{513A0A4F-EF48-4634-95B3-804A3238F4BC}" srcOrd="1" destOrd="0" presId="urn:microsoft.com/office/officeart/2005/8/layout/orgChart1"/>
    <dgm:cxn modelId="{2C87401F-AB47-4BAB-A33A-3588247D17B2}" type="presParOf" srcId="{513A0A4F-EF48-4634-95B3-804A3238F4BC}" destId="{F6C4C0EA-99CF-48FA-BFA8-6DAA567B6129}" srcOrd="0" destOrd="0" presId="urn:microsoft.com/office/officeart/2005/8/layout/orgChart1"/>
    <dgm:cxn modelId="{C398C623-B6C8-43AF-979A-63985A84E2FB}" type="presParOf" srcId="{513A0A4F-EF48-4634-95B3-804A3238F4BC}" destId="{E107F09F-5A59-4285-8382-D084113753D2}" srcOrd="1" destOrd="0" presId="urn:microsoft.com/office/officeart/2005/8/layout/orgChart1"/>
    <dgm:cxn modelId="{E0E28D9D-B607-4916-9C9D-B2408924638D}" type="presParOf" srcId="{E107F09F-5A59-4285-8382-D084113753D2}" destId="{61A9AF01-9CA2-4E8C-B0EA-0745FF3A45E3}" srcOrd="0" destOrd="0" presId="urn:microsoft.com/office/officeart/2005/8/layout/orgChart1"/>
    <dgm:cxn modelId="{D4FE2B1B-6655-4252-8AF2-4E8874158C37}" type="presParOf" srcId="{61A9AF01-9CA2-4E8C-B0EA-0745FF3A45E3}" destId="{020F4531-2BF6-4EF7-A37F-2717A665387E}" srcOrd="0" destOrd="0" presId="urn:microsoft.com/office/officeart/2005/8/layout/orgChart1"/>
    <dgm:cxn modelId="{71CE211C-F6CF-408C-8EBE-6E8C02009760}" type="presParOf" srcId="{61A9AF01-9CA2-4E8C-B0EA-0745FF3A45E3}" destId="{82E739BE-8F27-4EC8-A1EE-D400665D62E4}" srcOrd="1" destOrd="0" presId="urn:microsoft.com/office/officeart/2005/8/layout/orgChart1"/>
    <dgm:cxn modelId="{75BD733A-7B2F-412F-B492-A04477189D32}" type="presParOf" srcId="{E107F09F-5A59-4285-8382-D084113753D2}" destId="{9CA0AC07-322A-4CBB-A7EE-CAE8AC5D5FA2}" srcOrd="1" destOrd="0" presId="urn:microsoft.com/office/officeart/2005/8/layout/orgChart1"/>
    <dgm:cxn modelId="{52A37D0C-80DD-4E45-8D23-C973F5A24CCB}" type="presParOf" srcId="{9CA0AC07-322A-4CBB-A7EE-CAE8AC5D5FA2}" destId="{8C1BD4E9-4AD4-4C2A-9844-781E9B5CFC9C}" srcOrd="0" destOrd="0" presId="urn:microsoft.com/office/officeart/2005/8/layout/orgChart1"/>
    <dgm:cxn modelId="{15997332-2009-42E3-BED0-B914937B6FDB}" type="presParOf" srcId="{9CA0AC07-322A-4CBB-A7EE-CAE8AC5D5FA2}" destId="{96704ACF-4479-4542-9D8B-49C6003C33B9}" srcOrd="1" destOrd="0" presId="urn:microsoft.com/office/officeart/2005/8/layout/orgChart1"/>
    <dgm:cxn modelId="{267DD9E3-CDE6-4B77-8AEC-7535725E258D}" type="presParOf" srcId="{96704ACF-4479-4542-9D8B-49C6003C33B9}" destId="{91F4C385-A41A-4925-A126-0C7CDC726604}" srcOrd="0" destOrd="0" presId="urn:microsoft.com/office/officeart/2005/8/layout/orgChart1"/>
    <dgm:cxn modelId="{AE67C2D2-E76A-48F8-9432-2A11D88B54B7}" type="presParOf" srcId="{91F4C385-A41A-4925-A126-0C7CDC726604}" destId="{866B3E9D-E97E-4312-BD82-9C80148CC414}" srcOrd="0" destOrd="0" presId="urn:microsoft.com/office/officeart/2005/8/layout/orgChart1"/>
    <dgm:cxn modelId="{E635DD38-33BB-4264-A834-F7C7CB42D03B}" type="presParOf" srcId="{91F4C385-A41A-4925-A126-0C7CDC726604}" destId="{06F2149E-A0D4-42D1-914B-A494743CF497}" srcOrd="1" destOrd="0" presId="urn:microsoft.com/office/officeart/2005/8/layout/orgChart1"/>
    <dgm:cxn modelId="{DEF5941F-F369-40A1-A370-6D860094A1CF}" type="presParOf" srcId="{96704ACF-4479-4542-9D8B-49C6003C33B9}" destId="{28307146-ACDC-42B3-80A6-BD8000E94165}" srcOrd="1" destOrd="0" presId="urn:microsoft.com/office/officeart/2005/8/layout/orgChart1"/>
    <dgm:cxn modelId="{6128D5C1-06AE-460C-8436-F0A634A99A37}" type="presParOf" srcId="{96704ACF-4479-4542-9D8B-49C6003C33B9}" destId="{A5B47C55-1E54-46D4-BEA6-DF4913B44535}" srcOrd="2" destOrd="0" presId="urn:microsoft.com/office/officeart/2005/8/layout/orgChart1"/>
    <dgm:cxn modelId="{9B1C4928-1CCA-4D4D-8E2E-5DD5E8ECE0B8}" type="presParOf" srcId="{E107F09F-5A59-4285-8382-D084113753D2}" destId="{33644059-8EE1-4B1D-8B82-47F2A830E39F}" srcOrd="2" destOrd="0" presId="urn:microsoft.com/office/officeart/2005/8/layout/orgChart1"/>
    <dgm:cxn modelId="{19DC2707-7622-4F27-9A62-26AB7771A5A9}" type="presParOf" srcId="{513A0A4F-EF48-4634-95B3-804A3238F4BC}" destId="{13489DDF-4147-489E-914D-A5E8BAB661F2}" srcOrd="2" destOrd="0" presId="urn:microsoft.com/office/officeart/2005/8/layout/orgChart1"/>
    <dgm:cxn modelId="{BEA3CDCA-0D96-4EED-B77D-5680AFF28179}" type="presParOf" srcId="{513A0A4F-EF48-4634-95B3-804A3238F4BC}" destId="{ED1BBEB9-3E24-4BF8-8B31-C1D0F7523E4C}" srcOrd="3" destOrd="0" presId="urn:microsoft.com/office/officeart/2005/8/layout/orgChart1"/>
    <dgm:cxn modelId="{D1F2F0F5-0AD9-4D3E-809D-32351195F25D}" type="presParOf" srcId="{ED1BBEB9-3E24-4BF8-8B31-C1D0F7523E4C}" destId="{A8A3F605-95F7-47E7-B7A4-01C41EB1C0B8}" srcOrd="0" destOrd="0" presId="urn:microsoft.com/office/officeart/2005/8/layout/orgChart1"/>
    <dgm:cxn modelId="{546FD552-9C91-4921-91F1-948DE82E00BE}" type="presParOf" srcId="{A8A3F605-95F7-47E7-B7A4-01C41EB1C0B8}" destId="{1D304FF9-9E61-4A78-AB44-195397086913}" srcOrd="0" destOrd="0" presId="urn:microsoft.com/office/officeart/2005/8/layout/orgChart1"/>
    <dgm:cxn modelId="{57BC097E-5D55-4B3C-B62C-B69E7E77DB11}" type="presParOf" srcId="{A8A3F605-95F7-47E7-B7A4-01C41EB1C0B8}" destId="{500E74F0-D042-4151-B67D-8F80AACC9E46}" srcOrd="1" destOrd="0" presId="urn:microsoft.com/office/officeart/2005/8/layout/orgChart1"/>
    <dgm:cxn modelId="{AC60DFB6-531E-463D-B1AF-4A0C01F9648F}" type="presParOf" srcId="{ED1BBEB9-3E24-4BF8-8B31-C1D0F7523E4C}" destId="{3B1901BC-C4BD-4ACE-9C4A-BC54608B37A2}" srcOrd="1" destOrd="0" presId="urn:microsoft.com/office/officeart/2005/8/layout/orgChart1"/>
    <dgm:cxn modelId="{4EEE9762-FB53-4390-9BEB-76984590E433}" type="presParOf" srcId="{3B1901BC-C4BD-4ACE-9C4A-BC54608B37A2}" destId="{4DF21F19-7B62-4AD6-B407-371836886403}" srcOrd="0" destOrd="0" presId="urn:microsoft.com/office/officeart/2005/8/layout/orgChart1"/>
    <dgm:cxn modelId="{DF296371-EEFE-46C0-B93D-6BEB6C3137EB}" type="presParOf" srcId="{3B1901BC-C4BD-4ACE-9C4A-BC54608B37A2}" destId="{7773240C-ABFF-4A22-A855-F5C719BBFB20}" srcOrd="1" destOrd="0" presId="urn:microsoft.com/office/officeart/2005/8/layout/orgChart1"/>
    <dgm:cxn modelId="{8CFFADB3-2073-4C6F-AA16-59C873120263}" type="presParOf" srcId="{7773240C-ABFF-4A22-A855-F5C719BBFB20}" destId="{AF23F780-2AEF-4B13-8E25-3FC7FD0DBAD0}" srcOrd="0" destOrd="0" presId="urn:microsoft.com/office/officeart/2005/8/layout/orgChart1"/>
    <dgm:cxn modelId="{F340E918-3851-4690-9F63-24629EEF2439}" type="presParOf" srcId="{AF23F780-2AEF-4B13-8E25-3FC7FD0DBAD0}" destId="{24873F8F-7961-4284-9070-C8CED4E07646}" srcOrd="0" destOrd="0" presId="urn:microsoft.com/office/officeart/2005/8/layout/orgChart1"/>
    <dgm:cxn modelId="{3E34ADC5-F443-46AF-BFD3-3D38101ABE9A}" type="presParOf" srcId="{AF23F780-2AEF-4B13-8E25-3FC7FD0DBAD0}" destId="{B9CA462B-7188-4457-A43D-6368AE044075}" srcOrd="1" destOrd="0" presId="urn:microsoft.com/office/officeart/2005/8/layout/orgChart1"/>
    <dgm:cxn modelId="{8818899F-1F6C-488C-A6FB-9FEA64E048EF}" type="presParOf" srcId="{7773240C-ABFF-4A22-A855-F5C719BBFB20}" destId="{9DEFF2FF-CE21-42EE-9020-5115493B0AEB}" srcOrd="1" destOrd="0" presId="urn:microsoft.com/office/officeart/2005/8/layout/orgChart1"/>
    <dgm:cxn modelId="{BDB029B0-B040-43C2-89A8-98852AB681D1}" type="presParOf" srcId="{7773240C-ABFF-4A22-A855-F5C719BBFB20}" destId="{6F063127-A992-4422-B524-B33D896D327C}" srcOrd="2" destOrd="0" presId="urn:microsoft.com/office/officeart/2005/8/layout/orgChart1"/>
    <dgm:cxn modelId="{B468AB10-D915-4F0E-9B48-C13AC8AEF25D}" type="presParOf" srcId="{3B1901BC-C4BD-4ACE-9C4A-BC54608B37A2}" destId="{1EA09FFA-6C84-4CDE-A6EC-CDEAC11610FF}" srcOrd="2" destOrd="0" presId="urn:microsoft.com/office/officeart/2005/8/layout/orgChart1"/>
    <dgm:cxn modelId="{C787345A-0AE9-4150-83B1-0F0706890432}" type="presParOf" srcId="{3B1901BC-C4BD-4ACE-9C4A-BC54608B37A2}" destId="{50352DA8-9AD5-4D08-9D2A-82A7AC0A8248}" srcOrd="3" destOrd="0" presId="urn:microsoft.com/office/officeart/2005/8/layout/orgChart1"/>
    <dgm:cxn modelId="{FA429945-77BF-4DED-9947-5C1160884F44}" type="presParOf" srcId="{50352DA8-9AD5-4D08-9D2A-82A7AC0A8248}" destId="{B1C3BF2F-C798-4D15-909D-5751C049AECF}" srcOrd="0" destOrd="0" presId="urn:microsoft.com/office/officeart/2005/8/layout/orgChart1"/>
    <dgm:cxn modelId="{2D82C102-A392-480F-A607-2B22384EB21B}" type="presParOf" srcId="{B1C3BF2F-C798-4D15-909D-5751C049AECF}" destId="{3686AACB-FAEF-45CE-A99B-8624CE9FC70D}" srcOrd="0" destOrd="0" presId="urn:microsoft.com/office/officeart/2005/8/layout/orgChart1"/>
    <dgm:cxn modelId="{B6EC7C51-5E78-4448-BAE1-1ECB652CB1EE}" type="presParOf" srcId="{B1C3BF2F-C798-4D15-909D-5751C049AECF}" destId="{88D9A7C5-5C00-4BB5-8E21-C6FA69C93EDD}" srcOrd="1" destOrd="0" presId="urn:microsoft.com/office/officeart/2005/8/layout/orgChart1"/>
    <dgm:cxn modelId="{3A430FAA-A44A-4FD2-BE1F-2B266E69D778}" type="presParOf" srcId="{50352DA8-9AD5-4D08-9D2A-82A7AC0A8248}" destId="{5AA9B7F3-F2ED-4CBF-84E2-CD88879B4297}" srcOrd="1" destOrd="0" presId="urn:microsoft.com/office/officeart/2005/8/layout/orgChart1"/>
    <dgm:cxn modelId="{59A43F3A-167D-44A8-948E-E754B98786AD}" type="presParOf" srcId="{50352DA8-9AD5-4D08-9D2A-82A7AC0A8248}" destId="{A0E6EADC-A206-410B-9F29-37C6AD45A3BF}" srcOrd="2" destOrd="0" presId="urn:microsoft.com/office/officeart/2005/8/layout/orgChart1"/>
    <dgm:cxn modelId="{DD55D6F1-BCAC-4296-B378-2F16FAED73E0}" type="presParOf" srcId="{3B1901BC-C4BD-4ACE-9C4A-BC54608B37A2}" destId="{F901B892-F5A8-479D-B02F-DD180F7BC0E3}" srcOrd="4" destOrd="0" presId="urn:microsoft.com/office/officeart/2005/8/layout/orgChart1"/>
    <dgm:cxn modelId="{B7F0E9E3-E689-4BE5-9F3A-467B7E3685D0}" type="presParOf" srcId="{3B1901BC-C4BD-4ACE-9C4A-BC54608B37A2}" destId="{BC692D85-8767-4A90-9D37-377260505ACB}" srcOrd="5" destOrd="0" presId="urn:microsoft.com/office/officeart/2005/8/layout/orgChart1"/>
    <dgm:cxn modelId="{058D0659-F381-4D2B-8B47-013D1EB1E546}" type="presParOf" srcId="{BC692D85-8767-4A90-9D37-377260505ACB}" destId="{BE16F195-2D33-4A8B-8D19-3517C8BB99CA}" srcOrd="0" destOrd="0" presId="urn:microsoft.com/office/officeart/2005/8/layout/orgChart1"/>
    <dgm:cxn modelId="{FEE9FC8F-F97B-492D-8596-6A439AA7975E}" type="presParOf" srcId="{BE16F195-2D33-4A8B-8D19-3517C8BB99CA}" destId="{D3596525-5B1E-4582-AFCD-20F2A619BD03}" srcOrd="0" destOrd="0" presId="urn:microsoft.com/office/officeart/2005/8/layout/orgChart1"/>
    <dgm:cxn modelId="{4A50E944-7683-44FB-85CF-A1B5847F7DBC}" type="presParOf" srcId="{BE16F195-2D33-4A8B-8D19-3517C8BB99CA}" destId="{3FC5DA98-823D-4B97-9987-B008B3CE25EF}" srcOrd="1" destOrd="0" presId="urn:microsoft.com/office/officeart/2005/8/layout/orgChart1"/>
    <dgm:cxn modelId="{582AD4DF-AA67-4F48-9398-B6F302110B42}" type="presParOf" srcId="{BC692D85-8767-4A90-9D37-377260505ACB}" destId="{EE469B6F-FEB7-443D-A2B0-F57BC9D1500A}" srcOrd="1" destOrd="0" presId="urn:microsoft.com/office/officeart/2005/8/layout/orgChart1"/>
    <dgm:cxn modelId="{4837194F-9BE4-4385-87D4-D3C7729D97F0}" type="presParOf" srcId="{BC692D85-8767-4A90-9D37-377260505ACB}" destId="{56F9E502-815C-4352-A189-3CD948810F53}" srcOrd="2" destOrd="0" presId="urn:microsoft.com/office/officeart/2005/8/layout/orgChart1"/>
    <dgm:cxn modelId="{9F41A39B-C1D3-439A-8C6B-7A227EC428C2}" type="presParOf" srcId="{3B1901BC-C4BD-4ACE-9C4A-BC54608B37A2}" destId="{D09E75F8-F1BA-4D8E-96B5-166F85757609}" srcOrd="6" destOrd="0" presId="urn:microsoft.com/office/officeart/2005/8/layout/orgChart1"/>
    <dgm:cxn modelId="{A126647C-1102-4C96-85C4-A87A7BBE51C9}" type="presParOf" srcId="{3B1901BC-C4BD-4ACE-9C4A-BC54608B37A2}" destId="{411DC26F-E689-49B5-87AB-0839127C45C8}" srcOrd="7" destOrd="0" presId="urn:microsoft.com/office/officeart/2005/8/layout/orgChart1"/>
    <dgm:cxn modelId="{8ABA8F6D-81F3-4027-8FEE-4C2428F1873E}" type="presParOf" srcId="{411DC26F-E689-49B5-87AB-0839127C45C8}" destId="{551BADA9-8ACC-43BC-9721-434FCA348796}" srcOrd="0" destOrd="0" presId="urn:microsoft.com/office/officeart/2005/8/layout/orgChart1"/>
    <dgm:cxn modelId="{D6CF1F00-E677-48C3-B340-BDFE08C9B88B}" type="presParOf" srcId="{551BADA9-8ACC-43BC-9721-434FCA348796}" destId="{57E0F1C7-489A-4F62-ABF5-ABBB98AE2CAB}" srcOrd="0" destOrd="0" presId="urn:microsoft.com/office/officeart/2005/8/layout/orgChart1"/>
    <dgm:cxn modelId="{7084874B-6497-4E40-89AE-C8AFFC524C81}" type="presParOf" srcId="{551BADA9-8ACC-43BC-9721-434FCA348796}" destId="{D7F35E66-5F10-49D7-9580-2DB76B45369D}" srcOrd="1" destOrd="0" presId="urn:microsoft.com/office/officeart/2005/8/layout/orgChart1"/>
    <dgm:cxn modelId="{3575A4EC-7704-4C23-8901-F2A2CD19B7CD}" type="presParOf" srcId="{411DC26F-E689-49B5-87AB-0839127C45C8}" destId="{A9D57E17-73E2-4BFC-B6AE-732CA02F990D}" srcOrd="1" destOrd="0" presId="urn:microsoft.com/office/officeart/2005/8/layout/orgChart1"/>
    <dgm:cxn modelId="{4F2A66D7-AF7D-4F27-8CDC-67A3561651F7}" type="presParOf" srcId="{411DC26F-E689-49B5-87AB-0839127C45C8}" destId="{6D6DDF40-9A44-4164-8AEC-6B85EE274DE0}" srcOrd="2" destOrd="0" presId="urn:microsoft.com/office/officeart/2005/8/layout/orgChart1"/>
    <dgm:cxn modelId="{ABAA868B-3B97-49A8-B7A3-5976D62C1FC1}" type="presParOf" srcId="{ED1BBEB9-3E24-4BF8-8B31-C1D0F7523E4C}" destId="{D54965E4-7FE2-471A-AC9A-17FD5F760A8E}" srcOrd="2" destOrd="0" presId="urn:microsoft.com/office/officeart/2005/8/layout/orgChart1"/>
    <dgm:cxn modelId="{D69A6BDD-99AA-4363-82B8-D775C5655BFA}" type="presParOf" srcId="{513A0A4F-EF48-4634-95B3-804A3238F4BC}" destId="{DA5C9B02-3FEE-4CE2-9477-0B0C4A3AEFA7}" srcOrd="4" destOrd="0" presId="urn:microsoft.com/office/officeart/2005/8/layout/orgChart1"/>
    <dgm:cxn modelId="{7E8B12B8-FE11-4C99-A7DD-006865B1A449}" type="presParOf" srcId="{513A0A4F-EF48-4634-95B3-804A3238F4BC}" destId="{111F35FA-176A-45AB-973C-37B70D8CC3AA}" srcOrd="5" destOrd="0" presId="urn:microsoft.com/office/officeart/2005/8/layout/orgChart1"/>
    <dgm:cxn modelId="{A6AE3AD4-A224-4DD9-A66A-501DE807152D}" type="presParOf" srcId="{111F35FA-176A-45AB-973C-37B70D8CC3AA}" destId="{03EBE7C6-C008-4AC6-8E9A-07C655098015}" srcOrd="0" destOrd="0" presId="urn:microsoft.com/office/officeart/2005/8/layout/orgChart1"/>
    <dgm:cxn modelId="{4AF2A5B7-441A-4261-BA71-C18E64C0FCC8}" type="presParOf" srcId="{03EBE7C6-C008-4AC6-8E9A-07C655098015}" destId="{A1BA210F-28BF-4D5E-8867-B9C4CF76BD14}" srcOrd="0" destOrd="0" presId="urn:microsoft.com/office/officeart/2005/8/layout/orgChart1"/>
    <dgm:cxn modelId="{462F17C8-6A1C-474D-B4EE-5CC6EF0C26B4}" type="presParOf" srcId="{03EBE7C6-C008-4AC6-8E9A-07C655098015}" destId="{3D39ECDD-B283-4701-BE1C-5BFC5DE3F1F2}" srcOrd="1" destOrd="0" presId="urn:microsoft.com/office/officeart/2005/8/layout/orgChart1"/>
    <dgm:cxn modelId="{3BB1BBAE-E273-48EF-8608-121D61BFA8EA}" type="presParOf" srcId="{111F35FA-176A-45AB-973C-37B70D8CC3AA}" destId="{6ACD7117-C98B-45BF-981D-F52F5B96CB22}" srcOrd="1" destOrd="0" presId="urn:microsoft.com/office/officeart/2005/8/layout/orgChart1"/>
    <dgm:cxn modelId="{FC52D397-C361-4800-85FD-8BD7405CDBB3}" type="presParOf" srcId="{6ACD7117-C98B-45BF-981D-F52F5B96CB22}" destId="{E2E30461-C636-45B0-8228-9FDD9C8C74F5}" srcOrd="0" destOrd="0" presId="urn:microsoft.com/office/officeart/2005/8/layout/orgChart1"/>
    <dgm:cxn modelId="{5506AE3D-458D-4A32-B363-D0B475836CB0}" type="presParOf" srcId="{6ACD7117-C98B-45BF-981D-F52F5B96CB22}" destId="{98188318-F4B8-4E23-9580-2CB2AF1E574D}" srcOrd="1" destOrd="0" presId="urn:microsoft.com/office/officeart/2005/8/layout/orgChart1"/>
    <dgm:cxn modelId="{8879614A-C0D4-4388-B4D6-3F47BE5D5F30}" type="presParOf" srcId="{98188318-F4B8-4E23-9580-2CB2AF1E574D}" destId="{21E234B7-0D5F-4CD6-B105-26D5D365EBC2}" srcOrd="0" destOrd="0" presId="urn:microsoft.com/office/officeart/2005/8/layout/orgChart1"/>
    <dgm:cxn modelId="{1E8846B2-0294-49A7-9CFF-B7073ACA4FF5}" type="presParOf" srcId="{21E234B7-0D5F-4CD6-B105-26D5D365EBC2}" destId="{73DD02D1-2301-49EA-8C93-6F5FBF4D3CE2}" srcOrd="0" destOrd="0" presId="urn:microsoft.com/office/officeart/2005/8/layout/orgChart1"/>
    <dgm:cxn modelId="{35179009-6E39-493F-BA98-F204DA6C71ED}" type="presParOf" srcId="{21E234B7-0D5F-4CD6-B105-26D5D365EBC2}" destId="{7E6457A5-8302-4AD0-9EF2-48BDAB15403B}" srcOrd="1" destOrd="0" presId="urn:microsoft.com/office/officeart/2005/8/layout/orgChart1"/>
    <dgm:cxn modelId="{11A09440-65FC-40F0-B8DD-D92B3D548B46}" type="presParOf" srcId="{98188318-F4B8-4E23-9580-2CB2AF1E574D}" destId="{80089DB3-039D-4659-BAE2-F69698F9A8B8}" srcOrd="1" destOrd="0" presId="urn:microsoft.com/office/officeart/2005/8/layout/orgChart1"/>
    <dgm:cxn modelId="{496900D2-1093-4397-80D6-BC251EBF990D}" type="presParOf" srcId="{80089DB3-039D-4659-BAE2-F69698F9A8B8}" destId="{A4C475A7-40FC-4A14-A65B-47B5E45BBFD5}" srcOrd="0" destOrd="0" presId="urn:microsoft.com/office/officeart/2005/8/layout/orgChart1"/>
    <dgm:cxn modelId="{50751B33-E276-4313-BD83-CD8CAFB1B6F1}" type="presParOf" srcId="{80089DB3-039D-4659-BAE2-F69698F9A8B8}" destId="{8232EFF4-6561-426B-A8CE-3524CF2FF8B7}" srcOrd="1" destOrd="0" presId="urn:microsoft.com/office/officeart/2005/8/layout/orgChart1"/>
    <dgm:cxn modelId="{314A2304-1C57-41BA-875C-B04A204A3C74}" type="presParOf" srcId="{8232EFF4-6561-426B-A8CE-3524CF2FF8B7}" destId="{3911504E-96A1-4F2D-9599-5DE57239EF1F}" srcOrd="0" destOrd="0" presId="urn:microsoft.com/office/officeart/2005/8/layout/orgChart1"/>
    <dgm:cxn modelId="{56343F90-BF53-43EF-A7D6-C3CAA1E4BDE2}" type="presParOf" srcId="{3911504E-96A1-4F2D-9599-5DE57239EF1F}" destId="{6F83C236-6AE2-4B70-BECC-36F89E5E46B9}" srcOrd="0" destOrd="0" presId="urn:microsoft.com/office/officeart/2005/8/layout/orgChart1"/>
    <dgm:cxn modelId="{52D72E36-8437-46F6-9479-AC610F1009DB}" type="presParOf" srcId="{3911504E-96A1-4F2D-9599-5DE57239EF1F}" destId="{2E0B7BF2-A36C-40FD-9640-D4314FC81FD9}" srcOrd="1" destOrd="0" presId="urn:microsoft.com/office/officeart/2005/8/layout/orgChart1"/>
    <dgm:cxn modelId="{72A2B6AA-6D2F-4F75-93D4-B50B158E9677}" type="presParOf" srcId="{8232EFF4-6561-426B-A8CE-3524CF2FF8B7}" destId="{FFAACC43-8B9E-48EA-AEB2-4C92C8F12B70}" srcOrd="1" destOrd="0" presId="urn:microsoft.com/office/officeart/2005/8/layout/orgChart1"/>
    <dgm:cxn modelId="{3815C58D-6F85-4B67-AA0B-57719F2D3515}" type="presParOf" srcId="{8232EFF4-6561-426B-A8CE-3524CF2FF8B7}" destId="{E1A1DF3C-C0D5-42EA-942D-EE5C851F0A7D}" srcOrd="2" destOrd="0" presId="urn:microsoft.com/office/officeart/2005/8/layout/orgChart1"/>
    <dgm:cxn modelId="{D0B22D5F-5642-42F3-B94D-E4367386B4BD}" type="presParOf" srcId="{98188318-F4B8-4E23-9580-2CB2AF1E574D}" destId="{6A1EF014-3874-4A65-A2C6-07F653AEC55C}" srcOrd="2" destOrd="0" presId="urn:microsoft.com/office/officeart/2005/8/layout/orgChart1"/>
    <dgm:cxn modelId="{6B538C7A-10EC-4B28-9FA5-4EC8DFD191F0}" type="presParOf" srcId="{6ACD7117-C98B-45BF-981D-F52F5B96CB22}" destId="{9BBADD5D-AD1A-4DF4-8F42-0A92B40BD590}" srcOrd="2" destOrd="0" presId="urn:microsoft.com/office/officeart/2005/8/layout/orgChart1"/>
    <dgm:cxn modelId="{BD0BB12C-41B3-423B-86D7-82283DE4796C}" type="presParOf" srcId="{6ACD7117-C98B-45BF-981D-F52F5B96CB22}" destId="{2E82A5B6-3411-4E75-9B6C-FFD68997E937}" srcOrd="3" destOrd="0" presId="urn:microsoft.com/office/officeart/2005/8/layout/orgChart1"/>
    <dgm:cxn modelId="{93D280DF-D4E8-4A58-A654-5C0EACF26695}" type="presParOf" srcId="{2E82A5B6-3411-4E75-9B6C-FFD68997E937}" destId="{DF90FE24-642F-44B5-9D8C-82672F2F81B7}" srcOrd="0" destOrd="0" presId="urn:microsoft.com/office/officeart/2005/8/layout/orgChart1"/>
    <dgm:cxn modelId="{113DBB2E-CB2B-49CB-BFA5-BA2307D4D027}" type="presParOf" srcId="{DF90FE24-642F-44B5-9D8C-82672F2F81B7}" destId="{BD57B6AA-A262-4F67-99A6-B434AD4E5F20}" srcOrd="0" destOrd="0" presId="urn:microsoft.com/office/officeart/2005/8/layout/orgChart1"/>
    <dgm:cxn modelId="{3A39C63B-7F67-42ED-B23C-12DD4FDE312C}" type="presParOf" srcId="{DF90FE24-642F-44B5-9D8C-82672F2F81B7}" destId="{578D511B-42CC-4065-8065-BE5A1E80A258}" srcOrd="1" destOrd="0" presId="urn:microsoft.com/office/officeart/2005/8/layout/orgChart1"/>
    <dgm:cxn modelId="{FD27B9E8-7600-410D-87DD-8B0727ED4701}" type="presParOf" srcId="{2E82A5B6-3411-4E75-9B6C-FFD68997E937}" destId="{A32236DF-6FAD-44A5-A43F-A23089BB5B48}" srcOrd="1" destOrd="0" presId="urn:microsoft.com/office/officeart/2005/8/layout/orgChart1"/>
    <dgm:cxn modelId="{EFC598BF-23D1-4EDD-AD52-DD855C835D6F}" type="presParOf" srcId="{A32236DF-6FAD-44A5-A43F-A23089BB5B48}" destId="{D0D14810-C232-4434-A5D9-66E58CA05F91}" srcOrd="0" destOrd="0" presId="urn:microsoft.com/office/officeart/2005/8/layout/orgChart1"/>
    <dgm:cxn modelId="{E25C994F-7122-4E3F-BAB8-FEE0587D5057}" type="presParOf" srcId="{A32236DF-6FAD-44A5-A43F-A23089BB5B48}" destId="{728E2A23-A5B2-48F8-8E6D-28C3B89AA076}" srcOrd="1" destOrd="0" presId="urn:microsoft.com/office/officeart/2005/8/layout/orgChart1"/>
    <dgm:cxn modelId="{45C529A9-012A-4817-B2F4-30D5B99F659C}" type="presParOf" srcId="{728E2A23-A5B2-48F8-8E6D-28C3B89AA076}" destId="{9724853B-121B-467F-A32D-968BEA896104}" srcOrd="0" destOrd="0" presId="urn:microsoft.com/office/officeart/2005/8/layout/orgChart1"/>
    <dgm:cxn modelId="{ECEE9387-67B1-4754-AE28-22A39E299F41}" type="presParOf" srcId="{9724853B-121B-467F-A32D-968BEA896104}" destId="{EC73CD01-2D0C-4F01-B3DE-351198D9A1A3}" srcOrd="0" destOrd="0" presId="urn:microsoft.com/office/officeart/2005/8/layout/orgChart1"/>
    <dgm:cxn modelId="{D9842A48-1C6A-4673-83D3-64508E976D88}" type="presParOf" srcId="{9724853B-121B-467F-A32D-968BEA896104}" destId="{3AA1A140-275F-49EA-93CF-47E850EDF276}" srcOrd="1" destOrd="0" presId="urn:microsoft.com/office/officeart/2005/8/layout/orgChart1"/>
    <dgm:cxn modelId="{D73F6766-D06B-48A9-A3A6-C05D1D32D543}" type="presParOf" srcId="{728E2A23-A5B2-48F8-8E6D-28C3B89AA076}" destId="{67C6CCC7-82B5-4F2E-9049-9F84ABE50E0B}" srcOrd="1" destOrd="0" presId="urn:microsoft.com/office/officeart/2005/8/layout/orgChart1"/>
    <dgm:cxn modelId="{5649BF6F-3973-498D-A244-851215314A57}" type="presParOf" srcId="{67C6CCC7-82B5-4F2E-9049-9F84ABE50E0B}" destId="{02BFACC0-A118-4726-AED8-C6096FBB84DE}" srcOrd="0" destOrd="0" presId="urn:microsoft.com/office/officeart/2005/8/layout/orgChart1"/>
    <dgm:cxn modelId="{C895EF74-FA0E-4608-BE48-EBB4F6540AF4}" type="presParOf" srcId="{67C6CCC7-82B5-4F2E-9049-9F84ABE50E0B}" destId="{94BC87E7-0B60-43BE-BF5A-CD97BCFF3DBA}" srcOrd="1" destOrd="0" presId="urn:microsoft.com/office/officeart/2005/8/layout/orgChart1"/>
    <dgm:cxn modelId="{BD6DBD15-A58B-4906-AEC7-1AB97FA5CEC2}" type="presParOf" srcId="{94BC87E7-0B60-43BE-BF5A-CD97BCFF3DBA}" destId="{BA6D3FEA-26D4-4D03-B6E7-A0CD675C2757}" srcOrd="0" destOrd="0" presId="urn:microsoft.com/office/officeart/2005/8/layout/orgChart1"/>
    <dgm:cxn modelId="{48D644F5-E5A8-4DE1-90C6-4C03E29C43B2}" type="presParOf" srcId="{BA6D3FEA-26D4-4D03-B6E7-A0CD675C2757}" destId="{63835557-75A5-488F-B11D-34E636B91CDF}" srcOrd="0" destOrd="0" presId="urn:microsoft.com/office/officeart/2005/8/layout/orgChart1"/>
    <dgm:cxn modelId="{42CE3FC8-0422-4BA7-A62F-ACA1D1277234}" type="presParOf" srcId="{BA6D3FEA-26D4-4D03-B6E7-A0CD675C2757}" destId="{E2BF9163-4C8A-4E4D-A392-2E9AD63CF26B}" srcOrd="1" destOrd="0" presId="urn:microsoft.com/office/officeart/2005/8/layout/orgChart1"/>
    <dgm:cxn modelId="{CA622190-8F35-4D9F-B54D-82D9B6361A95}" type="presParOf" srcId="{94BC87E7-0B60-43BE-BF5A-CD97BCFF3DBA}" destId="{4A546F76-CAFB-4BF5-9152-FA56BD1F97F5}" srcOrd="1" destOrd="0" presId="urn:microsoft.com/office/officeart/2005/8/layout/orgChart1"/>
    <dgm:cxn modelId="{EF1394D1-1B21-41E6-9836-90D0495752BA}" type="presParOf" srcId="{4A546F76-CAFB-4BF5-9152-FA56BD1F97F5}" destId="{73AFB461-97AF-430B-ACDA-A13177CDAE20}" srcOrd="0" destOrd="0" presId="urn:microsoft.com/office/officeart/2005/8/layout/orgChart1"/>
    <dgm:cxn modelId="{65208611-1A9A-447F-9AA4-EEE4441ED13A}" type="presParOf" srcId="{4A546F76-CAFB-4BF5-9152-FA56BD1F97F5}" destId="{78CA5D59-3D5B-4923-B5D1-B4E1686AC124}" srcOrd="1" destOrd="0" presId="urn:microsoft.com/office/officeart/2005/8/layout/orgChart1"/>
    <dgm:cxn modelId="{D65DB559-1256-4F73-8DB5-2EF16F375451}" type="presParOf" srcId="{78CA5D59-3D5B-4923-B5D1-B4E1686AC124}" destId="{3B6A532D-7352-4E30-AEFD-836F0460DBDE}" srcOrd="0" destOrd="0" presId="urn:microsoft.com/office/officeart/2005/8/layout/orgChart1"/>
    <dgm:cxn modelId="{64346699-B77D-4F0A-96C5-CABA1F2462CB}" type="presParOf" srcId="{3B6A532D-7352-4E30-AEFD-836F0460DBDE}" destId="{C3E77CCA-78DC-44C7-BBCD-35930738486F}" srcOrd="0" destOrd="0" presId="urn:microsoft.com/office/officeart/2005/8/layout/orgChart1"/>
    <dgm:cxn modelId="{96A139AB-CEC5-4B73-8C04-C44D4905BEBB}" type="presParOf" srcId="{3B6A532D-7352-4E30-AEFD-836F0460DBDE}" destId="{C53B362A-6F2C-4E2B-ADE9-137C00A75634}" srcOrd="1" destOrd="0" presId="urn:microsoft.com/office/officeart/2005/8/layout/orgChart1"/>
    <dgm:cxn modelId="{6D34CB73-9B6D-4576-AE26-89C383D4EF31}" type="presParOf" srcId="{78CA5D59-3D5B-4923-B5D1-B4E1686AC124}" destId="{F2C61029-7212-4793-A877-8EDFFAB1C361}" srcOrd="1" destOrd="0" presId="urn:microsoft.com/office/officeart/2005/8/layout/orgChart1"/>
    <dgm:cxn modelId="{3FF290D3-C9B1-4215-9E4C-EF48BD4E4FFF}" type="presParOf" srcId="{78CA5D59-3D5B-4923-B5D1-B4E1686AC124}" destId="{89FFC37E-0245-47EF-B141-303FE2C3AC7C}" srcOrd="2" destOrd="0" presId="urn:microsoft.com/office/officeart/2005/8/layout/orgChart1"/>
    <dgm:cxn modelId="{0BC09356-0EBB-4C5F-920F-99BF813E3BDC}" type="presParOf" srcId="{94BC87E7-0B60-43BE-BF5A-CD97BCFF3DBA}" destId="{752A5CB1-1A40-4CBE-A975-52AB8DBF7BD7}" srcOrd="2" destOrd="0" presId="urn:microsoft.com/office/officeart/2005/8/layout/orgChart1"/>
    <dgm:cxn modelId="{96B64DB6-1412-49DE-94B9-C215DC640D3F}" type="presParOf" srcId="{728E2A23-A5B2-48F8-8E6D-28C3B89AA076}" destId="{295E4ED2-60E3-4F50-97C9-CF2AF70C88CC}" srcOrd="2" destOrd="0" presId="urn:microsoft.com/office/officeart/2005/8/layout/orgChart1"/>
    <dgm:cxn modelId="{92BF0CB7-2CC3-46A2-8B4F-0A1BA19D7CCB}" type="presParOf" srcId="{A32236DF-6FAD-44A5-A43F-A23089BB5B48}" destId="{DB16A451-DCBF-4222-96DB-E83FADA41E14}" srcOrd="2" destOrd="0" presId="urn:microsoft.com/office/officeart/2005/8/layout/orgChart1"/>
    <dgm:cxn modelId="{CC409762-B8DE-430F-A088-DDB774D689A2}" type="presParOf" srcId="{A32236DF-6FAD-44A5-A43F-A23089BB5B48}" destId="{7349246D-386F-4BDE-9320-1108860B9455}" srcOrd="3" destOrd="0" presId="urn:microsoft.com/office/officeart/2005/8/layout/orgChart1"/>
    <dgm:cxn modelId="{627877AA-83DE-47FC-9FEE-76B3AAAF218F}" type="presParOf" srcId="{7349246D-386F-4BDE-9320-1108860B9455}" destId="{5C54EBA7-DB81-4921-A5C4-6372029231ED}" srcOrd="0" destOrd="0" presId="urn:microsoft.com/office/officeart/2005/8/layout/orgChart1"/>
    <dgm:cxn modelId="{9CFA594F-17FA-4F98-84CD-005969BB7190}" type="presParOf" srcId="{5C54EBA7-DB81-4921-A5C4-6372029231ED}" destId="{30212A0C-F0E2-494C-8F5A-18BFD5734314}" srcOrd="0" destOrd="0" presId="urn:microsoft.com/office/officeart/2005/8/layout/orgChart1"/>
    <dgm:cxn modelId="{FBF79C5D-9016-4AC0-8BAF-0154ABFE76D9}" type="presParOf" srcId="{5C54EBA7-DB81-4921-A5C4-6372029231ED}" destId="{8444FF16-93C2-4C79-8F59-4DF2EFDBC9DB}" srcOrd="1" destOrd="0" presId="urn:microsoft.com/office/officeart/2005/8/layout/orgChart1"/>
    <dgm:cxn modelId="{EFD452FF-934D-4276-AB55-BF34A9427878}" type="presParOf" srcId="{7349246D-386F-4BDE-9320-1108860B9455}" destId="{0E1CD2CB-ABE3-4671-99A3-AADD78A3A181}" srcOrd="1" destOrd="0" presId="urn:microsoft.com/office/officeart/2005/8/layout/orgChart1"/>
    <dgm:cxn modelId="{5BC32EE2-7D87-4979-AA0F-AE9E557B9974}" type="presParOf" srcId="{0E1CD2CB-ABE3-4671-99A3-AADD78A3A181}" destId="{DB31AC15-8812-444B-BBEF-1553C142A23A}" srcOrd="0" destOrd="0" presId="urn:microsoft.com/office/officeart/2005/8/layout/orgChart1"/>
    <dgm:cxn modelId="{D872AA18-28A1-40A7-97BB-D487BC02646C}" type="presParOf" srcId="{0E1CD2CB-ABE3-4671-99A3-AADD78A3A181}" destId="{E66913E0-B36A-46E4-AF88-F2FBC400C274}" srcOrd="1" destOrd="0" presId="urn:microsoft.com/office/officeart/2005/8/layout/orgChart1"/>
    <dgm:cxn modelId="{EEA76A38-2D69-4BA3-B830-97A34CEF9F0F}" type="presParOf" srcId="{E66913E0-B36A-46E4-AF88-F2FBC400C274}" destId="{5B4504A5-4EED-4692-BFA8-20A0C877C316}" srcOrd="0" destOrd="0" presId="urn:microsoft.com/office/officeart/2005/8/layout/orgChart1"/>
    <dgm:cxn modelId="{FE012740-1B07-46E7-89E4-ADE10CF2846C}" type="presParOf" srcId="{5B4504A5-4EED-4692-BFA8-20A0C877C316}" destId="{8D747283-DBCF-4248-B9BB-6D387649B288}" srcOrd="0" destOrd="0" presId="urn:microsoft.com/office/officeart/2005/8/layout/orgChart1"/>
    <dgm:cxn modelId="{617B44D6-4D6E-4221-8D17-3A82739D410D}" type="presParOf" srcId="{5B4504A5-4EED-4692-BFA8-20A0C877C316}" destId="{1A761729-6501-4041-A703-760E50D2A6CF}" srcOrd="1" destOrd="0" presId="urn:microsoft.com/office/officeart/2005/8/layout/orgChart1"/>
    <dgm:cxn modelId="{9F9B365A-47E5-4077-BBAA-29F175F61E82}" type="presParOf" srcId="{E66913E0-B36A-46E4-AF88-F2FBC400C274}" destId="{F45D74B1-4622-45EE-93C4-546E0B8624AA}" srcOrd="1" destOrd="0" presId="urn:microsoft.com/office/officeart/2005/8/layout/orgChart1"/>
    <dgm:cxn modelId="{93F929D6-223E-4487-9876-0AD9A58EA401}" type="presParOf" srcId="{E66913E0-B36A-46E4-AF88-F2FBC400C274}" destId="{2D45419D-B76E-4943-8669-A6C504A98F6E}" srcOrd="2" destOrd="0" presId="urn:microsoft.com/office/officeart/2005/8/layout/orgChart1"/>
    <dgm:cxn modelId="{8A3AD5E3-E856-48B8-8D54-03031383BA34}" type="presParOf" srcId="{0E1CD2CB-ABE3-4671-99A3-AADD78A3A181}" destId="{31C418AD-7EEA-4EF8-8E62-C61DB7CF7DBA}" srcOrd="2" destOrd="0" presId="urn:microsoft.com/office/officeart/2005/8/layout/orgChart1"/>
    <dgm:cxn modelId="{3DFDED6B-6988-4E82-9C0B-B93F747DBFCA}" type="presParOf" srcId="{0E1CD2CB-ABE3-4671-99A3-AADD78A3A181}" destId="{A9669E3C-9099-4109-A999-425215C64E8A}" srcOrd="3" destOrd="0" presId="urn:microsoft.com/office/officeart/2005/8/layout/orgChart1"/>
    <dgm:cxn modelId="{F4986EE1-1FAE-4926-99C6-8B4D752A6135}" type="presParOf" srcId="{A9669E3C-9099-4109-A999-425215C64E8A}" destId="{64646A77-D318-4D25-A7E9-4B7783288428}" srcOrd="0" destOrd="0" presId="urn:microsoft.com/office/officeart/2005/8/layout/orgChart1"/>
    <dgm:cxn modelId="{BE821187-6FE0-411B-99DE-A1C09EEFF0CB}" type="presParOf" srcId="{64646A77-D318-4D25-A7E9-4B7783288428}" destId="{CAB29DCA-238D-48F4-BDF9-29AD561F8F27}" srcOrd="0" destOrd="0" presId="urn:microsoft.com/office/officeart/2005/8/layout/orgChart1"/>
    <dgm:cxn modelId="{047FB896-C727-4B00-B626-A6160667CFFB}" type="presParOf" srcId="{64646A77-D318-4D25-A7E9-4B7783288428}" destId="{7E807C02-177D-40C4-B279-01E3A4E9524A}" srcOrd="1" destOrd="0" presId="urn:microsoft.com/office/officeart/2005/8/layout/orgChart1"/>
    <dgm:cxn modelId="{2CCA745D-6DC9-4B96-80A4-7901159820C3}" type="presParOf" srcId="{A9669E3C-9099-4109-A999-425215C64E8A}" destId="{6039CFAD-5084-42E5-823B-71409F313B5B}" srcOrd="1" destOrd="0" presId="urn:microsoft.com/office/officeart/2005/8/layout/orgChart1"/>
    <dgm:cxn modelId="{196ED60F-016C-4499-BB36-F3E8A4C5CD70}" type="presParOf" srcId="{6039CFAD-5084-42E5-823B-71409F313B5B}" destId="{31933583-D4CB-4B7F-B762-6080C4777DE8}" srcOrd="0" destOrd="0" presId="urn:microsoft.com/office/officeart/2005/8/layout/orgChart1"/>
    <dgm:cxn modelId="{A243DC6D-D53D-4250-A256-1AB563D612F3}" type="presParOf" srcId="{6039CFAD-5084-42E5-823B-71409F313B5B}" destId="{F76DDC40-C395-4081-8BBC-6B0EDB3B65A8}" srcOrd="1" destOrd="0" presId="urn:microsoft.com/office/officeart/2005/8/layout/orgChart1"/>
    <dgm:cxn modelId="{FE6EAEAF-6CAC-4388-9343-1A6C26B35B81}" type="presParOf" srcId="{F76DDC40-C395-4081-8BBC-6B0EDB3B65A8}" destId="{E7C84D4C-D6B0-4437-BABD-DB01095696A8}" srcOrd="0" destOrd="0" presId="urn:microsoft.com/office/officeart/2005/8/layout/orgChart1"/>
    <dgm:cxn modelId="{8660DFC2-5F36-4911-893C-69D9FA0D54E4}" type="presParOf" srcId="{E7C84D4C-D6B0-4437-BABD-DB01095696A8}" destId="{72114935-6679-4B4B-BAFF-649E5BE1A38E}" srcOrd="0" destOrd="0" presId="urn:microsoft.com/office/officeart/2005/8/layout/orgChart1"/>
    <dgm:cxn modelId="{7B2B6627-96C0-4A9F-9D74-02B398E01B17}" type="presParOf" srcId="{E7C84D4C-D6B0-4437-BABD-DB01095696A8}" destId="{4036289C-1D27-4448-B099-7C8B6B7E4A43}" srcOrd="1" destOrd="0" presId="urn:microsoft.com/office/officeart/2005/8/layout/orgChart1"/>
    <dgm:cxn modelId="{70404434-DF49-4BE6-B81E-F23D5FCC44BA}" type="presParOf" srcId="{F76DDC40-C395-4081-8BBC-6B0EDB3B65A8}" destId="{E59EB5B6-96C9-422A-ABE9-E43B78E1F690}" srcOrd="1" destOrd="0" presId="urn:microsoft.com/office/officeart/2005/8/layout/orgChart1"/>
    <dgm:cxn modelId="{81FB1ADC-E4BD-4137-A51E-9CAFC4A04FA4}" type="presParOf" srcId="{F76DDC40-C395-4081-8BBC-6B0EDB3B65A8}" destId="{7208D29C-2B97-4680-90BB-9BBFF7CB54C2}" srcOrd="2" destOrd="0" presId="urn:microsoft.com/office/officeart/2005/8/layout/orgChart1"/>
    <dgm:cxn modelId="{8480E9EA-2748-4D85-BC18-5E39BB6F9A74}" type="presParOf" srcId="{A9669E3C-9099-4109-A999-425215C64E8A}" destId="{E7F4156E-80C9-4619-803A-47EAFAE83730}" srcOrd="2" destOrd="0" presId="urn:microsoft.com/office/officeart/2005/8/layout/orgChart1"/>
    <dgm:cxn modelId="{56C9298A-A195-45E6-B02B-ACC76288612B}" type="presParOf" srcId="{7349246D-386F-4BDE-9320-1108860B9455}" destId="{5D0216A3-949A-480E-8E74-D56D1FB451B7}" srcOrd="2" destOrd="0" presId="urn:microsoft.com/office/officeart/2005/8/layout/orgChart1"/>
    <dgm:cxn modelId="{59A39BF0-8C51-4F5B-B511-EFC9F6C62137}" type="presParOf" srcId="{2E82A5B6-3411-4E75-9B6C-FFD68997E937}" destId="{43F78B9E-702C-4C4C-815D-0C16FFAF8091}" srcOrd="2" destOrd="0" presId="urn:microsoft.com/office/officeart/2005/8/layout/orgChart1"/>
    <dgm:cxn modelId="{AFBAD6AB-9D2B-43F0-9F04-140EB91EE8D7}" type="presParOf" srcId="{111F35FA-176A-45AB-973C-37B70D8CC3AA}" destId="{8C6282AD-8622-4012-9BFD-597E50057562}" srcOrd="2" destOrd="0" presId="urn:microsoft.com/office/officeart/2005/8/layout/orgChart1"/>
    <dgm:cxn modelId="{BD2EE0F5-24A2-4115-9690-93911D2520AE}" type="presParOf" srcId="{513A0A4F-EF48-4634-95B3-804A3238F4BC}" destId="{8A3FBACC-2BB8-4814-8D37-384FA0E11E8A}" srcOrd="6" destOrd="0" presId="urn:microsoft.com/office/officeart/2005/8/layout/orgChart1"/>
    <dgm:cxn modelId="{0D0FC7D1-91BA-4259-8153-944074678979}" type="presParOf" srcId="{513A0A4F-EF48-4634-95B3-804A3238F4BC}" destId="{9FE8951C-7268-4BAA-B981-EF7E2C4F8249}" srcOrd="7" destOrd="0" presId="urn:microsoft.com/office/officeart/2005/8/layout/orgChart1"/>
    <dgm:cxn modelId="{6BF1615F-32A8-4955-A1DE-8A53501ADB12}" type="presParOf" srcId="{9FE8951C-7268-4BAA-B981-EF7E2C4F8249}" destId="{C20038B8-D397-43BC-97B8-A6051BA79D15}" srcOrd="0" destOrd="0" presId="urn:microsoft.com/office/officeart/2005/8/layout/orgChart1"/>
    <dgm:cxn modelId="{667F8091-A06B-44DA-AE7C-6ED121FD6933}" type="presParOf" srcId="{C20038B8-D397-43BC-97B8-A6051BA79D15}" destId="{C3C4B26A-56C2-4A2B-9F5A-65BA78570BEC}" srcOrd="0" destOrd="0" presId="urn:microsoft.com/office/officeart/2005/8/layout/orgChart1"/>
    <dgm:cxn modelId="{4595382A-02B3-431A-B1FE-1B463B8D0114}" type="presParOf" srcId="{C20038B8-D397-43BC-97B8-A6051BA79D15}" destId="{EF698439-42DE-4D6D-9E3B-D5D18AB97334}" srcOrd="1" destOrd="0" presId="urn:microsoft.com/office/officeart/2005/8/layout/orgChart1"/>
    <dgm:cxn modelId="{4979B5DC-3725-4931-A630-5D2691380698}" type="presParOf" srcId="{9FE8951C-7268-4BAA-B981-EF7E2C4F8249}" destId="{CF437937-6C7B-49BD-8251-54048E77D7A4}" srcOrd="1" destOrd="0" presId="urn:microsoft.com/office/officeart/2005/8/layout/orgChart1"/>
    <dgm:cxn modelId="{C6800D85-3EC6-4C64-9BEB-498426C5726E}" type="presParOf" srcId="{CF437937-6C7B-49BD-8251-54048E77D7A4}" destId="{A13687C8-367B-45CD-99B0-7EACBB1BCED0}" srcOrd="0" destOrd="0" presId="urn:microsoft.com/office/officeart/2005/8/layout/orgChart1"/>
    <dgm:cxn modelId="{4400D5BF-3E54-46C5-A540-5E46C04C30CB}" type="presParOf" srcId="{CF437937-6C7B-49BD-8251-54048E77D7A4}" destId="{F1C742D5-BA76-4F57-89BB-6E382A7012C5}" srcOrd="1" destOrd="0" presId="urn:microsoft.com/office/officeart/2005/8/layout/orgChart1"/>
    <dgm:cxn modelId="{A99E3D72-4598-4E82-8A5D-FE54B8B19CBE}" type="presParOf" srcId="{F1C742D5-BA76-4F57-89BB-6E382A7012C5}" destId="{F22C671F-8D86-489E-97DA-90B877F3545E}" srcOrd="0" destOrd="0" presId="urn:microsoft.com/office/officeart/2005/8/layout/orgChart1"/>
    <dgm:cxn modelId="{5BA4C7A6-6356-4530-B30D-EA2212D6E7FA}" type="presParOf" srcId="{F22C671F-8D86-489E-97DA-90B877F3545E}" destId="{D84B5B39-F148-4BB3-A3DF-9CA8A6788FAF}" srcOrd="0" destOrd="0" presId="urn:microsoft.com/office/officeart/2005/8/layout/orgChart1"/>
    <dgm:cxn modelId="{B0BCDD43-6C06-4F3D-96F4-93DD5176F09B}" type="presParOf" srcId="{F22C671F-8D86-489E-97DA-90B877F3545E}" destId="{BFDD161B-E1C0-42B3-80CA-6E5AFCCEE523}" srcOrd="1" destOrd="0" presId="urn:microsoft.com/office/officeart/2005/8/layout/orgChart1"/>
    <dgm:cxn modelId="{F9C968B2-0228-46B9-B622-93F9DE235A06}" type="presParOf" srcId="{F1C742D5-BA76-4F57-89BB-6E382A7012C5}" destId="{5AD8A45B-EAC9-49AD-BD80-63000F9ADF49}" srcOrd="1" destOrd="0" presId="urn:microsoft.com/office/officeart/2005/8/layout/orgChart1"/>
    <dgm:cxn modelId="{32DAB3F2-35E2-4636-9ADA-D9A9CEA42A03}" type="presParOf" srcId="{F1C742D5-BA76-4F57-89BB-6E382A7012C5}" destId="{DB9795C0-4406-4913-8AE4-8EA8CDADA288}" srcOrd="2" destOrd="0" presId="urn:microsoft.com/office/officeart/2005/8/layout/orgChart1"/>
    <dgm:cxn modelId="{6C146700-7BE7-4C54-AC26-C5C3732D6CAE}" type="presParOf" srcId="{CF437937-6C7B-49BD-8251-54048E77D7A4}" destId="{4097683D-98B7-4B5C-879F-1D41885C552E}" srcOrd="2" destOrd="0" presId="urn:microsoft.com/office/officeart/2005/8/layout/orgChart1"/>
    <dgm:cxn modelId="{604C84AE-96A5-4033-9953-955C21C8CBD1}" type="presParOf" srcId="{CF437937-6C7B-49BD-8251-54048E77D7A4}" destId="{20B206D3-61DC-432B-BC32-A870E72ED339}" srcOrd="3" destOrd="0" presId="urn:microsoft.com/office/officeart/2005/8/layout/orgChart1"/>
    <dgm:cxn modelId="{2537B6A3-C962-4596-A165-335E4D8B29CC}" type="presParOf" srcId="{20B206D3-61DC-432B-BC32-A870E72ED339}" destId="{ABAD228C-32EB-4E5F-B1CC-B68047730509}" srcOrd="0" destOrd="0" presId="urn:microsoft.com/office/officeart/2005/8/layout/orgChart1"/>
    <dgm:cxn modelId="{107DF712-A4ED-4350-A652-1CDCE6B335C3}" type="presParOf" srcId="{ABAD228C-32EB-4E5F-B1CC-B68047730509}" destId="{D412D5E0-28E2-46FB-8B48-D6CD0423D2FD}" srcOrd="0" destOrd="0" presId="urn:microsoft.com/office/officeart/2005/8/layout/orgChart1"/>
    <dgm:cxn modelId="{23705D3B-8C98-4668-916D-7F03DED8B28E}" type="presParOf" srcId="{ABAD228C-32EB-4E5F-B1CC-B68047730509}" destId="{D2C5A849-F61D-4275-9BC3-8EC590562939}" srcOrd="1" destOrd="0" presId="urn:microsoft.com/office/officeart/2005/8/layout/orgChart1"/>
    <dgm:cxn modelId="{FD7821B0-5F28-4DB7-90D4-4262B58BF27F}" type="presParOf" srcId="{20B206D3-61DC-432B-BC32-A870E72ED339}" destId="{365D62B4-0327-497A-87A3-E4A1ED173C99}" srcOrd="1" destOrd="0" presId="urn:microsoft.com/office/officeart/2005/8/layout/orgChart1"/>
    <dgm:cxn modelId="{AF023A76-F564-4BBB-80F0-0A7DD7C8233A}" type="presParOf" srcId="{20B206D3-61DC-432B-BC32-A870E72ED339}" destId="{C449204E-26C8-4997-874C-EC572AE9839C}" srcOrd="2" destOrd="0" presId="urn:microsoft.com/office/officeart/2005/8/layout/orgChart1"/>
    <dgm:cxn modelId="{207CA829-AA45-4478-B6BF-375C04FEA3C3}" type="presParOf" srcId="{9FE8951C-7268-4BAA-B981-EF7E2C4F8249}" destId="{E97DFCED-001D-4526-853B-09DD36343C7A}" srcOrd="2" destOrd="0" presId="urn:microsoft.com/office/officeart/2005/8/layout/orgChart1"/>
    <dgm:cxn modelId="{C60CDA02-F516-43AE-8D91-C87936D34029}" type="presParOf" srcId="{40BD7DE9-879E-4E48-B4F6-299BC1A3A79D}" destId="{C4CA2857-927D-4FAC-845C-451C93B0F4A9}" srcOrd="2" destOrd="0" presId="urn:microsoft.com/office/officeart/2005/8/layout/orgChart1"/>
    <dgm:cxn modelId="{9F8B5F48-E9F7-4034-BCCD-411D0FBB2698}" type="presParOf" srcId="{EB0C6637-BF9D-468F-99F2-6556E74CCE00}" destId="{20F8C8FB-25EA-40C4-9568-2CB911E730F3}" srcOrd="1" destOrd="0" presId="urn:microsoft.com/office/officeart/2005/8/layout/orgChart1"/>
    <dgm:cxn modelId="{06D53716-72E1-4837-BF52-3D9C3DE3149C}" type="presParOf" srcId="{20F8C8FB-25EA-40C4-9568-2CB911E730F3}" destId="{B4B99009-AE8D-4C1D-A423-A741C45412A9}" srcOrd="0" destOrd="0" presId="urn:microsoft.com/office/officeart/2005/8/layout/orgChart1"/>
    <dgm:cxn modelId="{E11E8647-4CAE-4A60-AC57-4BAF1F30E9AF}" type="presParOf" srcId="{B4B99009-AE8D-4C1D-A423-A741C45412A9}" destId="{35F29CD9-C23D-4ADD-A970-C6A560C1F1DF}" srcOrd="0" destOrd="0" presId="urn:microsoft.com/office/officeart/2005/8/layout/orgChart1"/>
    <dgm:cxn modelId="{ACDBAB4A-CE6B-4A51-9A55-B402FC9A6902}" type="presParOf" srcId="{B4B99009-AE8D-4C1D-A423-A741C45412A9}" destId="{27ADBC41-F610-44BB-8C53-D1B5A88FCAD8}" srcOrd="1" destOrd="0" presId="urn:microsoft.com/office/officeart/2005/8/layout/orgChart1"/>
    <dgm:cxn modelId="{B31F6140-C4E6-412B-9C6C-7575C492659B}" type="presParOf" srcId="{20F8C8FB-25EA-40C4-9568-2CB911E730F3}" destId="{EB918546-76D7-448E-BEEC-2E71682F5407}" srcOrd="1" destOrd="0" presId="urn:microsoft.com/office/officeart/2005/8/layout/orgChart1"/>
    <dgm:cxn modelId="{F87E1D96-B37A-41B9-B4B0-BAC986004F74}"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a:p>
          <a:r>
            <a:rPr lang="nl-NL" dirty="0" smtClean="0"/>
            <a:t>Theorievragen CWO</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68AB7000-47C6-48EF-A70D-36D441A9303C}" type="presOf" srcId="{2E87FF8F-56E9-43EB-979F-D06E79DDD818}" destId="{DB16A451-DCBF-4222-96DB-E83FADA41E14}" srcOrd="0" destOrd="0" presId="urn:microsoft.com/office/officeart/2005/8/layout/orgChart1"/>
    <dgm:cxn modelId="{01D9B23B-587F-46CB-9606-8F0442206BAF}" type="presOf" srcId="{BBC93586-1F25-4320-BEEF-DA74ED73B23A}" destId="{DB31AC15-8812-444B-BBEF-1553C142A23A}"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0BC94E07-5FDF-4348-951F-5E26CFE9C95D}" type="presOf" srcId="{50C917C6-1A06-4C8D-8FE1-12D9739C1735}" destId="{E2E30461-C636-45B0-8228-9FDD9C8C74F5}" srcOrd="0" destOrd="0" presId="urn:microsoft.com/office/officeart/2005/8/layout/orgChart1"/>
    <dgm:cxn modelId="{AB1C1A33-F21F-4746-9C24-6283A6D71F86}" type="presOf" srcId="{7143FD21-98FD-4B44-9F27-8C6771FFD0E3}" destId="{BFDD161B-E1C0-42B3-80CA-6E5AFCCEE523}" srcOrd="1" destOrd="0" presId="urn:microsoft.com/office/officeart/2005/8/layout/orgChart1"/>
    <dgm:cxn modelId="{6F1CD758-4CBF-434A-AC98-D34165723338}" type="presOf" srcId="{C235CB76-9E8F-4F2C-9C14-18A7B6662BF8}" destId="{27ADBC41-F610-44BB-8C53-D1B5A88FCAD8}" srcOrd="1" destOrd="0" presId="urn:microsoft.com/office/officeart/2005/8/layout/orgChart1"/>
    <dgm:cxn modelId="{2D207562-CA09-4039-8FEE-16E63505C1BC}" type="presOf" srcId="{B054B5AA-1921-420C-B9DE-D4DBC5DDE514}" destId="{3AA1A140-275F-49EA-93CF-47E850EDF276}" srcOrd="1"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22A8D3E5-2E23-4066-95C6-200AB15623C3}" type="presOf" srcId="{432E84C4-497A-4C16-879A-3EE79E01E0EE}" destId="{2E0B7BF2-A36C-40FD-9640-D4314FC81FD9}" srcOrd="1" destOrd="0" presId="urn:microsoft.com/office/officeart/2005/8/layout/orgChart1"/>
    <dgm:cxn modelId="{B03BF30E-3F50-4222-B549-D256547DC129}" type="presOf" srcId="{5280F5D0-BBA9-4B50-97B7-05AECA17D038}" destId="{1D304FF9-9E61-4A78-AB44-195397086913}" srcOrd="0" destOrd="0" presId="urn:microsoft.com/office/officeart/2005/8/layout/orgChart1"/>
    <dgm:cxn modelId="{76933263-82D2-4BDF-8E22-92CE9BA78EAF}" type="presOf" srcId="{978EA655-40F1-436B-92F3-3B144D0A7069}" destId="{4DF21F19-7B62-4AD6-B407-371836886403}" srcOrd="0" destOrd="0" presId="urn:microsoft.com/office/officeart/2005/8/layout/orgChart1"/>
    <dgm:cxn modelId="{3EB382B0-79EB-4810-BD89-278F134D80F8}" type="presOf" srcId="{D715A920-8A2C-43A6-AA53-8218D0FB3EA8}" destId="{1A761729-6501-4041-A703-760E50D2A6CF}" srcOrd="1" destOrd="0" presId="urn:microsoft.com/office/officeart/2005/8/layout/orgChart1"/>
    <dgm:cxn modelId="{A52C1426-D87C-4913-9700-62872C9D1FB3}" type="presOf" srcId="{9EBDCEC8-0341-45D8-A441-36520E6644FD}" destId="{C53B362A-6F2C-4E2B-ADE9-137C00A75634}" srcOrd="1" destOrd="0" presId="urn:microsoft.com/office/officeart/2005/8/layout/orgChart1"/>
    <dgm:cxn modelId="{784DA49B-32F7-41F7-A019-E59C82E06CA2}" type="presOf" srcId="{AA47BA6C-896D-4297-BAE6-0CB9D7C83F93}" destId="{4097683D-98B7-4B5C-879F-1D41885C552E}"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26B13F5F-C211-48D1-960B-B4E5D04A544F}" type="presOf" srcId="{74BF011A-2C93-4849-8970-23FD8BFE5E2B}" destId="{EF698439-42DE-4D6D-9E3B-D5D18AB97334}" srcOrd="1" destOrd="0" presId="urn:microsoft.com/office/officeart/2005/8/layout/orgChart1"/>
    <dgm:cxn modelId="{2168B3BF-F0D5-432E-A55B-39D63DEB605D}" type="presOf" srcId="{369C2548-CE3C-44EB-A0F4-873E2F6D7004}" destId="{BD57B6AA-A262-4F67-99A6-B434AD4E5F20}" srcOrd="0" destOrd="0" presId="urn:microsoft.com/office/officeart/2005/8/layout/orgChart1"/>
    <dgm:cxn modelId="{4F543A09-933A-46F9-A74C-E1C3A2207507}" type="presOf" srcId="{2A179F9B-6EDA-4006-A65C-FE771D3C5460}" destId="{A13687C8-367B-45CD-99B0-7EACBB1BCED0}"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2BFED69D-D88E-4B16-A53A-A3025D55A6C4}" type="presOf" srcId="{074AD57A-829A-4718-8B5E-2243F8A354C7}" destId="{31C418AD-7EEA-4EF8-8E62-C61DB7CF7DBA}" srcOrd="0"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DA351263-70C0-4792-A638-B4CCA5989DC1}" type="presOf" srcId="{850227FD-696A-4E6E-AABE-73789947C146}" destId="{CAB29DCA-238D-48F4-BDF9-29AD561F8F27}" srcOrd="0" destOrd="0" presId="urn:microsoft.com/office/officeart/2005/8/layout/orgChart1"/>
    <dgm:cxn modelId="{2BE8C18E-F273-4965-8424-269CA0AD19FC}" type="presOf" srcId="{0148022F-CBB2-4CE5-AF4B-95745BAEA77D}" destId="{8A3FBACC-2BB8-4814-8D37-384FA0E11E8A}" srcOrd="0" destOrd="0" presId="urn:microsoft.com/office/officeart/2005/8/layout/orgChart1"/>
    <dgm:cxn modelId="{47580846-8749-42EC-9EB0-0F6830BAA503}" type="presOf" srcId="{539FFE66-CF9A-4B5F-A23D-B73DCB8A2C7D}" destId="{7E6457A5-8302-4AD0-9EF2-48BDAB15403B}" srcOrd="1" destOrd="0" presId="urn:microsoft.com/office/officeart/2005/8/layout/orgChart1"/>
    <dgm:cxn modelId="{63F9F16D-6627-4CEF-800D-57BDC10F8AD5}" type="presOf" srcId="{67A96D68-B6BD-46B4-9B75-9A8D65AC0635}" destId="{3D39ECDD-B283-4701-BE1C-5BFC5DE3F1F2}" srcOrd="1" destOrd="0" presId="urn:microsoft.com/office/officeart/2005/8/layout/orgChart1"/>
    <dgm:cxn modelId="{53D42479-CD7E-47EB-B6DE-B633A8FDA81E}" type="presOf" srcId="{5CED7F9F-0C26-435D-B060-AB41767509CC}" destId="{9BBADD5D-AD1A-4DF4-8F42-0A92B40BD590}" srcOrd="0" destOrd="0" presId="urn:microsoft.com/office/officeart/2005/8/layout/orgChart1"/>
    <dgm:cxn modelId="{D22835C2-BAE5-47D7-A906-41E178156650}" type="presOf" srcId="{432E84C4-497A-4C16-879A-3EE79E01E0EE}" destId="{6F83C236-6AE2-4B70-BECC-36F89E5E46B9}"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421158DA-7357-4E3B-95CE-9D4E5262BCA7}" type="presOf" srcId="{369C2548-CE3C-44EB-A0F4-873E2F6D7004}" destId="{578D511B-42CC-4065-8065-BE5A1E80A258}" srcOrd="1"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03EE03D3-B3F2-435C-A02D-41BB36E6B832}" type="presOf" srcId="{B054B5AA-1921-420C-B9DE-D4DBC5DDE514}" destId="{EC73CD01-2D0C-4F01-B3DE-351198D9A1A3}" srcOrd="0" destOrd="0" presId="urn:microsoft.com/office/officeart/2005/8/layout/orgChart1"/>
    <dgm:cxn modelId="{D8D76217-1829-4B3D-8BE5-AB12F2A48612}" type="presOf" srcId="{01E6C257-1235-4C03-A1E6-23D13166589E}" destId="{24873F8F-7961-4284-9070-C8CED4E07646}"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AB5514BD-AE86-475E-A4ED-4E060CF8D651}" type="presOf" srcId="{E2BB06C0-F4CD-4F17-A814-6B2650819CA0}" destId="{13489DDF-4147-489E-914D-A5E8BAB661F2}" srcOrd="0" destOrd="0" presId="urn:microsoft.com/office/officeart/2005/8/layout/orgChart1"/>
    <dgm:cxn modelId="{C14FEC53-C7B2-4C9F-97B2-A37E00816B31}" type="presOf" srcId="{D515E6A6-C494-45A6-95D3-B117B77340F2}" destId="{8C1BD4E9-4AD4-4C2A-9844-781E9B5CFC9C}" srcOrd="0" destOrd="0" presId="urn:microsoft.com/office/officeart/2005/8/layout/orgChart1"/>
    <dgm:cxn modelId="{62E0A496-8F16-46EE-8F71-B8BFD3A7C1A9}" type="presOf" srcId="{E86E4BC1-DBB2-4961-919B-37DD2E8091DD}" destId="{57E0F1C7-489A-4F62-ABF5-ABBB98AE2CAB}" srcOrd="0" destOrd="0" presId="urn:microsoft.com/office/officeart/2005/8/layout/orgChart1"/>
    <dgm:cxn modelId="{80057BE9-A644-47BD-9B24-9E740F0DA4E6}" type="presOf" srcId="{1B96F8F9-3A26-435D-8771-5D2FA162723A}" destId="{DA5C9B02-3FEE-4CE2-9477-0B0C4A3AEFA7}" srcOrd="0" destOrd="0" presId="urn:microsoft.com/office/officeart/2005/8/layout/orgChart1"/>
    <dgm:cxn modelId="{281D6644-D543-40FE-A824-8DEFD2A3F860}" type="presOf" srcId="{850227FD-696A-4E6E-AABE-73789947C146}" destId="{7E807C02-177D-40C4-B279-01E3A4E9524A}" srcOrd="1"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32820B61-FF77-46C1-91CD-5184FEE41DDC}" type="presOf" srcId="{C4E6A13B-BA59-47C9-A45F-A688298D8710}" destId="{31933583-D4CB-4B7F-B762-6080C4777DE8}" srcOrd="0" destOrd="0" presId="urn:microsoft.com/office/officeart/2005/8/layout/orgChart1"/>
    <dgm:cxn modelId="{04326E9A-04EE-4FE4-AA20-690D2AF6E1E2}" type="presOf" srcId="{10FDE490-DA9C-42DD-A319-E59491B4B6D5}" destId="{A4C475A7-40FC-4A14-A65B-47B5E45BBFD5}"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A9A07414-8292-423B-9EDF-A117B52034A2}" type="presOf" srcId="{A33EFCBD-BE3C-4371-A9CC-FE85C404392A}" destId="{02BFACC0-A118-4726-AED8-C6096FBB84DE}" srcOrd="0" destOrd="0" presId="urn:microsoft.com/office/officeart/2005/8/layout/orgChart1"/>
    <dgm:cxn modelId="{DDC73986-4632-4840-A5B3-19C48D2A5D2E}" type="presOf" srcId="{71A3BA6B-0B66-4FFB-AFC5-8330E1D51857}" destId="{4036289C-1D27-4448-B099-7C8B6B7E4A43}" srcOrd="1"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681391FA-4D9C-4790-82EE-57773D57781A}" type="presOf" srcId="{EAD7C900-AC14-45AA-AA7A-32F2D2C4578C}" destId="{63835557-75A5-488F-B11D-34E636B91CDF}"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AD00228E-08EC-4EAD-9A1D-92D9590AE133}" type="presOf" srcId="{6BCC64F7-1277-4E07-90F0-8146D13021F6}" destId="{D2C5A849-F61D-4275-9BC3-8EC590562939}" srcOrd="1" destOrd="0" presId="urn:microsoft.com/office/officeart/2005/8/layout/orgChart1"/>
    <dgm:cxn modelId="{FBB86813-5ED8-4B62-AD3A-4DD57019E42D}" type="presOf" srcId="{539FFE66-CF9A-4B5F-A23D-B73DCB8A2C7D}" destId="{73DD02D1-2301-49EA-8C93-6F5FBF4D3CE2}" srcOrd="0" destOrd="0" presId="urn:microsoft.com/office/officeart/2005/8/layout/orgChart1"/>
    <dgm:cxn modelId="{FC6648AE-CC10-4DCA-B9A3-41F2DA9591F0}" type="presOf" srcId="{1DAFDBB6-8395-406D-8E35-26336871E082}" destId="{84E5A571-1620-4661-A941-FDF7861A357F}" srcOrd="0" destOrd="0" presId="urn:microsoft.com/office/officeart/2005/8/layout/orgChart1"/>
    <dgm:cxn modelId="{03B5D4C2-43DC-443D-8D9F-2C88779AE334}" type="presOf" srcId="{9EBDCEC8-0341-45D8-A441-36520E6644FD}" destId="{C3E77CCA-78DC-44C7-BBCD-35930738486F}"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5265EC73-340A-46B1-B465-90658E00F6E4}" type="presOf" srcId="{7143FD21-98FD-4B44-9F27-8C6771FFD0E3}" destId="{D84B5B39-F148-4BB3-A3DF-9CA8A6788FAF}" srcOrd="0" destOrd="0" presId="urn:microsoft.com/office/officeart/2005/8/layout/orgChart1"/>
    <dgm:cxn modelId="{415CB636-CDCC-4AA9-B4D6-83A37CCFD06D}" type="presOf" srcId="{5280F5D0-BBA9-4B50-97B7-05AECA17D038}" destId="{500E74F0-D042-4151-B67D-8F80AACC9E46}" srcOrd="1" destOrd="0" presId="urn:microsoft.com/office/officeart/2005/8/layout/orgChart1"/>
    <dgm:cxn modelId="{E3E44F1A-6D15-4615-819B-07F2989E05AB}" type="presOf" srcId="{01E6C257-1235-4C03-A1E6-23D13166589E}" destId="{B9CA462B-7188-4457-A43D-6368AE044075}" srcOrd="1"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2CB1CAA0-F8FD-4AE3-B420-8AD06B368D04}" type="presOf" srcId="{EBEBFFCB-296D-473F-9844-BAD6E8524872}" destId="{30212A0C-F0E2-494C-8F5A-18BFD5734314}" srcOrd="0"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5F694150-3C26-4788-BF2B-F4BB6D11876E}" type="presOf" srcId="{004DC190-4CB1-4209-899D-25009E9BE858}" destId="{866B3E9D-E97E-4312-BD82-9C80148CC414}" srcOrd="0" destOrd="0" presId="urn:microsoft.com/office/officeart/2005/8/layout/orgChart1"/>
    <dgm:cxn modelId="{FBC966F2-EA67-4C7C-9042-F2C409FBA163}" type="presOf" srcId="{EBEBFFCB-296D-473F-9844-BAD6E8524872}" destId="{8444FF16-93C2-4C79-8F59-4DF2EFDBC9DB}" srcOrd="1" destOrd="0" presId="urn:microsoft.com/office/officeart/2005/8/layout/orgChart1"/>
    <dgm:cxn modelId="{29F4C5F5-2249-4E5A-AEB2-AD282865511B}" type="presOf" srcId="{C235CB76-9E8F-4F2C-9C14-18A7B6662BF8}" destId="{35F29CD9-C23D-4ADD-A970-C6A560C1F1DF}" srcOrd="0" destOrd="0" presId="urn:microsoft.com/office/officeart/2005/8/layout/orgChart1"/>
    <dgm:cxn modelId="{9E74A07A-75F0-4C7F-93F7-DFD49BDDC0E9}" type="presOf" srcId="{F2AA57B2-577B-4490-A6EC-85FB7A701BA6}" destId="{1EA09FFA-6C84-4CDE-A6EC-CDEAC11610FF}" srcOrd="0" destOrd="0" presId="urn:microsoft.com/office/officeart/2005/8/layout/orgChart1"/>
    <dgm:cxn modelId="{9B9FCC38-CFBC-4CD6-8C58-5E1D8E778241}" type="presOf" srcId="{C47F6E65-0F45-4A55-8E58-86DBD56B3B29}" destId="{73AFB461-97AF-430B-ACDA-A13177CDAE20}" srcOrd="0" destOrd="0" presId="urn:microsoft.com/office/officeart/2005/8/layout/orgChart1"/>
    <dgm:cxn modelId="{72C741B6-AC7F-4566-AE40-879373BDA6DD}" type="presOf" srcId="{AA9311E4-78CD-4FC8-A16D-56FC869FDFCF}" destId="{82E739BE-8F27-4EC8-A1EE-D400665D62E4}" srcOrd="1" destOrd="0" presId="urn:microsoft.com/office/officeart/2005/8/layout/orgChart1"/>
    <dgm:cxn modelId="{AF3F679C-F1C1-4570-A6CC-126745CD3119}" type="presOf" srcId="{C2638407-E068-4D15-8CC7-658631BCCCEB}" destId="{F6C4C0EA-99CF-48FA-BFA8-6DAA567B6129}" srcOrd="0" destOrd="0" presId="urn:microsoft.com/office/officeart/2005/8/layout/orgChart1"/>
    <dgm:cxn modelId="{A866B91E-9656-4501-8A7B-47BECE699608}" type="presOf" srcId="{74BF011A-2C93-4849-8970-23FD8BFE5E2B}" destId="{C3C4B26A-56C2-4A2B-9F5A-65BA78570BEC}" srcOrd="0" destOrd="0" presId="urn:microsoft.com/office/officeart/2005/8/layout/orgChart1"/>
    <dgm:cxn modelId="{70AE2E17-BA9D-43D7-B9FA-208EFD350FC3}" type="presOf" srcId="{71D8F595-A67F-4B3D-8802-D5E965100F87}" destId="{D0D14810-C232-4434-A5D9-66E58CA05F91}" srcOrd="0" destOrd="0" presId="urn:microsoft.com/office/officeart/2005/8/layout/orgChart1"/>
    <dgm:cxn modelId="{D5E641CE-537C-439D-999F-FA233E82ADA1}" type="presOf" srcId="{004DC190-4CB1-4209-899D-25009E9BE858}" destId="{06F2149E-A0D4-42D1-914B-A494743CF497}" srcOrd="1" destOrd="0" presId="urn:microsoft.com/office/officeart/2005/8/layout/orgChart1"/>
    <dgm:cxn modelId="{7CDE109A-6410-4374-8791-AF054FE8BB02}" type="presOf" srcId="{D715A920-8A2C-43A6-AA53-8218D0FB3EA8}" destId="{8D747283-DBCF-4248-B9BB-6D387649B288}"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0C7F8292-3D9D-4903-8485-CA1CF33B08B6}" type="presOf" srcId="{E86E4BC1-DBB2-4961-919B-37DD2E8091DD}" destId="{D7F35E66-5F10-49D7-9580-2DB76B45369D}" srcOrd="1" destOrd="0" presId="urn:microsoft.com/office/officeart/2005/8/layout/orgChart1"/>
    <dgm:cxn modelId="{302B1A0D-00D0-43B8-BD31-30368D8DE5B0}" srcId="{5280F5D0-BBA9-4B50-97B7-05AECA17D038}" destId="{E86E4BC1-DBB2-4961-919B-37DD2E8091DD}" srcOrd="3" destOrd="0" parTransId="{C14C95A4-018E-478A-9B19-B2C977AA01EB}" sibTransId="{041E48D5-7CDC-4073-A28D-2F4EB9EF5C12}"/>
    <dgm:cxn modelId="{4A6E9C5F-1DDD-429A-96D5-5B9C3EDC8530}" type="presOf" srcId="{EAD7C900-AC14-45AA-AA7A-32F2D2C4578C}" destId="{E2BF9163-4C8A-4E4D-A392-2E9AD63CF26B}" srcOrd="1" destOrd="0" presId="urn:microsoft.com/office/officeart/2005/8/layout/orgChart1"/>
    <dgm:cxn modelId="{352B0D6E-EFEB-44F7-A48A-1A7F93C0F25A}" type="presOf" srcId="{71A3BA6B-0B66-4FFB-AFC5-8330E1D51857}" destId="{72114935-6679-4B4B-BAFF-649E5BE1A38E}" srcOrd="0" destOrd="0" presId="urn:microsoft.com/office/officeart/2005/8/layout/orgChart1"/>
    <dgm:cxn modelId="{F9983F91-5B5C-4F60-8D02-2AAD2CBFDE13}" type="presOf" srcId="{5184D157-45CA-4FEF-A58A-B26221F9CA48}" destId="{F901B892-F5A8-479D-B02F-DD180F7BC0E3}" srcOrd="0" destOrd="0" presId="urn:microsoft.com/office/officeart/2005/8/layout/orgChart1"/>
    <dgm:cxn modelId="{6A85C78E-7ADC-4386-B77F-54F687D41857}" type="presOf" srcId="{C14C95A4-018E-478A-9B19-B2C977AA01EB}" destId="{D09E75F8-F1BA-4D8E-96B5-166F85757609}" srcOrd="0" destOrd="0" presId="urn:microsoft.com/office/officeart/2005/8/layout/orgChart1"/>
    <dgm:cxn modelId="{67B2ADC3-1C3B-40EC-B023-E29799DD298F}" type="presOf" srcId="{6BCC64F7-1277-4E07-90F0-8146D13021F6}" destId="{D412D5E0-28E2-46FB-8B48-D6CD0423D2FD}" srcOrd="0" destOrd="0" presId="urn:microsoft.com/office/officeart/2005/8/layout/orgChart1"/>
    <dgm:cxn modelId="{67C0DF68-0556-4E1B-BB58-D1D2C0E2748C}" type="presOf" srcId="{1DAFDBB6-8395-406D-8E35-26336871E082}" destId="{EE5597C2-FAE6-4C41-8553-442E39AC06DD}" srcOrd="1" destOrd="0" presId="urn:microsoft.com/office/officeart/2005/8/layout/orgChart1"/>
    <dgm:cxn modelId="{160E2CB2-DC58-4E4A-8A1F-A5DB2E2504D5}" type="presOf" srcId="{CB4C5649-A1FC-4041-8A0D-A04D58088B8E}" destId="{D3596525-5B1E-4582-AFCD-20F2A619BD03}" srcOrd="0" destOrd="0" presId="urn:microsoft.com/office/officeart/2005/8/layout/orgChart1"/>
    <dgm:cxn modelId="{61C88655-96DC-4599-97DA-977EA7C99FE2}" type="presOf" srcId="{AA9311E4-78CD-4FC8-A16D-56FC869FDFCF}" destId="{020F4531-2BF6-4EF7-A37F-2717A665387E}" srcOrd="0" destOrd="0" presId="urn:microsoft.com/office/officeart/2005/8/layout/orgChart1"/>
    <dgm:cxn modelId="{494F2A0D-2A36-41BA-8A89-2AE7D03312CA}" type="presOf" srcId="{1FEBC340-9921-4862-B7E5-4B7CBA129C02}" destId="{3686AACB-FAEF-45CE-A99B-8624CE9FC70D}"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B8EB448D-F404-44A5-88BA-7987C158355D}" type="presOf" srcId="{1FEBC340-9921-4862-B7E5-4B7CBA129C02}" destId="{88D9A7C5-5C00-4BB5-8E21-C6FA69C93EDD}" srcOrd="1" destOrd="0" presId="urn:microsoft.com/office/officeart/2005/8/layout/orgChart1"/>
    <dgm:cxn modelId="{8DD36B97-4265-45D9-99CF-1410B9DB305D}" type="presOf" srcId="{3ACA1CA3-8347-48E0-95B0-6A4F9CD0FA6F}" destId="{EB0C6637-BF9D-468F-99F2-6556E74CCE00}"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B515A912-5E52-49C0-B8CC-D7C871C87C5A}" type="presOf" srcId="{CB4C5649-A1FC-4041-8A0D-A04D58088B8E}" destId="{3FC5DA98-823D-4B97-9987-B008B3CE25EF}" srcOrd="1" destOrd="0" presId="urn:microsoft.com/office/officeart/2005/8/layout/orgChart1"/>
    <dgm:cxn modelId="{8CD74EDA-516A-499E-9A0D-F6402B8FC84B}" srcId="{1DAFDBB6-8395-406D-8E35-26336871E082}" destId="{74BF011A-2C93-4849-8970-23FD8BFE5E2B}" srcOrd="3" destOrd="0" parTransId="{0148022F-CBB2-4CE5-AF4B-95745BAEA77D}" sibTransId="{5FA4AB1D-35C7-4EC5-85F6-286DCD2D530B}"/>
    <dgm:cxn modelId="{DFDE560B-1D1C-4CBB-85CC-E8B1D666765C}" type="presOf" srcId="{67A96D68-B6BD-46B4-9B75-9A8D65AC0635}" destId="{A1BA210F-28BF-4D5E-8867-B9C4CF76BD14}" srcOrd="0" destOrd="0" presId="urn:microsoft.com/office/officeart/2005/8/layout/orgChart1"/>
    <dgm:cxn modelId="{DA8D2B0B-B068-4D7A-84F3-CBF05CAAFD5D}" type="presParOf" srcId="{EB0C6637-BF9D-468F-99F2-6556E74CCE00}" destId="{40BD7DE9-879E-4E48-B4F6-299BC1A3A79D}" srcOrd="0" destOrd="0" presId="urn:microsoft.com/office/officeart/2005/8/layout/orgChart1"/>
    <dgm:cxn modelId="{70EFD9AD-06A5-4BCD-B3E6-8A1B5A807F4E}" type="presParOf" srcId="{40BD7DE9-879E-4E48-B4F6-299BC1A3A79D}" destId="{7E46A52B-3E74-4466-83FF-F8C7C0AAFA67}" srcOrd="0" destOrd="0" presId="urn:microsoft.com/office/officeart/2005/8/layout/orgChart1"/>
    <dgm:cxn modelId="{54B219E7-3FCC-4C47-BE3D-9CD42B55DEA5}" type="presParOf" srcId="{7E46A52B-3E74-4466-83FF-F8C7C0AAFA67}" destId="{84E5A571-1620-4661-A941-FDF7861A357F}" srcOrd="0" destOrd="0" presId="urn:microsoft.com/office/officeart/2005/8/layout/orgChart1"/>
    <dgm:cxn modelId="{EC074714-D0EC-46D0-B544-44505EAAD66E}" type="presParOf" srcId="{7E46A52B-3E74-4466-83FF-F8C7C0AAFA67}" destId="{EE5597C2-FAE6-4C41-8553-442E39AC06DD}" srcOrd="1" destOrd="0" presId="urn:microsoft.com/office/officeart/2005/8/layout/orgChart1"/>
    <dgm:cxn modelId="{F346EF88-D429-4206-8036-AD3D109D7FBA}" type="presParOf" srcId="{40BD7DE9-879E-4E48-B4F6-299BC1A3A79D}" destId="{513A0A4F-EF48-4634-95B3-804A3238F4BC}" srcOrd="1" destOrd="0" presId="urn:microsoft.com/office/officeart/2005/8/layout/orgChart1"/>
    <dgm:cxn modelId="{E547006F-88D5-4FA3-9812-FB11C198F8B9}" type="presParOf" srcId="{513A0A4F-EF48-4634-95B3-804A3238F4BC}" destId="{F6C4C0EA-99CF-48FA-BFA8-6DAA567B6129}" srcOrd="0" destOrd="0" presId="urn:microsoft.com/office/officeart/2005/8/layout/orgChart1"/>
    <dgm:cxn modelId="{84D57849-7B98-44ED-98B1-AA9FEBEFADF0}" type="presParOf" srcId="{513A0A4F-EF48-4634-95B3-804A3238F4BC}" destId="{E107F09F-5A59-4285-8382-D084113753D2}" srcOrd="1" destOrd="0" presId="urn:microsoft.com/office/officeart/2005/8/layout/orgChart1"/>
    <dgm:cxn modelId="{12FB4D74-0262-458F-9E5B-56B11D1273FD}" type="presParOf" srcId="{E107F09F-5A59-4285-8382-D084113753D2}" destId="{61A9AF01-9CA2-4E8C-B0EA-0745FF3A45E3}" srcOrd="0" destOrd="0" presId="urn:microsoft.com/office/officeart/2005/8/layout/orgChart1"/>
    <dgm:cxn modelId="{5D3A738E-666F-4F7E-8361-52D622872454}" type="presParOf" srcId="{61A9AF01-9CA2-4E8C-B0EA-0745FF3A45E3}" destId="{020F4531-2BF6-4EF7-A37F-2717A665387E}" srcOrd="0" destOrd="0" presId="urn:microsoft.com/office/officeart/2005/8/layout/orgChart1"/>
    <dgm:cxn modelId="{07AACB47-7CD1-4063-9050-95BA19605FC9}" type="presParOf" srcId="{61A9AF01-9CA2-4E8C-B0EA-0745FF3A45E3}" destId="{82E739BE-8F27-4EC8-A1EE-D400665D62E4}" srcOrd="1" destOrd="0" presId="urn:microsoft.com/office/officeart/2005/8/layout/orgChart1"/>
    <dgm:cxn modelId="{11874BD7-4908-4555-AE61-7F3BC4C24977}" type="presParOf" srcId="{E107F09F-5A59-4285-8382-D084113753D2}" destId="{9CA0AC07-322A-4CBB-A7EE-CAE8AC5D5FA2}" srcOrd="1" destOrd="0" presId="urn:microsoft.com/office/officeart/2005/8/layout/orgChart1"/>
    <dgm:cxn modelId="{4C74F3D3-62B1-40EF-A86B-68E1DB4940B7}" type="presParOf" srcId="{9CA0AC07-322A-4CBB-A7EE-CAE8AC5D5FA2}" destId="{8C1BD4E9-4AD4-4C2A-9844-781E9B5CFC9C}" srcOrd="0" destOrd="0" presId="urn:microsoft.com/office/officeart/2005/8/layout/orgChart1"/>
    <dgm:cxn modelId="{9AB31089-5AC7-44AE-BD60-FC3A12B5DC8B}" type="presParOf" srcId="{9CA0AC07-322A-4CBB-A7EE-CAE8AC5D5FA2}" destId="{96704ACF-4479-4542-9D8B-49C6003C33B9}" srcOrd="1" destOrd="0" presId="urn:microsoft.com/office/officeart/2005/8/layout/orgChart1"/>
    <dgm:cxn modelId="{3D618DA9-C8E2-498D-ADE2-5C14547248C2}" type="presParOf" srcId="{96704ACF-4479-4542-9D8B-49C6003C33B9}" destId="{91F4C385-A41A-4925-A126-0C7CDC726604}" srcOrd="0" destOrd="0" presId="urn:microsoft.com/office/officeart/2005/8/layout/orgChart1"/>
    <dgm:cxn modelId="{D4C49C19-1E09-434E-A824-93144597A94E}" type="presParOf" srcId="{91F4C385-A41A-4925-A126-0C7CDC726604}" destId="{866B3E9D-E97E-4312-BD82-9C80148CC414}" srcOrd="0" destOrd="0" presId="urn:microsoft.com/office/officeart/2005/8/layout/orgChart1"/>
    <dgm:cxn modelId="{F11F1E55-B8A6-4CC0-BF1C-263BF0F8F9BC}" type="presParOf" srcId="{91F4C385-A41A-4925-A126-0C7CDC726604}" destId="{06F2149E-A0D4-42D1-914B-A494743CF497}" srcOrd="1" destOrd="0" presId="urn:microsoft.com/office/officeart/2005/8/layout/orgChart1"/>
    <dgm:cxn modelId="{DC54D2D7-7C35-4E9E-9A5B-B74E2E14607A}" type="presParOf" srcId="{96704ACF-4479-4542-9D8B-49C6003C33B9}" destId="{28307146-ACDC-42B3-80A6-BD8000E94165}" srcOrd="1" destOrd="0" presId="urn:microsoft.com/office/officeart/2005/8/layout/orgChart1"/>
    <dgm:cxn modelId="{767A6263-68D4-4A7F-8A93-3323EE172CA9}" type="presParOf" srcId="{96704ACF-4479-4542-9D8B-49C6003C33B9}" destId="{A5B47C55-1E54-46D4-BEA6-DF4913B44535}" srcOrd="2" destOrd="0" presId="urn:microsoft.com/office/officeart/2005/8/layout/orgChart1"/>
    <dgm:cxn modelId="{5586FA78-0D3D-4B01-A55B-55F717EC1649}" type="presParOf" srcId="{E107F09F-5A59-4285-8382-D084113753D2}" destId="{33644059-8EE1-4B1D-8B82-47F2A830E39F}" srcOrd="2" destOrd="0" presId="urn:microsoft.com/office/officeart/2005/8/layout/orgChart1"/>
    <dgm:cxn modelId="{BC4520CE-A2D5-40E1-9FE3-418358DBECF7}" type="presParOf" srcId="{513A0A4F-EF48-4634-95B3-804A3238F4BC}" destId="{13489DDF-4147-489E-914D-A5E8BAB661F2}" srcOrd="2" destOrd="0" presId="urn:microsoft.com/office/officeart/2005/8/layout/orgChart1"/>
    <dgm:cxn modelId="{126D93EB-E748-422C-8D56-1E1B4CD6C0C0}" type="presParOf" srcId="{513A0A4F-EF48-4634-95B3-804A3238F4BC}" destId="{ED1BBEB9-3E24-4BF8-8B31-C1D0F7523E4C}" srcOrd="3" destOrd="0" presId="urn:microsoft.com/office/officeart/2005/8/layout/orgChart1"/>
    <dgm:cxn modelId="{D9997447-C4EC-401B-90FF-6E842859CD3E}" type="presParOf" srcId="{ED1BBEB9-3E24-4BF8-8B31-C1D0F7523E4C}" destId="{A8A3F605-95F7-47E7-B7A4-01C41EB1C0B8}" srcOrd="0" destOrd="0" presId="urn:microsoft.com/office/officeart/2005/8/layout/orgChart1"/>
    <dgm:cxn modelId="{6C36890A-F5FE-4070-9F94-D8933AA151B4}" type="presParOf" srcId="{A8A3F605-95F7-47E7-B7A4-01C41EB1C0B8}" destId="{1D304FF9-9E61-4A78-AB44-195397086913}" srcOrd="0" destOrd="0" presId="urn:microsoft.com/office/officeart/2005/8/layout/orgChart1"/>
    <dgm:cxn modelId="{CC602C02-1DC3-4F05-BB7A-DFC551270748}" type="presParOf" srcId="{A8A3F605-95F7-47E7-B7A4-01C41EB1C0B8}" destId="{500E74F0-D042-4151-B67D-8F80AACC9E46}" srcOrd="1" destOrd="0" presId="urn:microsoft.com/office/officeart/2005/8/layout/orgChart1"/>
    <dgm:cxn modelId="{92BAEB97-E396-42C7-9D79-5E60AA86EC2C}" type="presParOf" srcId="{ED1BBEB9-3E24-4BF8-8B31-C1D0F7523E4C}" destId="{3B1901BC-C4BD-4ACE-9C4A-BC54608B37A2}" srcOrd="1" destOrd="0" presId="urn:microsoft.com/office/officeart/2005/8/layout/orgChart1"/>
    <dgm:cxn modelId="{FC016EAD-4F2F-4E79-AB51-9E70729CB9F9}" type="presParOf" srcId="{3B1901BC-C4BD-4ACE-9C4A-BC54608B37A2}" destId="{4DF21F19-7B62-4AD6-B407-371836886403}" srcOrd="0" destOrd="0" presId="urn:microsoft.com/office/officeart/2005/8/layout/orgChart1"/>
    <dgm:cxn modelId="{97014F15-2B67-407E-9D8E-40D0C13744ED}" type="presParOf" srcId="{3B1901BC-C4BD-4ACE-9C4A-BC54608B37A2}" destId="{7773240C-ABFF-4A22-A855-F5C719BBFB20}" srcOrd="1" destOrd="0" presId="urn:microsoft.com/office/officeart/2005/8/layout/orgChart1"/>
    <dgm:cxn modelId="{ED1E2533-D0AE-4F07-BD8C-C0904F3A3801}" type="presParOf" srcId="{7773240C-ABFF-4A22-A855-F5C719BBFB20}" destId="{AF23F780-2AEF-4B13-8E25-3FC7FD0DBAD0}" srcOrd="0" destOrd="0" presId="urn:microsoft.com/office/officeart/2005/8/layout/orgChart1"/>
    <dgm:cxn modelId="{419676A0-76CD-492B-AE31-9C40F485920C}" type="presParOf" srcId="{AF23F780-2AEF-4B13-8E25-3FC7FD0DBAD0}" destId="{24873F8F-7961-4284-9070-C8CED4E07646}" srcOrd="0" destOrd="0" presId="urn:microsoft.com/office/officeart/2005/8/layout/orgChart1"/>
    <dgm:cxn modelId="{AD9F0E34-D423-4090-81E4-187DFED6CBCD}" type="presParOf" srcId="{AF23F780-2AEF-4B13-8E25-3FC7FD0DBAD0}" destId="{B9CA462B-7188-4457-A43D-6368AE044075}" srcOrd="1" destOrd="0" presId="urn:microsoft.com/office/officeart/2005/8/layout/orgChart1"/>
    <dgm:cxn modelId="{78493D23-A679-4CF1-8678-19B42C710D48}" type="presParOf" srcId="{7773240C-ABFF-4A22-A855-F5C719BBFB20}" destId="{9DEFF2FF-CE21-42EE-9020-5115493B0AEB}" srcOrd="1" destOrd="0" presId="urn:microsoft.com/office/officeart/2005/8/layout/orgChart1"/>
    <dgm:cxn modelId="{CA8DC956-251C-4CC4-8192-566A21E76748}" type="presParOf" srcId="{7773240C-ABFF-4A22-A855-F5C719BBFB20}" destId="{6F063127-A992-4422-B524-B33D896D327C}" srcOrd="2" destOrd="0" presId="urn:microsoft.com/office/officeart/2005/8/layout/orgChart1"/>
    <dgm:cxn modelId="{F2D93034-6E34-4E18-B793-14A9D2348915}" type="presParOf" srcId="{3B1901BC-C4BD-4ACE-9C4A-BC54608B37A2}" destId="{1EA09FFA-6C84-4CDE-A6EC-CDEAC11610FF}" srcOrd="2" destOrd="0" presId="urn:microsoft.com/office/officeart/2005/8/layout/orgChart1"/>
    <dgm:cxn modelId="{1405F512-A225-4BAF-BCFE-6728D942F956}" type="presParOf" srcId="{3B1901BC-C4BD-4ACE-9C4A-BC54608B37A2}" destId="{50352DA8-9AD5-4D08-9D2A-82A7AC0A8248}" srcOrd="3" destOrd="0" presId="urn:microsoft.com/office/officeart/2005/8/layout/orgChart1"/>
    <dgm:cxn modelId="{76C16808-D91E-4696-B6B4-AF5F8910041E}" type="presParOf" srcId="{50352DA8-9AD5-4D08-9D2A-82A7AC0A8248}" destId="{B1C3BF2F-C798-4D15-909D-5751C049AECF}" srcOrd="0" destOrd="0" presId="urn:microsoft.com/office/officeart/2005/8/layout/orgChart1"/>
    <dgm:cxn modelId="{AFFB713E-112C-475E-A57B-03EEDC227FCE}" type="presParOf" srcId="{B1C3BF2F-C798-4D15-909D-5751C049AECF}" destId="{3686AACB-FAEF-45CE-A99B-8624CE9FC70D}" srcOrd="0" destOrd="0" presId="urn:microsoft.com/office/officeart/2005/8/layout/orgChart1"/>
    <dgm:cxn modelId="{6EBC00B2-2CB6-44D4-9A11-8D3E50C92D4F}" type="presParOf" srcId="{B1C3BF2F-C798-4D15-909D-5751C049AECF}" destId="{88D9A7C5-5C00-4BB5-8E21-C6FA69C93EDD}" srcOrd="1" destOrd="0" presId="urn:microsoft.com/office/officeart/2005/8/layout/orgChart1"/>
    <dgm:cxn modelId="{CE0D4868-5403-4422-A6C4-4F907A16BCB3}" type="presParOf" srcId="{50352DA8-9AD5-4D08-9D2A-82A7AC0A8248}" destId="{5AA9B7F3-F2ED-4CBF-84E2-CD88879B4297}" srcOrd="1" destOrd="0" presId="urn:microsoft.com/office/officeart/2005/8/layout/orgChart1"/>
    <dgm:cxn modelId="{75D7A99F-501C-45CF-A742-6CC69A1A72C7}" type="presParOf" srcId="{50352DA8-9AD5-4D08-9D2A-82A7AC0A8248}" destId="{A0E6EADC-A206-410B-9F29-37C6AD45A3BF}" srcOrd="2" destOrd="0" presId="urn:microsoft.com/office/officeart/2005/8/layout/orgChart1"/>
    <dgm:cxn modelId="{914F04BA-740E-47E0-B7A5-F0826E81CBC1}" type="presParOf" srcId="{3B1901BC-C4BD-4ACE-9C4A-BC54608B37A2}" destId="{F901B892-F5A8-479D-B02F-DD180F7BC0E3}" srcOrd="4" destOrd="0" presId="urn:microsoft.com/office/officeart/2005/8/layout/orgChart1"/>
    <dgm:cxn modelId="{EB511D23-81F9-4050-8745-5EA118CEE99F}" type="presParOf" srcId="{3B1901BC-C4BD-4ACE-9C4A-BC54608B37A2}" destId="{BC692D85-8767-4A90-9D37-377260505ACB}" srcOrd="5" destOrd="0" presId="urn:microsoft.com/office/officeart/2005/8/layout/orgChart1"/>
    <dgm:cxn modelId="{7397A260-BF66-43A4-8D81-47049990DDFE}" type="presParOf" srcId="{BC692D85-8767-4A90-9D37-377260505ACB}" destId="{BE16F195-2D33-4A8B-8D19-3517C8BB99CA}" srcOrd="0" destOrd="0" presId="urn:microsoft.com/office/officeart/2005/8/layout/orgChart1"/>
    <dgm:cxn modelId="{39C0AFDE-2035-45A5-BC68-22CFCCE99F90}" type="presParOf" srcId="{BE16F195-2D33-4A8B-8D19-3517C8BB99CA}" destId="{D3596525-5B1E-4582-AFCD-20F2A619BD03}" srcOrd="0" destOrd="0" presId="urn:microsoft.com/office/officeart/2005/8/layout/orgChart1"/>
    <dgm:cxn modelId="{2361C1EA-5785-41F8-946A-DA21D1E65EEF}" type="presParOf" srcId="{BE16F195-2D33-4A8B-8D19-3517C8BB99CA}" destId="{3FC5DA98-823D-4B97-9987-B008B3CE25EF}" srcOrd="1" destOrd="0" presId="urn:microsoft.com/office/officeart/2005/8/layout/orgChart1"/>
    <dgm:cxn modelId="{1D7B593D-8DAC-44CF-A7E8-729F92CA0A27}" type="presParOf" srcId="{BC692D85-8767-4A90-9D37-377260505ACB}" destId="{EE469B6F-FEB7-443D-A2B0-F57BC9D1500A}" srcOrd="1" destOrd="0" presId="urn:microsoft.com/office/officeart/2005/8/layout/orgChart1"/>
    <dgm:cxn modelId="{FABE4CDC-8439-4DC9-AC4C-3D6B263BEA1D}" type="presParOf" srcId="{BC692D85-8767-4A90-9D37-377260505ACB}" destId="{56F9E502-815C-4352-A189-3CD948810F53}" srcOrd="2" destOrd="0" presId="urn:microsoft.com/office/officeart/2005/8/layout/orgChart1"/>
    <dgm:cxn modelId="{C78B704B-ABDF-444E-A323-21FAB7661F94}" type="presParOf" srcId="{3B1901BC-C4BD-4ACE-9C4A-BC54608B37A2}" destId="{D09E75F8-F1BA-4D8E-96B5-166F85757609}" srcOrd="6" destOrd="0" presId="urn:microsoft.com/office/officeart/2005/8/layout/orgChart1"/>
    <dgm:cxn modelId="{CF0BB1E4-1F39-4BB0-88B1-6310209EE7DA}" type="presParOf" srcId="{3B1901BC-C4BD-4ACE-9C4A-BC54608B37A2}" destId="{411DC26F-E689-49B5-87AB-0839127C45C8}" srcOrd="7" destOrd="0" presId="urn:microsoft.com/office/officeart/2005/8/layout/orgChart1"/>
    <dgm:cxn modelId="{73A6FEEC-A402-4BC0-8565-33281D0F40B0}" type="presParOf" srcId="{411DC26F-E689-49B5-87AB-0839127C45C8}" destId="{551BADA9-8ACC-43BC-9721-434FCA348796}" srcOrd="0" destOrd="0" presId="urn:microsoft.com/office/officeart/2005/8/layout/orgChart1"/>
    <dgm:cxn modelId="{F5D49E70-C8CF-469F-AB08-4CA5AAE2330B}" type="presParOf" srcId="{551BADA9-8ACC-43BC-9721-434FCA348796}" destId="{57E0F1C7-489A-4F62-ABF5-ABBB98AE2CAB}" srcOrd="0" destOrd="0" presId="urn:microsoft.com/office/officeart/2005/8/layout/orgChart1"/>
    <dgm:cxn modelId="{2764D558-11A2-4E46-9215-B25743B90E81}" type="presParOf" srcId="{551BADA9-8ACC-43BC-9721-434FCA348796}" destId="{D7F35E66-5F10-49D7-9580-2DB76B45369D}" srcOrd="1" destOrd="0" presId="urn:microsoft.com/office/officeart/2005/8/layout/orgChart1"/>
    <dgm:cxn modelId="{26159EBB-4C64-4B15-AE56-707C8C400FAE}" type="presParOf" srcId="{411DC26F-E689-49B5-87AB-0839127C45C8}" destId="{A9D57E17-73E2-4BFC-B6AE-732CA02F990D}" srcOrd="1" destOrd="0" presId="urn:microsoft.com/office/officeart/2005/8/layout/orgChart1"/>
    <dgm:cxn modelId="{3B886022-74E4-4AD6-A284-230C0646838F}" type="presParOf" srcId="{411DC26F-E689-49B5-87AB-0839127C45C8}" destId="{6D6DDF40-9A44-4164-8AEC-6B85EE274DE0}" srcOrd="2" destOrd="0" presId="urn:microsoft.com/office/officeart/2005/8/layout/orgChart1"/>
    <dgm:cxn modelId="{2BB9E54F-FA82-440A-8C1E-2112FFD8529D}" type="presParOf" srcId="{ED1BBEB9-3E24-4BF8-8B31-C1D0F7523E4C}" destId="{D54965E4-7FE2-471A-AC9A-17FD5F760A8E}" srcOrd="2" destOrd="0" presId="urn:microsoft.com/office/officeart/2005/8/layout/orgChart1"/>
    <dgm:cxn modelId="{6E52301B-59EF-4C52-BFC9-584CBABAF78C}" type="presParOf" srcId="{513A0A4F-EF48-4634-95B3-804A3238F4BC}" destId="{DA5C9B02-3FEE-4CE2-9477-0B0C4A3AEFA7}" srcOrd="4" destOrd="0" presId="urn:microsoft.com/office/officeart/2005/8/layout/orgChart1"/>
    <dgm:cxn modelId="{45C6481E-108C-436F-9C12-E17B42028A18}" type="presParOf" srcId="{513A0A4F-EF48-4634-95B3-804A3238F4BC}" destId="{111F35FA-176A-45AB-973C-37B70D8CC3AA}" srcOrd="5" destOrd="0" presId="urn:microsoft.com/office/officeart/2005/8/layout/orgChart1"/>
    <dgm:cxn modelId="{3C7EEA02-EEB3-4D07-BEBF-E42382EDBAA2}" type="presParOf" srcId="{111F35FA-176A-45AB-973C-37B70D8CC3AA}" destId="{03EBE7C6-C008-4AC6-8E9A-07C655098015}" srcOrd="0" destOrd="0" presId="urn:microsoft.com/office/officeart/2005/8/layout/orgChart1"/>
    <dgm:cxn modelId="{9E259C39-E970-4945-8D1C-0FDF472B8884}" type="presParOf" srcId="{03EBE7C6-C008-4AC6-8E9A-07C655098015}" destId="{A1BA210F-28BF-4D5E-8867-B9C4CF76BD14}" srcOrd="0" destOrd="0" presId="urn:microsoft.com/office/officeart/2005/8/layout/orgChart1"/>
    <dgm:cxn modelId="{25F906E5-18EC-47F4-8BAA-4FE479C69962}" type="presParOf" srcId="{03EBE7C6-C008-4AC6-8E9A-07C655098015}" destId="{3D39ECDD-B283-4701-BE1C-5BFC5DE3F1F2}" srcOrd="1" destOrd="0" presId="urn:microsoft.com/office/officeart/2005/8/layout/orgChart1"/>
    <dgm:cxn modelId="{6D0898D4-02FE-4F94-BF3F-6A80FE1230C6}" type="presParOf" srcId="{111F35FA-176A-45AB-973C-37B70D8CC3AA}" destId="{6ACD7117-C98B-45BF-981D-F52F5B96CB22}" srcOrd="1" destOrd="0" presId="urn:microsoft.com/office/officeart/2005/8/layout/orgChart1"/>
    <dgm:cxn modelId="{56126E3A-7DD8-4AF4-8403-EC36C6EF7B2B}" type="presParOf" srcId="{6ACD7117-C98B-45BF-981D-F52F5B96CB22}" destId="{E2E30461-C636-45B0-8228-9FDD9C8C74F5}" srcOrd="0" destOrd="0" presId="urn:microsoft.com/office/officeart/2005/8/layout/orgChart1"/>
    <dgm:cxn modelId="{AB769F7A-1058-4DEF-B3A2-959969DCDF49}" type="presParOf" srcId="{6ACD7117-C98B-45BF-981D-F52F5B96CB22}" destId="{98188318-F4B8-4E23-9580-2CB2AF1E574D}" srcOrd="1" destOrd="0" presId="urn:microsoft.com/office/officeart/2005/8/layout/orgChart1"/>
    <dgm:cxn modelId="{7BED6522-EAF1-4B21-8B98-9B7DF1165215}" type="presParOf" srcId="{98188318-F4B8-4E23-9580-2CB2AF1E574D}" destId="{21E234B7-0D5F-4CD6-B105-26D5D365EBC2}" srcOrd="0" destOrd="0" presId="urn:microsoft.com/office/officeart/2005/8/layout/orgChart1"/>
    <dgm:cxn modelId="{03872167-9B0C-4FA3-A6CB-20C123C7DA61}" type="presParOf" srcId="{21E234B7-0D5F-4CD6-B105-26D5D365EBC2}" destId="{73DD02D1-2301-49EA-8C93-6F5FBF4D3CE2}" srcOrd="0" destOrd="0" presId="urn:microsoft.com/office/officeart/2005/8/layout/orgChart1"/>
    <dgm:cxn modelId="{4459DB57-AE81-409D-9A1D-558BCFD6B484}" type="presParOf" srcId="{21E234B7-0D5F-4CD6-B105-26D5D365EBC2}" destId="{7E6457A5-8302-4AD0-9EF2-48BDAB15403B}" srcOrd="1" destOrd="0" presId="urn:microsoft.com/office/officeart/2005/8/layout/orgChart1"/>
    <dgm:cxn modelId="{48112C63-E3F2-4076-A9F8-3AD906983492}" type="presParOf" srcId="{98188318-F4B8-4E23-9580-2CB2AF1E574D}" destId="{80089DB3-039D-4659-BAE2-F69698F9A8B8}" srcOrd="1" destOrd="0" presId="urn:microsoft.com/office/officeart/2005/8/layout/orgChart1"/>
    <dgm:cxn modelId="{B6FF548F-B982-480A-8066-7C46C32F57C3}" type="presParOf" srcId="{80089DB3-039D-4659-BAE2-F69698F9A8B8}" destId="{A4C475A7-40FC-4A14-A65B-47B5E45BBFD5}" srcOrd="0" destOrd="0" presId="urn:microsoft.com/office/officeart/2005/8/layout/orgChart1"/>
    <dgm:cxn modelId="{1AFB80AC-2C66-4986-B868-07D848641C8E}" type="presParOf" srcId="{80089DB3-039D-4659-BAE2-F69698F9A8B8}" destId="{8232EFF4-6561-426B-A8CE-3524CF2FF8B7}" srcOrd="1" destOrd="0" presId="urn:microsoft.com/office/officeart/2005/8/layout/orgChart1"/>
    <dgm:cxn modelId="{29C29ABC-54B6-4E65-9D53-009CBA0B1636}" type="presParOf" srcId="{8232EFF4-6561-426B-A8CE-3524CF2FF8B7}" destId="{3911504E-96A1-4F2D-9599-5DE57239EF1F}" srcOrd="0" destOrd="0" presId="urn:microsoft.com/office/officeart/2005/8/layout/orgChart1"/>
    <dgm:cxn modelId="{D2001760-3007-43A1-9023-29EEEB6BC91D}" type="presParOf" srcId="{3911504E-96A1-4F2D-9599-5DE57239EF1F}" destId="{6F83C236-6AE2-4B70-BECC-36F89E5E46B9}" srcOrd="0" destOrd="0" presId="urn:microsoft.com/office/officeart/2005/8/layout/orgChart1"/>
    <dgm:cxn modelId="{B8B97CDF-8E14-4BF3-805F-3C128DDC8489}" type="presParOf" srcId="{3911504E-96A1-4F2D-9599-5DE57239EF1F}" destId="{2E0B7BF2-A36C-40FD-9640-D4314FC81FD9}" srcOrd="1" destOrd="0" presId="urn:microsoft.com/office/officeart/2005/8/layout/orgChart1"/>
    <dgm:cxn modelId="{2EB58926-C207-400E-97D9-01FB8EA1B0B8}" type="presParOf" srcId="{8232EFF4-6561-426B-A8CE-3524CF2FF8B7}" destId="{FFAACC43-8B9E-48EA-AEB2-4C92C8F12B70}" srcOrd="1" destOrd="0" presId="urn:microsoft.com/office/officeart/2005/8/layout/orgChart1"/>
    <dgm:cxn modelId="{89099FE6-6C41-4A41-9D02-CC945F0C0E59}" type="presParOf" srcId="{8232EFF4-6561-426B-A8CE-3524CF2FF8B7}" destId="{E1A1DF3C-C0D5-42EA-942D-EE5C851F0A7D}" srcOrd="2" destOrd="0" presId="urn:microsoft.com/office/officeart/2005/8/layout/orgChart1"/>
    <dgm:cxn modelId="{F814CC3D-81A8-4891-BB1D-26CF88FEE215}" type="presParOf" srcId="{98188318-F4B8-4E23-9580-2CB2AF1E574D}" destId="{6A1EF014-3874-4A65-A2C6-07F653AEC55C}" srcOrd="2" destOrd="0" presId="urn:microsoft.com/office/officeart/2005/8/layout/orgChart1"/>
    <dgm:cxn modelId="{8CD22B55-8FA3-436A-B507-5E09566774C3}" type="presParOf" srcId="{6ACD7117-C98B-45BF-981D-F52F5B96CB22}" destId="{9BBADD5D-AD1A-4DF4-8F42-0A92B40BD590}" srcOrd="2" destOrd="0" presId="urn:microsoft.com/office/officeart/2005/8/layout/orgChart1"/>
    <dgm:cxn modelId="{FDBB95D6-C2CE-4FE0-9ADF-923D02D5E1CD}" type="presParOf" srcId="{6ACD7117-C98B-45BF-981D-F52F5B96CB22}" destId="{2E82A5B6-3411-4E75-9B6C-FFD68997E937}" srcOrd="3" destOrd="0" presId="urn:microsoft.com/office/officeart/2005/8/layout/orgChart1"/>
    <dgm:cxn modelId="{4F6F4C74-F43A-4DBC-898A-624D1D513EAF}" type="presParOf" srcId="{2E82A5B6-3411-4E75-9B6C-FFD68997E937}" destId="{DF90FE24-642F-44B5-9D8C-82672F2F81B7}" srcOrd="0" destOrd="0" presId="urn:microsoft.com/office/officeart/2005/8/layout/orgChart1"/>
    <dgm:cxn modelId="{BFEFB9DF-E2E6-44FE-A4F1-2A1051C61FD0}" type="presParOf" srcId="{DF90FE24-642F-44B5-9D8C-82672F2F81B7}" destId="{BD57B6AA-A262-4F67-99A6-B434AD4E5F20}" srcOrd="0" destOrd="0" presId="urn:microsoft.com/office/officeart/2005/8/layout/orgChart1"/>
    <dgm:cxn modelId="{369474E8-732C-42FD-9A1E-CD090A397D9E}" type="presParOf" srcId="{DF90FE24-642F-44B5-9D8C-82672F2F81B7}" destId="{578D511B-42CC-4065-8065-BE5A1E80A258}" srcOrd="1" destOrd="0" presId="urn:microsoft.com/office/officeart/2005/8/layout/orgChart1"/>
    <dgm:cxn modelId="{5ADCB949-2543-4F4C-B773-934FD58BF907}" type="presParOf" srcId="{2E82A5B6-3411-4E75-9B6C-FFD68997E937}" destId="{A32236DF-6FAD-44A5-A43F-A23089BB5B48}" srcOrd="1" destOrd="0" presId="urn:microsoft.com/office/officeart/2005/8/layout/orgChart1"/>
    <dgm:cxn modelId="{8AE63643-ADBF-4105-8540-CF3AADDA761A}" type="presParOf" srcId="{A32236DF-6FAD-44A5-A43F-A23089BB5B48}" destId="{D0D14810-C232-4434-A5D9-66E58CA05F91}" srcOrd="0" destOrd="0" presId="urn:microsoft.com/office/officeart/2005/8/layout/orgChart1"/>
    <dgm:cxn modelId="{11FCADA8-90A6-48DC-A420-B7F447DFBD84}" type="presParOf" srcId="{A32236DF-6FAD-44A5-A43F-A23089BB5B48}" destId="{728E2A23-A5B2-48F8-8E6D-28C3B89AA076}" srcOrd="1" destOrd="0" presId="urn:microsoft.com/office/officeart/2005/8/layout/orgChart1"/>
    <dgm:cxn modelId="{24F36A97-06C3-42A3-A1AC-C26F165ABB17}" type="presParOf" srcId="{728E2A23-A5B2-48F8-8E6D-28C3B89AA076}" destId="{9724853B-121B-467F-A32D-968BEA896104}" srcOrd="0" destOrd="0" presId="urn:microsoft.com/office/officeart/2005/8/layout/orgChart1"/>
    <dgm:cxn modelId="{F0E90C58-F43C-44CF-B552-49A181FC3E68}" type="presParOf" srcId="{9724853B-121B-467F-A32D-968BEA896104}" destId="{EC73CD01-2D0C-4F01-B3DE-351198D9A1A3}" srcOrd="0" destOrd="0" presId="urn:microsoft.com/office/officeart/2005/8/layout/orgChart1"/>
    <dgm:cxn modelId="{8C27306A-4AB8-4A54-835C-33E6185BD048}" type="presParOf" srcId="{9724853B-121B-467F-A32D-968BEA896104}" destId="{3AA1A140-275F-49EA-93CF-47E850EDF276}" srcOrd="1" destOrd="0" presId="urn:microsoft.com/office/officeart/2005/8/layout/orgChart1"/>
    <dgm:cxn modelId="{5CF5796D-397E-481C-AFC5-CEC20E6BDF13}" type="presParOf" srcId="{728E2A23-A5B2-48F8-8E6D-28C3B89AA076}" destId="{67C6CCC7-82B5-4F2E-9049-9F84ABE50E0B}" srcOrd="1" destOrd="0" presId="urn:microsoft.com/office/officeart/2005/8/layout/orgChart1"/>
    <dgm:cxn modelId="{CD056683-3E94-4D40-A760-59C0BDDB41D5}" type="presParOf" srcId="{67C6CCC7-82B5-4F2E-9049-9F84ABE50E0B}" destId="{02BFACC0-A118-4726-AED8-C6096FBB84DE}" srcOrd="0" destOrd="0" presId="urn:microsoft.com/office/officeart/2005/8/layout/orgChart1"/>
    <dgm:cxn modelId="{DCEBBFD7-0E44-44F5-A106-2E09E41D17A5}" type="presParOf" srcId="{67C6CCC7-82B5-4F2E-9049-9F84ABE50E0B}" destId="{94BC87E7-0B60-43BE-BF5A-CD97BCFF3DBA}" srcOrd="1" destOrd="0" presId="urn:microsoft.com/office/officeart/2005/8/layout/orgChart1"/>
    <dgm:cxn modelId="{227891BC-3741-4D2D-9D13-59EB83F0DA52}" type="presParOf" srcId="{94BC87E7-0B60-43BE-BF5A-CD97BCFF3DBA}" destId="{BA6D3FEA-26D4-4D03-B6E7-A0CD675C2757}" srcOrd="0" destOrd="0" presId="urn:microsoft.com/office/officeart/2005/8/layout/orgChart1"/>
    <dgm:cxn modelId="{91C30BC5-E90F-4EE0-B625-E547F0C368FD}" type="presParOf" srcId="{BA6D3FEA-26D4-4D03-B6E7-A0CD675C2757}" destId="{63835557-75A5-488F-B11D-34E636B91CDF}" srcOrd="0" destOrd="0" presId="urn:microsoft.com/office/officeart/2005/8/layout/orgChart1"/>
    <dgm:cxn modelId="{22227DD2-D381-441F-ADC5-FC64D5A4D9E7}" type="presParOf" srcId="{BA6D3FEA-26D4-4D03-B6E7-A0CD675C2757}" destId="{E2BF9163-4C8A-4E4D-A392-2E9AD63CF26B}" srcOrd="1" destOrd="0" presId="urn:microsoft.com/office/officeart/2005/8/layout/orgChart1"/>
    <dgm:cxn modelId="{8509CAA3-7489-4CED-8DC7-69BC0FAAD5AD}" type="presParOf" srcId="{94BC87E7-0B60-43BE-BF5A-CD97BCFF3DBA}" destId="{4A546F76-CAFB-4BF5-9152-FA56BD1F97F5}" srcOrd="1" destOrd="0" presId="urn:microsoft.com/office/officeart/2005/8/layout/orgChart1"/>
    <dgm:cxn modelId="{B5450671-3CE6-4C39-A61B-D70D89DA594D}" type="presParOf" srcId="{4A546F76-CAFB-4BF5-9152-FA56BD1F97F5}" destId="{73AFB461-97AF-430B-ACDA-A13177CDAE20}" srcOrd="0" destOrd="0" presId="urn:microsoft.com/office/officeart/2005/8/layout/orgChart1"/>
    <dgm:cxn modelId="{4412F080-554E-43D0-9652-D827B8F37243}" type="presParOf" srcId="{4A546F76-CAFB-4BF5-9152-FA56BD1F97F5}" destId="{78CA5D59-3D5B-4923-B5D1-B4E1686AC124}" srcOrd="1" destOrd="0" presId="urn:microsoft.com/office/officeart/2005/8/layout/orgChart1"/>
    <dgm:cxn modelId="{1C746673-7DE9-4981-B82B-1CCF4F9AB946}" type="presParOf" srcId="{78CA5D59-3D5B-4923-B5D1-B4E1686AC124}" destId="{3B6A532D-7352-4E30-AEFD-836F0460DBDE}" srcOrd="0" destOrd="0" presId="urn:microsoft.com/office/officeart/2005/8/layout/orgChart1"/>
    <dgm:cxn modelId="{7957CEDC-45B7-407D-A57D-D38F174CB9DF}" type="presParOf" srcId="{3B6A532D-7352-4E30-AEFD-836F0460DBDE}" destId="{C3E77CCA-78DC-44C7-BBCD-35930738486F}" srcOrd="0" destOrd="0" presId="urn:microsoft.com/office/officeart/2005/8/layout/orgChart1"/>
    <dgm:cxn modelId="{CC2377B4-9E84-49B7-8D95-99B62CF36711}" type="presParOf" srcId="{3B6A532D-7352-4E30-AEFD-836F0460DBDE}" destId="{C53B362A-6F2C-4E2B-ADE9-137C00A75634}" srcOrd="1" destOrd="0" presId="urn:microsoft.com/office/officeart/2005/8/layout/orgChart1"/>
    <dgm:cxn modelId="{ACE8D658-1FCC-4D21-903E-882889CF7A57}" type="presParOf" srcId="{78CA5D59-3D5B-4923-B5D1-B4E1686AC124}" destId="{F2C61029-7212-4793-A877-8EDFFAB1C361}" srcOrd="1" destOrd="0" presId="urn:microsoft.com/office/officeart/2005/8/layout/orgChart1"/>
    <dgm:cxn modelId="{9330A605-A60F-43B6-9E6A-490274E87901}" type="presParOf" srcId="{78CA5D59-3D5B-4923-B5D1-B4E1686AC124}" destId="{89FFC37E-0245-47EF-B141-303FE2C3AC7C}" srcOrd="2" destOrd="0" presId="urn:microsoft.com/office/officeart/2005/8/layout/orgChart1"/>
    <dgm:cxn modelId="{9D54BD96-A434-4F88-B178-4E900710C8CC}" type="presParOf" srcId="{94BC87E7-0B60-43BE-BF5A-CD97BCFF3DBA}" destId="{752A5CB1-1A40-4CBE-A975-52AB8DBF7BD7}" srcOrd="2" destOrd="0" presId="urn:microsoft.com/office/officeart/2005/8/layout/orgChart1"/>
    <dgm:cxn modelId="{E182F15C-1429-451F-A91E-1EB321F61842}" type="presParOf" srcId="{728E2A23-A5B2-48F8-8E6D-28C3B89AA076}" destId="{295E4ED2-60E3-4F50-97C9-CF2AF70C88CC}" srcOrd="2" destOrd="0" presId="urn:microsoft.com/office/officeart/2005/8/layout/orgChart1"/>
    <dgm:cxn modelId="{35F4DF93-282B-41F8-BA59-5770F6B86BC6}" type="presParOf" srcId="{A32236DF-6FAD-44A5-A43F-A23089BB5B48}" destId="{DB16A451-DCBF-4222-96DB-E83FADA41E14}" srcOrd="2" destOrd="0" presId="urn:microsoft.com/office/officeart/2005/8/layout/orgChart1"/>
    <dgm:cxn modelId="{C2D8471C-3F9B-44F2-AB98-FCDD934C3C94}" type="presParOf" srcId="{A32236DF-6FAD-44A5-A43F-A23089BB5B48}" destId="{7349246D-386F-4BDE-9320-1108860B9455}" srcOrd="3" destOrd="0" presId="urn:microsoft.com/office/officeart/2005/8/layout/orgChart1"/>
    <dgm:cxn modelId="{561CC62B-70B9-468F-8662-4DA7475C440D}" type="presParOf" srcId="{7349246D-386F-4BDE-9320-1108860B9455}" destId="{5C54EBA7-DB81-4921-A5C4-6372029231ED}" srcOrd="0" destOrd="0" presId="urn:microsoft.com/office/officeart/2005/8/layout/orgChart1"/>
    <dgm:cxn modelId="{44D1D72A-79D9-4A82-99CE-186414191BD2}" type="presParOf" srcId="{5C54EBA7-DB81-4921-A5C4-6372029231ED}" destId="{30212A0C-F0E2-494C-8F5A-18BFD5734314}" srcOrd="0" destOrd="0" presId="urn:microsoft.com/office/officeart/2005/8/layout/orgChart1"/>
    <dgm:cxn modelId="{A4B1A3F1-91AC-4A93-9736-BE17D776E7E8}" type="presParOf" srcId="{5C54EBA7-DB81-4921-A5C4-6372029231ED}" destId="{8444FF16-93C2-4C79-8F59-4DF2EFDBC9DB}" srcOrd="1" destOrd="0" presId="urn:microsoft.com/office/officeart/2005/8/layout/orgChart1"/>
    <dgm:cxn modelId="{E8B79591-F03E-496E-9265-CDEAEFE92E9E}" type="presParOf" srcId="{7349246D-386F-4BDE-9320-1108860B9455}" destId="{0E1CD2CB-ABE3-4671-99A3-AADD78A3A181}" srcOrd="1" destOrd="0" presId="urn:microsoft.com/office/officeart/2005/8/layout/orgChart1"/>
    <dgm:cxn modelId="{B9BE24AC-E63D-4002-BE4C-45F4865FEF63}" type="presParOf" srcId="{0E1CD2CB-ABE3-4671-99A3-AADD78A3A181}" destId="{DB31AC15-8812-444B-BBEF-1553C142A23A}" srcOrd="0" destOrd="0" presId="urn:microsoft.com/office/officeart/2005/8/layout/orgChart1"/>
    <dgm:cxn modelId="{333E16CA-D0D8-4C33-B6C6-3798B9901722}" type="presParOf" srcId="{0E1CD2CB-ABE3-4671-99A3-AADD78A3A181}" destId="{E66913E0-B36A-46E4-AF88-F2FBC400C274}" srcOrd="1" destOrd="0" presId="urn:microsoft.com/office/officeart/2005/8/layout/orgChart1"/>
    <dgm:cxn modelId="{2243519F-5755-46F5-A34F-1495C95A0268}" type="presParOf" srcId="{E66913E0-B36A-46E4-AF88-F2FBC400C274}" destId="{5B4504A5-4EED-4692-BFA8-20A0C877C316}" srcOrd="0" destOrd="0" presId="urn:microsoft.com/office/officeart/2005/8/layout/orgChart1"/>
    <dgm:cxn modelId="{D90980C9-D6C8-4F3C-8839-AF27C3E8DDAE}" type="presParOf" srcId="{5B4504A5-4EED-4692-BFA8-20A0C877C316}" destId="{8D747283-DBCF-4248-B9BB-6D387649B288}" srcOrd="0" destOrd="0" presId="urn:microsoft.com/office/officeart/2005/8/layout/orgChart1"/>
    <dgm:cxn modelId="{4087B643-47A0-4971-A157-F0CBF4DD7E46}" type="presParOf" srcId="{5B4504A5-4EED-4692-BFA8-20A0C877C316}" destId="{1A761729-6501-4041-A703-760E50D2A6CF}" srcOrd="1" destOrd="0" presId="urn:microsoft.com/office/officeart/2005/8/layout/orgChart1"/>
    <dgm:cxn modelId="{9784C541-DF50-4602-ACA3-603D819592B7}" type="presParOf" srcId="{E66913E0-B36A-46E4-AF88-F2FBC400C274}" destId="{F45D74B1-4622-45EE-93C4-546E0B8624AA}" srcOrd="1" destOrd="0" presId="urn:microsoft.com/office/officeart/2005/8/layout/orgChart1"/>
    <dgm:cxn modelId="{998153E7-B5D2-463E-820B-5A0DA001BCF1}" type="presParOf" srcId="{E66913E0-B36A-46E4-AF88-F2FBC400C274}" destId="{2D45419D-B76E-4943-8669-A6C504A98F6E}" srcOrd="2" destOrd="0" presId="urn:microsoft.com/office/officeart/2005/8/layout/orgChart1"/>
    <dgm:cxn modelId="{E22B38DB-A87B-4C2A-92D8-98E46B1F0701}" type="presParOf" srcId="{0E1CD2CB-ABE3-4671-99A3-AADD78A3A181}" destId="{31C418AD-7EEA-4EF8-8E62-C61DB7CF7DBA}" srcOrd="2" destOrd="0" presId="urn:microsoft.com/office/officeart/2005/8/layout/orgChart1"/>
    <dgm:cxn modelId="{92F569F6-DEEE-48F5-8D35-F488E00944C2}" type="presParOf" srcId="{0E1CD2CB-ABE3-4671-99A3-AADD78A3A181}" destId="{A9669E3C-9099-4109-A999-425215C64E8A}" srcOrd="3" destOrd="0" presId="urn:microsoft.com/office/officeart/2005/8/layout/orgChart1"/>
    <dgm:cxn modelId="{F9E65A84-1C54-4636-A630-845859B96D59}" type="presParOf" srcId="{A9669E3C-9099-4109-A999-425215C64E8A}" destId="{64646A77-D318-4D25-A7E9-4B7783288428}" srcOrd="0" destOrd="0" presId="urn:microsoft.com/office/officeart/2005/8/layout/orgChart1"/>
    <dgm:cxn modelId="{764FF0D2-E451-4C6E-AC62-3B0C00AD727B}" type="presParOf" srcId="{64646A77-D318-4D25-A7E9-4B7783288428}" destId="{CAB29DCA-238D-48F4-BDF9-29AD561F8F27}" srcOrd="0" destOrd="0" presId="urn:microsoft.com/office/officeart/2005/8/layout/orgChart1"/>
    <dgm:cxn modelId="{601BEDC8-1EED-4B31-9413-924664F73ED6}" type="presParOf" srcId="{64646A77-D318-4D25-A7E9-4B7783288428}" destId="{7E807C02-177D-40C4-B279-01E3A4E9524A}" srcOrd="1" destOrd="0" presId="urn:microsoft.com/office/officeart/2005/8/layout/orgChart1"/>
    <dgm:cxn modelId="{C1D4FED1-53C7-4D90-9A68-68A37CC2DB1A}" type="presParOf" srcId="{A9669E3C-9099-4109-A999-425215C64E8A}" destId="{6039CFAD-5084-42E5-823B-71409F313B5B}" srcOrd="1" destOrd="0" presId="urn:microsoft.com/office/officeart/2005/8/layout/orgChart1"/>
    <dgm:cxn modelId="{F3952CAE-DB12-4C8A-A5C9-C40DD897F4B0}" type="presParOf" srcId="{6039CFAD-5084-42E5-823B-71409F313B5B}" destId="{31933583-D4CB-4B7F-B762-6080C4777DE8}" srcOrd="0" destOrd="0" presId="urn:microsoft.com/office/officeart/2005/8/layout/orgChart1"/>
    <dgm:cxn modelId="{85169C5A-B2C4-42E2-9B00-37A58DFD2B9D}" type="presParOf" srcId="{6039CFAD-5084-42E5-823B-71409F313B5B}" destId="{F76DDC40-C395-4081-8BBC-6B0EDB3B65A8}" srcOrd="1" destOrd="0" presId="urn:microsoft.com/office/officeart/2005/8/layout/orgChart1"/>
    <dgm:cxn modelId="{839823D2-8D4E-42CC-8A2B-3E285904F8F6}" type="presParOf" srcId="{F76DDC40-C395-4081-8BBC-6B0EDB3B65A8}" destId="{E7C84D4C-D6B0-4437-BABD-DB01095696A8}" srcOrd="0" destOrd="0" presId="urn:microsoft.com/office/officeart/2005/8/layout/orgChart1"/>
    <dgm:cxn modelId="{3BC139B9-43D9-429A-859C-CCD3414ECB92}" type="presParOf" srcId="{E7C84D4C-D6B0-4437-BABD-DB01095696A8}" destId="{72114935-6679-4B4B-BAFF-649E5BE1A38E}" srcOrd="0" destOrd="0" presId="urn:microsoft.com/office/officeart/2005/8/layout/orgChart1"/>
    <dgm:cxn modelId="{86A30AF0-A4BF-4FC1-B0A5-C516B9485983}" type="presParOf" srcId="{E7C84D4C-D6B0-4437-BABD-DB01095696A8}" destId="{4036289C-1D27-4448-B099-7C8B6B7E4A43}" srcOrd="1" destOrd="0" presId="urn:microsoft.com/office/officeart/2005/8/layout/orgChart1"/>
    <dgm:cxn modelId="{7FE34D5E-1FBD-4075-8B72-5330E931799C}" type="presParOf" srcId="{F76DDC40-C395-4081-8BBC-6B0EDB3B65A8}" destId="{E59EB5B6-96C9-422A-ABE9-E43B78E1F690}" srcOrd="1" destOrd="0" presId="urn:microsoft.com/office/officeart/2005/8/layout/orgChart1"/>
    <dgm:cxn modelId="{8892E928-AACE-49C6-966F-9343AC105209}" type="presParOf" srcId="{F76DDC40-C395-4081-8BBC-6B0EDB3B65A8}" destId="{7208D29C-2B97-4680-90BB-9BBFF7CB54C2}" srcOrd="2" destOrd="0" presId="urn:microsoft.com/office/officeart/2005/8/layout/orgChart1"/>
    <dgm:cxn modelId="{374D72A1-D2FB-4688-9D26-51F21130F69D}" type="presParOf" srcId="{A9669E3C-9099-4109-A999-425215C64E8A}" destId="{E7F4156E-80C9-4619-803A-47EAFAE83730}" srcOrd="2" destOrd="0" presId="urn:microsoft.com/office/officeart/2005/8/layout/orgChart1"/>
    <dgm:cxn modelId="{C99FBDFF-404B-44B0-9D02-0D2972331AB2}" type="presParOf" srcId="{7349246D-386F-4BDE-9320-1108860B9455}" destId="{5D0216A3-949A-480E-8E74-D56D1FB451B7}" srcOrd="2" destOrd="0" presId="urn:microsoft.com/office/officeart/2005/8/layout/orgChart1"/>
    <dgm:cxn modelId="{CC92EF86-4871-41CE-A48C-FA78A542AB15}" type="presParOf" srcId="{2E82A5B6-3411-4E75-9B6C-FFD68997E937}" destId="{43F78B9E-702C-4C4C-815D-0C16FFAF8091}" srcOrd="2" destOrd="0" presId="urn:microsoft.com/office/officeart/2005/8/layout/orgChart1"/>
    <dgm:cxn modelId="{1295596A-B3C8-40C0-8E9A-6C225A25A0B8}" type="presParOf" srcId="{111F35FA-176A-45AB-973C-37B70D8CC3AA}" destId="{8C6282AD-8622-4012-9BFD-597E50057562}" srcOrd="2" destOrd="0" presId="urn:microsoft.com/office/officeart/2005/8/layout/orgChart1"/>
    <dgm:cxn modelId="{65F0DFAE-D5FD-4F84-9B6C-401F140E03B0}" type="presParOf" srcId="{513A0A4F-EF48-4634-95B3-804A3238F4BC}" destId="{8A3FBACC-2BB8-4814-8D37-384FA0E11E8A}" srcOrd="6" destOrd="0" presId="urn:microsoft.com/office/officeart/2005/8/layout/orgChart1"/>
    <dgm:cxn modelId="{44FBC8A1-13F5-4AC5-8EEE-DA2288B56D87}" type="presParOf" srcId="{513A0A4F-EF48-4634-95B3-804A3238F4BC}" destId="{9FE8951C-7268-4BAA-B981-EF7E2C4F8249}" srcOrd="7" destOrd="0" presId="urn:microsoft.com/office/officeart/2005/8/layout/orgChart1"/>
    <dgm:cxn modelId="{C577E900-5F7D-4C20-B682-98AABEDFF63B}" type="presParOf" srcId="{9FE8951C-7268-4BAA-B981-EF7E2C4F8249}" destId="{C20038B8-D397-43BC-97B8-A6051BA79D15}" srcOrd="0" destOrd="0" presId="urn:microsoft.com/office/officeart/2005/8/layout/orgChart1"/>
    <dgm:cxn modelId="{47A76984-B6CB-4377-9E03-FA491DD36E7D}" type="presParOf" srcId="{C20038B8-D397-43BC-97B8-A6051BA79D15}" destId="{C3C4B26A-56C2-4A2B-9F5A-65BA78570BEC}" srcOrd="0" destOrd="0" presId="urn:microsoft.com/office/officeart/2005/8/layout/orgChart1"/>
    <dgm:cxn modelId="{C774299B-50FA-43D7-B065-601E1E01B8A9}" type="presParOf" srcId="{C20038B8-D397-43BC-97B8-A6051BA79D15}" destId="{EF698439-42DE-4D6D-9E3B-D5D18AB97334}" srcOrd="1" destOrd="0" presId="urn:microsoft.com/office/officeart/2005/8/layout/orgChart1"/>
    <dgm:cxn modelId="{A9E7E104-37D2-4D1B-B089-896668C813E5}" type="presParOf" srcId="{9FE8951C-7268-4BAA-B981-EF7E2C4F8249}" destId="{CF437937-6C7B-49BD-8251-54048E77D7A4}" srcOrd="1" destOrd="0" presId="urn:microsoft.com/office/officeart/2005/8/layout/orgChart1"/>
    <dgm:cxn modelId="{14602253-C02F-4799-98A1-7AB1C286C5DD}" type="presParOf" srcId="{CF437937-6C7B-49BD-8251-54048E77D7A4}" destId="{A13687C8-367B-45CD-99B0-7EACBB1BCED0}" srcOrd="0" destOrd="0" presId="urn:microsoft.com/office/officeart/2005/8/layout/orgChart1"/>
    <dgm:cxn modelId="{398ECAA7-BB0C-4B98-A044-0923D73BD249}" type="presParOf" srcId="{CF437937-6C7B-49BD-8251-54048E77D7A4}" destId="{F1C742D5-BA76-4F57-89BB-6E382A7012C5}" srcOrd="1" destOrd="0" presId="urn:microsoft.com/office/officeart/2005/8/layout/orgChart1"/>
    <dgm:cxn modelId="{6856980F-AA59-4626-B667-E94C309C3599}" type="presParOf" srcId="{F1C742D5-BA76-4F57-89BB-6E382A7012C5}" destId="{F22C671F-8D86-489E-97DA-90B877F3545E}" srcOrd="0" destOrd="0" presId="urn:microsoft.com/office/officeart/2005/8/layout/orgChart1"/>
    <dgm:cxn modelId="{DC862343-D10A-4BD6-8320-2C27F94C60C0}" type="presParOf" srcId="{F22C671F-8D86-489E-97DA-90B877F3545E}" destId="{D84B5B39-F148-4BB3-A3DF-9CA8A6788FAF}" srcOrd="0" destOrd="0" presId="urn:microsoft.com/office/officeart/2005/8/layout/orgChart1"/>
    <dgm:cxn modelId="{8A39C1F2-EA3E-4BA4-A9EA-240FCE34E3D6}" type="presParOf" srcId="{F22C671F-8D86-489E-97DA-90B877F3545E}" destId="{BFDD161B-E1C0-42B3-80CA-6E5AFCCEE523}" srcOrd="1" destOrd="0" presId="urn:microsoft.com/office/officeart/2005/8/layout/orgChart1"/>
    <dgm:cxn modelId="{77553EF5-D118-4395-AD77-C73D7B50F44A}" type="presParOf" srcId="{F1C742D5-BA76-4F57-89BB-6E382A7012C5}" destId="{5AD8A45B-EAC9-49AD-BD80-63000F9ADF49}" srcOrd="1" destOrd="0" presId="urn:microsoft.com/office/officeart/2005/8/layout/orgChart1"/>
    <dgm:cxn modelId="{40D5D83A-F14A-4EFC-B206-BD8C4D4E3167}" type="presParOf" srcId="{F1C742D5-BA76-4F57-89BB-6E382A7012C5}" destId="{DB9795C0-4406-4913-8AE4-8EA8CDADA288}" srcOrd="2" destOrd="0" presId="urn:microsoft.com/office/officeart/2005/8/layout/orgChart1"/>
    <dgm:cxn modelId="{4B74E4AC-8E4D-4EEC-998B-CC798AB27FB7}" type="presParOf" srcId="{CF437937-6C7B-49BD-8251-54048E77D7A4}" destId="{4097683D-98B7-4B5C-879F-1D41885C552E}" srcOrd="2" destOrd="0" presId="urn:microsoft.com/office/officeart/2005/8/layout/orgChart1"/>
    <dgm:cxn modelId="{C10D6283-0FBB-4749-AA7A-0776D3B73C6C}" type="presParOf" srcId="{CF437937-6C7B-49BD-8251-54048E77D7A4}" destId="{20B206D3-61DC-432B-BC32-A870E72ED339}" srcOrd="3" destOrd="0" presId="urn:microsoft.com/office/officeart/2005/8/layout/orgChart1"/>
    <dgm:cxn modelId="{D5CE6FC9-B2FD-4983-9A35-5C3ADB2FB44C}" type="presParOf" srcId="{20B206D3-61DC-432B-BC32-A870E72ED339}" destId="{ABAD228C-32EB-4E5F-B1CC-B68047730509}" srcOrd="0" destOrd="0" presId="urn:microsoft.com/office/officeart/2005/8/layout/orgChart1"/>
    <dgm:cxn modelId="{E126FA41-5541-4FE0-AFEA-99EB41B5EF69}" type="presParOf" srcId="{ABAD228C-32EB-4E5F-B1CC-B68047730509}" destId="{D412D5E0-28E2-46FB-8B48-D6CD0423D2FD}" srcOrd="0" destOrd="0" presId="urn:microsoft.com/office/officeart/2005/8/layout/orgChart1"/>
    <dgm:cxn modelId="{D30C90DD-F02C-4B3E-AA2C-A1E639859DDE}" type="presParOf" srcId="{ABAD228C-32EB-4E5F-B1CC-B68047730509}" destId="{D2C5A849-F61D-4275-9BC3-8EC590562939}" srcOrd="1" destOrd="0" presId="urn:microsoft.com/office/officeart/2005/8/layout/orgChart1"/>
    <dgm:cxn modelId="{79B398D1-91DE-4457-8C49-CAEDBAB1316C}" type="presParOf" srcId="{20B206D3-61DC-432B-BC32-A870E72ED339}" destId="{365D62B4-0327-497A-87A3-E4A1ED173C99}" srcOrd="1" destOrd="0" presId="urn:microsoft.com/office/officeart/2005/8/layout/orgChart1"/>
    <dgm:cxn modelId="{2070D638-C9C2-4CE4-AC1E-C553D5EF3327}" type="presParOf" srcId="{20B206D3-61DC-432B-BC32-A870E72ED339}" destId="{C449204E-26C8-4997-874C-EC572AE9839C}" srcOrd="2" destOrd="0" presId="urn:microsoft.com/office/officeart/2005/8/layout/orgChart1"/>
    <dgm:cxn modelId="{D548F3ED-1D87-4260-A92F-AF9054AAEED6}" type="presParOf" srcId="{9FE8951C-7268-4BAA-B981-EF7E2C4F8249}" destId="{E97DFCED-001D-4526-853B-09DD36343C7A}" srcOrd="2" destOrd="0" presId="urn:microsoft.com/office/officeart/2005/8/layout/orgChart1"/>
    <dgm:cxn modelId="{09BC572A-AC55-465A-B34F-032E293BA8D2}" type="presParOf" srcId="{40BD7DE9-879E-4E48-B4F6-299BC1A3A79D}" destId="{C4CA2857-927D-4FAC-845C-451C93B0F4A9}" srcOrd="2" destOrd="0" presId="urn:microsoft.com/office/officeart/2005/8/layout/orgChart1"/>
    <dgm:cxn modelId="{3884EE2F-C799-4D82-8437-F6F669CAFEB1}" type="presParOf" srcId="{EB0C6637-BF9D-468F-99F2-6556E74CCE00}" destId="{20F8C8FB-25EA-40C4-9568-2CB911E730F3}" srcOrd="1" destOrd="0" presId="urn:microsoft.com/office/officeart/2005/8/layout/orgChart1"/>
    <dgm:cxn modelId="{754D9FF8-1D83-47EF-9F1D-70E30AAFEEAC}" type="presParOf" srcId="{20F8C8FB-25EA-40C4-9568-2CB911E730F3}" destId="{B4B99009-AE8D-4C1D-A423-A741C45412A9}" srcOrd="0" destOrd="0" presId="urn:microsoft.com/office/officeart/2005/8/layout/orgChart1"/>
    <dgm:cxn modelId="{F87B88E9-F3E0-4ED7-B097-64668A811A49}" type="presParOf" srcId="{B4B99009-AE8D-4C1D-A423-A741C45412A9}" destId="{35F29CD9-C23D-4ADD-A970-C6A560C1F1DF}" srcOrd="0" destOrd="0" presId="urn:microsoft.com/office/officeart/2005/8/layout/orgChart1"/>
    <dgm:cxn modelId="{01E6FC54-0D6F-4BFC-81C7-24ECA007919A}" type="presParOf" srcId="{B4B99009-AE8D-4C1D-A423-A741C45412A9}" destId="{27ADBC41-F610-44BB-8C53-D1B5A88FCAD8}" srcOrd="1" destOrd="0" presId="urn:microsoft.com/office/officeart/2005/8/layout/orgChart1"/>
    <dgm:cxn modelId="{56EF8CDF-9A07-43F9-AE6D-84E3DFB31366}" type="presParOf" srcId="{20F8C8FB-25EA-40C4-9568-2CB911E730F3}" destId="{EB918546-76D7-448E-BEEC-2E71682F5407}" srcOrd="1" destOrd="0" presId="urn:microsoft.com/office/officeart/2005/8/layout/orgChart1"/>
    <dgm:cxn modelId="{E23A78A2-E9BC-40A5-8CED-DAD73DD6C62E}"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AA9D5C29-16B5-4769-AA06-CDB3BD0BCED7}" type="sibTrans" cxnId="{D490C0BF-CB05-4CCB-B6C6-FAB18E3E550F}">
      <dgm:prSet/>
      <dgm:spPr/>
      <dgm:t>
        <a:bodyPr/>
        <a:lstStyle/>
        <a:p>
          <a:endParaRPr lang="nl-NL"/>
        </a:p>
      </dgm:t>
    </dgm:pt>
    <dgm:pt modelId="{C4E6A13B-BA59-47C9-A45F-A688298D8710}" type="par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custLinFactNeighborX="-65461" custLinFactNeighborY="-28905">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B38A92FC-04C4-4649-BE38-895AF5466F7E}" type="presOf" srcId="{850227FD-696A-4E6E-AABE-73789947C146}" destId="{7E807C02-177D-40C4-B279-01E3A4E9524A}" srcOrd="1" destOrd="0" presId="urn:microsoft.com/office/officeart/2005/8/layout/orgChart1"/>
    <dgm:cxn modelId="{8CEF9409-D07C-4E01-9980-709FC20B80C7}" type="presOf" srcId="{74BF011A-2C93-4849-8970-23FD8BFE5E2B}" destId="{C3C4B26A-56C2-4A2B-9F5A-65BA78570BEC}"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96B8ABE1-9FF1-4E9F-A5F2-49D019970750}" type="presOf" srcId="{2E87FF8F-56E9-43EB-979F-D06E79DDD818}" destId="{DB16A451-DCBF-4222-96DB-E83FADA41E14}" srcOrd="0" destOrd="0" presId="urn:microsoft.com/office/officeart/2005/8/layout/orgChart1"/>
    <dgm:cxn modelId="{B41154F6-B574-4CB3-BFEF-46086A39D463}" type="presOf" srcId="{D515E6A6-C494-45A6-95D3-B117B77340F2}" destId="{8C1BD4E9-4AD4-4C2A-9844-781E9B5CFC9C}"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2EB80D6B-1251-4EDA-B475-1D2732F38856}" type="presOf" srcId="{432E84C4-497A-4C16-879A-3EE79E01E0EE}" destId="{6F83C236-6AE2-4B70-BECC-36F89E5E46B9}" srcOrd="0" destOrd="0" presId="urn:microsoft.com/office/officeart/2005/8/layout/orgChart1"/>
    <dgm:cxn modelId="{9FDB9DD9-AFE2-4E8A-870B-7DF218505D1F}" type="presOf" srcId="{850227FD-696A-4E6E-AABE-73789947C146}" destId="{CAB29DCA-238D-48F4-BDF9-29AD561F8F27}"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8B8BCDDC-07E8-4A67-9715-8E294F2060E8}" type="presOf" srcId="{978EA655-40F1-436B-92F3-3B144D0A7069}" destId="{4DF21F19-7B62-4AD6-B407-371836886403}" srcOrd="0"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9B9CFF83-1C13-4CBC-8AE4-E77C67AEDBA5}" type="presOf" srcId="{EAD7C900-AC14-45AA-AA7A-32F2D2C4578C}" destId="{63835557-75A5-488F-B11D-34E636B91CDF}" srcOrd="0" destOrd="0" presId="urn:microsoft.com/office/officeart/2005/8/layout/orgChart1"/>
    <dgm:cxn modelId="{D061CEFD-BA2F-4143-BB65-7013D591B6AC}" type="presOf" srcId="{7143FD21-98FD-4B44-9F27-8C6771FFD0E3}" destId="{BFDD161B-E1C0-42B3-80CA-6E5AFCCEE523}" srcOrd="1" destOrd="0" presId="urn:microsoft.com/office/officeart/2005/8/layout/orgChart1"/>
    <dgm:cxn modelId="{9B2943A6-DB92-4A15-9E01-D9E55110F4FB}" type="presOf" srcId="{C235CB76-9E8F-4F2C-9C14-18A7B6662BF8}" destId="{35F29CD9-C23D-4ADD-A970-C6A560C1F1DF}"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7D89C534-F159-409C-BFD0-D1C7B89CDE6D}" type="presOf" srcId="{74BF011A-2C93-4849-8970-23FD8BFE5E2B}" destId="{EF698439-42DE-4D6D-9E3B-D5D18AB97334}"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B2576951-06D5-4F0D-8AA3-C4DD025E477F}" type="presOf" srcId="{01E6C257-1235-4C03-A1E6-23D13166589E}" destId="{B9CA462B-7188-4457-A43D-6368AE044075}" srcOrd="1" destOrd="0" presId="urn:microsoft.com/office/officeart/2005/8/layout/orgChart1"/>
    <dgm:cxn modelId="{7F589227-676B-4B78-942F-5A5D10BEFD7A}" type="presOf" srcId="{432E84C4-497A-4C16-879A-3EE79E01E0EE}" destId="{2E0B7BF2-A36C-40FD-9640-D4314FC81FD9}" srcOrd="1"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CEA1C3ED-BF4F-4317-9ECA-924EC26514B8}" type="presOf" srcId="{5CED7F9F-0C26-435D-B060-AB41767509CC}" destId="{9BBADD5D-AD1A-4DF4-8F42-0A92B40BD590}" srcOrd="0"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BCC55286-7213-45A9-95E7-7D7B648F40ED}" type="presOf" srcId="{50C917C6-1A06-4C8D-8FE1-12D9739C1735}" destId="{E2E30461-C636-45B0-8228-9FDD9C8C74F5}" srcOrd="0" destOrd="0" presId="urn:microsoft.com/office/officeart/2005/8/layout/orgChart1"/>
    <dgm:cxn modelId="{C4829883-D2D0-49B0-9C0D-1185456B1429}" type="presOf" srcId="{71D8F595-A67F-4B3D-8802-D5E965100F87}" destId="{D0D14810-C232-4434-A5D9-66E58CA05F91}" srcOrd="0" destOrd="0" presId="urn:microsoft.com/office/officeart/2005/8/layout/orgChart1"/>
    <dgm:cxn modelId="{0189C457-647B-44B9-9B8E-04DFA9DCEBB2}" type="presOf" srcId="{D715A920-8A2C-43A6-AA53-8218D0FB3EA8}" destId="{8D747283-DBCF-4248-B9BB-6D387649B288}"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541B1333-4FE1-4F02-89CE-D93EFBEA8CE6}" type="presOf" srcId="{01E6C257-1235-4C03-A1E6-23D13166589E}" destId="{24873F8F-7961-4284-9070-C8CED4E07646}" srcOrd="0" destOrd="0" presId="urn:microsoft.com/office/officeart/2005/8/layout/orgChart1"/>
    <dgm:cxn modelId="{625EEA93-D3D1-43DF-9539-B36BDF83AAFB}" type="presOf" srcId="{369C2548-CE3C-44EB-A0F4-873E2F6D7004}" destId="{578D511B-42CC-4065-8065-BE5A1E80A258}" srcOrd="1" destOrd="0" presId="urn:microsoft.com/office/officeart/2005/8/layout/orgChart1"/>
    <dgm:cxn modelId="{5087212B-4029-4A89-8BEF-1E7C9BAAF964}" type="presOf" srcId="{3ACA1CA3-8347-48E0-95B0-6A4F9CD0FA6F}" destId="{EB0C6637-BF9D-468F-99F2-6556E74CCE00}" srcOrd="0" destOrd="0" presId="urn:microsoft.com/office/officeart/2005/8/layout/orgChart1"/>
    <dgm:cxn modelId="{BC3B5ED0-C79F-415B-A022-C95EEF76B46D}" type="presOf" srcId="{1B96F8F9-3A26-435D-8771-5D2FA162723A}" destId="{DA5C9B02-3FEE-4CE2-9477-0B0C4A3AEFA7}" srcOrd="0" destOrd="0" presId="urn:microsoft.com/office/officeart/2005/8/layout/orgChart1"/>
    <dgm:cxn modelId="{A58158BE-6C01-4754-B133-29A159617250}" type="presOf" srcId="{5280F5D0-BBA9-4B50-97B7-05AECA17D038}" destId="{500E74F0-D042-4151-B67D-8F80AACC9E46}" srcOrd="1" destOrd="0" presId="urn:microsoft.com/office/officeart/2005/8/layout/orgChart1"/>
    <dgm:cxn modelId="{FE09ECDB-22D7-44C1-87E5-F2E3B5440175}" type="presOf" srcId="{C14C95A4-018E-478A-9B19-B2C977AA01EB}" destId="{D09E75F8-F1BA-4D8E-96B5-166F85757609}" srcOrd="0" destOrd="0" presId="urn:microsoft.com/office/officeart/2005/8/layout/orgChart1"/>
    <dgm:cxn modelId="{BC48C237-F043-45A5-A8C9-6162EF3DFB9B}" type="presOf" srcId="{67A96D68-B6BD-46B4-9B75-9A8D65AC0635}" destId="{A1BA210F-28BF-4D5E-8867-B9C4CF76BD14}" srcOrd="0" destOrd="0" presId="urn:microsoft.com/office/officeart/2005/8/layout/orgChart1"/>
    <dgm:cxn modelId="{E9DA7447-1768-4ED9-9700-B6BF1F0BD6D8}" type="presOf" srcId="{71A3BA6B-0B66-4FFB-AFC5-8330E1D51857}" destId="{4036289C-1D27-4448-B099-7C8B6B7E4A43}" srcOrd="1" destOrd="0" presId="urn:microsoft.com/office/officeart/2005/8/layout/orgChart1"/>
    <dgm:cxn modelId="{8D327F65-55E1-4B06-A8C8-38441F39F1C2}" type="presOf" srcId="{E86E4BC1-DBB2-4961-919B-37DD2E8091DD}" destId="{57E0F1C7-489A-4F62-ABF5-ABBB98AE2CAB}"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658A39C6-56B2-40C7-8A1B-B3D6B3F92613}" type="presOf" srcId="{1DAFDBB6-8395-406D-8E35-26336871E082}" destId="{84E5A571-1620-4661-A941-FDF7861A357F}" srcOrd="0" destOrd="0" presId="urn:microsoft.com/office/officeart/2005/8/layout/orgChart1"/>
    <dgm:cxn modelId="{A4F400CD-E43D-4C20-9374-59C052CC5775}" type="presOf" srcId="{AA9311E4-78CD-4FC8-A16D-56FC869FDFCF}" destId="{82E739BE-8F27-4EC8-A1EE-D400665D62E4}" srcOrd="1" destOrd="0" presId="urn:microsoft.com/office/officeart/2005/8/layout/orgChart1"/>
    <dgm:cxn modelId="{E1478601-7794-49A3-970F-23B5D1A9E805}" type="presOf" srcId="{AA9311E4-78CD-4FC8-A16D-56FC869FDFCF}" destId="{020F4531-2BF6-4EF7-A37F-2717A665387E}"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206D335D-602F-4289-8DC5-55826C167898}" type="presOf" srcId="{1FEBC340-9921-4862-B7E5-4B7CBA129C02}" destId="{88D9A7C5-5C00-4BB5-8E21-C6FA69C93EDD}" srcOrd="1" destOrd="0" presId="urn:microsoft.com/office/officeart/2005/8/layout/orgChart1"/>
    <dgm:cxn modelId="{CFEEF03A-6D2A-47C8-A3D7-2F42296865AF}" type="presOf" srcId="{AA47BA6C-896D-4297-BAE6-0CB9D7C83F93}" destId="{4097683D-98B7-4B5C-879F-1D41885C552E}"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BEEBA364-334D-4330-A264-B287A69FF565}" type="presOf" srcId="{1FEBC340-9921-4862-B7E5-4B7CBA129C02}" destId="{3686AACB-FAEF-45CE-A99B-8624CE9FC70D}" srcOrd="0" destOrd="0" presId="urn:microsoft.com/office/officeart/2005/8/layout/orgChart1"/>
    <dgm:cxn modelId="{ED497A34-EB74-437D-8D96-A3AE0AC506AE}" type="presOf" srcId="{539FFE66-CF9A-4B5F-A23D-B73DCB8A2C7D}" destId="{73DD02D1-2301-49EA-8C93-6F5FBF4D3CE2}"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9E03060C-EAED-44E9-9CBD-F961F2F38C5E}" type="presOf" srcId="{C2638407-E068-4D15-8CC7-658631BCCCEB}" destId="{F6C4C0EA-99CF-48FA-BFA8-6DAA567B6129}" srcOrd="0" destOrd="0" presId="urn:microsoft.com/office/officeart/2005/8/layout/orgChart1"/>
    <dgm:cxn modelId="{CFB5D834-BD00-4AE2-BA92-B947E1AFCD56}" type="presOf" srcId="{0148022F-CBB2-4CE5-AF4B-95745BAEA77D}" destId="{8A3FBACC-2BB8-4814-8D37-384FA0E11E8A}" srcOrd="0" destOrd="0" presId="urn:microsoft.com/office/officeart/2005/8/layout/orgChart1"/>
    <dgm:cxn modelId="{37A217EB-8792-4B7D-8326-2CCA97BA6492}" type="presOf" srcId="{E2BB06C0-F4CD-4F17-A814-6B2650819CA0}" destId="{13489DDF-4147-489E-914D-A5E8BAB661F2}" srcOrd="0" destOrd="0" presId="urn:microsoft.com/office/officeart/2005/8/layout/orgChart1"/>
    <dgm:cxn modelId="{091A4354-8BBD-431B-AE65-67E0131CF26D}" type="presOf" srcId="{F2AA57B2-577B-4490-A6EC-85FB7A701BA6}" destId="{1EA09FFA-6C84-4CDE-A6EC-CDEAC11610FF}" srcOrd="0" destOrd="0" presId="urn:microsoft.com/office/officeart/2005/8/layout/orgChart1"/>
    <dgm:cxn modelId="{54B3F06B-C026-484A-9DC4-7900F10904F2}" type="presOf" srcId="{67A96D68-B6BD-46B4-9B75-9A8D65AC0635}" destId="{3D39ECDD-B283-4701-BE1C-5BFC5DE3F1F2}" srcOrd="1"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7FAF5C89-BE0B-4729-ADFC-D63D309B6AA2}" type="presOf" srcId="{539FFE66-CF9A-4B5F-A23D-B73DCB8A2C7D}" destId="{7E6457A5-8302-4AD0-9EF2-48BDAB15403B}" srcOrd="1" destOrd="0" presId="urn:microsoft.com/office/officeart/2005/8/layout/orgChart1"/>
    <dgm:cxn modelId="{CCCAD0E3-1F4F-4032-BC52-6F2008662B67}" type="presOf" srcId="{7143FD21-98FD-4B44-9F27-8C6771FFD0E3}" destId="{D84B5B39-F148-4BB3-A3DF-9CA8A6788FAF}" srcOrd="0" destOrd="0" presId="urn:microsoft.com/office/officeart/2005/8/layout/orgChart1"/>
    <dgm:cxn modelId="{8E8078C3-05D5-43C8-8406-A5E16C06A7C9}" type="presOf" srcId="{6BCC64F7-1277-4E07-90F0-8146D13021F6}" destId="{D2C5A849-F61D-4275-9BC3-8EC590562939}" srcOrd="1" destOrd="0" presId="urn:microsoft.com/office/officeart/2005/8/layout/orgChart1"/>
    <dgm:cxn modelId="{79DAE6AC-D24C-4329-86E0-F8A9E0C6955F}" type="presOf" srcId="{5184D157-45CA-4FEF-A58A-B26221F9CA48}" destId="{F901B892-F5A8-479D-B02F-DD180F7BC0E3}" srcOrd="0"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ED01FBE9-F423-4228-80CC-EA0D6590A84D}" type="presOf" srcId="{9EBDCEC8-0341-45D8-A441-36520E6644FD}" destId="{C3E77CCA-78DC-44C7-BBCD-35930738486F}" srcOrd="0" destOrd="0" presId="urn:microsoft.com/office/officeart/2005/8/layout/orgChart1"/>
    <dgm:cxn modelId="{AFB2578E-24C7-44F0-AED2-48BC5B96AFC4}" type="presOf" srcId="{E86E4BC1-DBB2-4961-919B-37DD2E8091DD}" destId="{D7F35E66-5F10-49D7-9580-2DB76B45369D}" srcOrd="1"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0C5579DE-BE45-492F-8D4B-FB4B64D1BD53}" type="presOf" srcId="{A33EFCBD-BE3C-4371-A9CC-FE85C404392A}" destId="{02BFACC0-A118-4726-AED8-C6096FBB84DE}" srcOrd="0" destOrd="0" presId="urn:microsoft.com/office/officeart/2005/8/layout/orgChart1"/>
    <dgm:cxn modelId="{ED3CA22E-A37B-4406-A6BA-4E97EE18A614}" type="presOf" srcId="{2A179F9B-6EDA-4006-A65C-FE771D3C5460}" destId="{A13687C8-367B-45CD-99B0-7EACBB1BCED0}" srcOrd="0" destOrd="0" presId="urn:microsoft.com/office/officeart/2005/8/layout/orgChart1"/>
    <dgm:cxn modelId="{3C844D90-D3ED-4870-B437-5281B6BDD997}" type="presOf" srcId="{004DC190-4CB1-4209-899D-25009E9BE858}" destId="{866B3E9D-E97E-4312-BD82-9C80148CC414}" srcOrd="0" destOrd="0" presId="urn:microsoft.com/office/officeart/2005/8/layout/orgChart1"/>
    <dgm:cxn modelId="{58880FE6-4193-438F-98D4-D1F1F83F5DCE}" type="presOf" srcId="{074AD57A-829A-4718-8B5E-2243F8A354C7}" destId="{31C418AD-7EEA-4EF8-8E62-C61DB7CF7DBA}" srcOrd="0" destOrd="0" presId="urn:microsoft.com/office/officeart/2005/8/layout/orgChart1"/>
    <dgm:cxn modelId="{B6E6E536-0FEA-4259-B29F-75C978DD89FA}" type="presOf" srcId="{6BCC64F7-1277-4E07-90F0-8146D13021F6}" destId="{D412D5E0-28E2-46FB-8B48-D6CD0423D2FD}" srcOrd="0" destOrd="0" presId="urn:microsoft.com/office/officeart/2005/8/layout/orgChart1"/>
    <dgm:cxn modelId="{1291C34F-1D89-4287-9480-79D961339484}" type="presOf" srcId="{C235CB76-9E8F-4F2C-9C14-18A7B6662BF8}" destId="{27ADBC41-F610-44BB-8C53-D1B5A88FCAD8}" srcOrd="1" destOrd="0" presId="urn:microsoft.com/office/officeart/2005/8/layout/orgChart1"/>
    <dgm:cxn modelId="{47A75083-A11B-4A10-A3CF-C35C86DE540A}" type="presOf" srcId="{71A3BA6B-0B66-4FFB-AFC5-8330E1D51857}" destId="{72114935-6679-4B4B-BAFF-649E5BE1A38E}" srcOrd="0" destOrd="0" presId="urn:microsoft.com/office/officeart/2005/8/layout/orgChart1"/>
    <dgm:cxn modelId="{9CD58E93-8F79-4A34-A275-A679B7384278}" type="presOf" srcId="{C47F6E65-0F45-4A55-8E58-86DBD56B3B29}" destId="{73AFB461-97AF-430B-ACDA-A13177CDAE20}" srcOrd="0" destOrd="0" presId="urn:microsoft.com/office/officeart/2005/8/layout/orgChart1"/>
    <dgm:cxn modelId="{46D4D407-3ED6-491E-A827-C3104A306C0F}" type="presOf" srcId="{B054B5AA-1921-420C-B9DE-D4DBC5DDE514}" destId="{3AA1A140-275F-49EA-93CF-47E850EDF276}" srcOrd="1" destOrd="0" presId="urn:microsoft.com/office/officeart/2005/8/layout/orgChart1"/>
    <dgm:cxn modelId="{744D60AF-8F8A-4BB7-B358-F6B6309941F4}" type="presOf" srcId="{004DC190-4CB1-4209-899D-25009E9BE858}" destId="{06F2149E-A0D4-42D1-914B-A494743CF497}" srcOrd="1" destOrd="0" presId="urn:microsoft.com/office/officeart/2005/8/layout/orgChart1"/>
    <dgm:cxn modelId="{70531883-2968-4236-92BC-1695E223919E}" type="presOf" srcId="{EAD7C900-AC14-45AA-AA7A-32F2D2C4578C}" destId="{E2BF9163-4C8A-4E4D-A392-2E9AD63CF26B}" srcOrd="1"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302B1A0D-00D0-43B8-BD31-30368D8DE5B0}" srcId="{5280F5D0-BBA9-4B50-97B7-05AECA17D038}" destId="{E86E4BC1-DBB2-4961-919B-37DD2E8091DD}" srcOrd="3" destOrd="0" parTransId="{C14C95A4-018E-478A-9B19-B2C977AA01EB}" sibTransId="{041E48D5-7CDC-4073-A28D-2F4EB9EF5C12}"/>
    <dgm:cxn modelId="{2FE9323F-E1D0-4382-A4F0-9B4D4EE310B5}" type="presOf" srcId="{EBEBFFCB-296D-473F-9844-BAD6E8524872}" destId="{30212A0C-F0E2-494C-8F5A-18BFD5734314}" srcOrd="0" destOrd="0" presId="urn:microsoft.com/office/officeart/2005/8/layout/orgChart1"/>
    <dgm:cxn modelId="{B10FDF69-DA3B-42C7-9482-43AFC0E9A587}" type="presOf" srcId="{EBEBFFCB-296D-473F-9844-BAD6E8524872}" destId="{8444FF16-93C2-4C79-8F59-4DF2EFDBC9DB}" srcOrd="1" destOrd="0" presId="urn:microsoft.com/office/officeart/2005/8/layout/orgChart1"/>
    <dgm:cxn modelId="{201F5524-E95D-44E8-A23C-631E823D7CFB}" type="presOf" srcId="{CB4C5649-A1FC-4041-8A0D-A04D58088B8E}" destId="{D3596525-5B1E-4582-AFCD-20F2A619BD03}" srcOrd="0" destOrd="0" presId="urn:microsoft.com/office/officeart/2005/8/layout/orgChart1"/>
    <dgm:cxn modelId="{6929C6B5-E08E-483C-89A8-3620DA0F1C60}" type="presOf" srcId="{9EBDCEC8-0341-45D8-A441-36520E6644FD}" destId="{C53B362A-6F2C-4E2B-ADE9-137C00A75634}" srcOrd="1" destOrd="0" presId="urn:microsoft.com/office/officeart/2005/8/layout/orgChart1"/>
    <dgm:cxn modelId="{A0CD9D31-33FD-4393-9E80-E738B6BD3FA1}" type="presOf" srcId="{B054B5AA-1921-420C-B9DE-D4DBC5DDE514}" destId="{EC73CD01-2D0C-4F01-B3DE-351198D9A1A3}" srcOrd="0" destOrd="0" presId="urn:microsoft.com/office/officeart/2005/8/layout/orgChart1"/>
    <dgm:cxn modelId="{685FB8D8-B0AF-416C-9D51-34EFD975D8E1}" type="presOf" srcId="{10FDE490-DA9C-42DD-A319-E59491B4B6D5}" destId="{A4C475A7-40FC-4A14-A65B-47B5E45BBFD5}" srcOrd="0" destOrd="0" presId="urn:microsoft.com/office/officeart/2005/8/layout/orgChart1"/>
    <dgm:cxn modelId="{B4B5C4F1-7A05-4592-BF66-3AF6E55FFD06}" type="presOf" srcId="{CB4C5649-A1FC-4041-8A0D-A04D58088B8E}" destId="{3FC5DA98-823D-4B97-9987-B008B3CE25EF}" srcOrd="1" destOrd="0" presId="urn:microsoft.com/office/officeart/2005/8/layout/orgChart1"/>
    <dgm:cxn modelId="{2455F359-C3F6-40B5-AEDA-5A47A3F2D99F}" type="presOf" srcId="{D715A920-8A2C-43A6-AA53-8218D0FB3EA8}" destId="{1A761729-6501-4041-A703-760E50D2A6CF}" srcOrd="1" destOrd="0" presId="urn:microsoft.com/office/officeart/2005/8/layout/orgChart1"/>
    <dgm:cxn modelId="{4EE81111-6635-41EC-A043-4A268B145BF3}" type="presOf" srcId="{369C2548-CE3C-44EB-A0F4-873E2F6D7004}" destId="{BD57B6AA-A262-4F67-99A6-B434AD4E5F20}" srcOrd="0" destOrd="0" presId="urn:microsoft.com/office/officeart/2005/8/layout/orgChart1"/>
    <dgm:cxn modelId="{9A9A48DE-EDB1-44BE-A2B9-EA787DA676BE}" type="presOf" srcId="{BBC93586-1F25-4320-BEEF-DA74ED73B23A}" destId="{DB31AC15-8812-444B-BBEF-1553C142A23A}"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2870F08A-49AE-439E-8B57-ABED627AC3CB}" type="presOf" srcId="{1DAFDBB6-8395-406D-8E35-26336871E082}" destId="{EE5597C2-FAE6-4C41-8553-442E39AC06DD}" srcOrd="1" destOrd="0" presId="urn:microsoft.com/office/officeart/2005/8/layout/orgChart1"/>
    <dgm:cxn modelId="{8756DBB9-5D6F-4149-97FA-115E17C9502A}" type="presOf" srcId="{C4E6A13B-BA59-47C9-A45F-A688298D8710}" destId="{31933583-D4CB-4B7F-B762-6080C4777DE8}"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8CD74EDA-516A-499E-9A0D-F6402B8FC84B}" srcId="{1DAFDBB6-8395-406D-8E35-26336871E082}" destId="{74BF011A-2C93-4849-8970-23FD8BFE5E2B}" srcOrd="3" destOrd="0" parTransId="{0148022F-CBB2-4CE5-AF4B-95745BAEA77D}" sibTransId="{5FA4AB1D-35C7-4EC5-85F6-286DCD2D530B}"/>
    <dgm:cxn modelId="{D931FF5C-372B-43DC-855A-DF4FA5782735}" type="presOf" srcId="{5280F5D0-BBA9-4B50-97B7-05AECA17D038}" destId="{1D304FF9-9E61-4A78-AB44-195397086913}" srcOrd="0" destOrd="0" presId="urn:microsoft.com/office/officeart/2005/8/layout/orgChart1"/>
    <dgm:cxn modelId="{6D3DF6FC-AD94-448C-BD8D-E830E395500A}" type="presParOf" srcId="{EB0C6637-BF9D-468F-99F2-6556E74CCE00}" destId="{40BD7DE9-879E-4E48-B4F6-299BC1A3A79D}" srcOrd="0" destOrd="0" presId="urn:microsoft.com/office/officeart/2005/8/layout/orgChart1"/>
    <dgm:cxn modelId="{7B70FAE7-AA21-470E-AF24-265BEF8FD40C}" type="presParOf" srcId="{40BD7DE9-879E-4E48-B4F6-299BC1A3A79D}" destId="{7E46A52B-3E74-4466-83FF-F8C7C0AAFA67}" srcOrd="0" destOrd="0" presId="urn:microsoft.com/office/officeart/2005/8/layout/orgChart1"/>
    <dgm:cxn modelId="{E27C5AC4-F7AB-4A2B-942C-082FE4FCD722}" type="presParOf" srcId="{7E46A52B-3E74-4466-83FF-F8C7C0AAFA67}" destId="{84E5A571-1620-4661-A941-FDF7861A357F}" srcOrd="0" destOrd="0" presId="urn:microsoft.com/office/officeart/2005/8/layout/orgChart1"/>
    <dgm:cxn modelId="{C258D308-0604-4C90-AEE9-59F2F97A3FB8}" type="presParOf" srcId="{7E46A52B-3E74-4466-83FF-F8C7C0AAFA67}" destId="{EE5597C2-FAE6-4C41-8553-442E39AC06DD}" srcOrd="1" destOrd="0" presId="urn:microsoft.com/office/officeart/2005/8/layout/orgChart1"/>
    <dgm:cxn modelId="{A6D334D7-B808-4212-9F24-572403892C5C}" type="presParOf" srcId="{40BD7DE9-879E-4E48-B4F6-299BC1A3A79D}" destId="{513A0A4F-EF48-4634-95B3-804A3238F4BC}" srcOrd="1" destOrd="0" presId="urn:microsoft.com/office/officeart/2005/8/layout/orgChart1"/>
    <dgm:cxn modelId="{F7DFD3C7-31B6-45B9-B75C-98EED03F6C24}" type="presParOf" srcId="{513A0A4F-EF48-4634-95B3-804A3238F4BC}" destId="{F6C4C0EA-99CF-48FA-BFA8-6DAA567B6129}" srcOrd="0" destOrd="0" presId="urn:microsoft.com/office/officeart/2005/8/layout/orgChart1"/>
    <dgm:cxn modelId="{80D85D52-A63C-4CC9-B7B9-DFC578232B7E}" type="presParOf" srcId="{513A0A4F-EF48-4634-95B3-804A3238F4BC}" destId="{E107F09F-5A59-4285-8382-D084113753D2}" srcOrd="1" destOrd="0" presId="urn:microsoft.com/office/officeart/2005/8/layout/orgChart1"/>
    <dgm:cxn modelId="{B09F22F5-2F70-43D9-8840-41CFEA89F9FC}" type="presParOf" srcId="{E107F09F-5A59-4285-8382-D084113753D2}" destId="{61A9AF01-9CA2-4E8C-B0EA-0745FF3A45E3}" srcOrd="0" destOrd="0" presId="urn:microsoft.com/office/officeart/2005/8/layout/orgChart1"/>
    <dgm:cxn modelId="{44552F6F-E006-478B-9F69-E6E238632A99}" type="presParOf" srcId="{61A9AF01-9CA2-4E8C-B0EA-0745FF3A45E3}" destId="{020F4531-2BF6-4EF7-A37F-2717A665387E}" srcOrd="0" destOrd="0" presId="urn:microsoft.com/office/officeart/2005/8/layout/orgChart1"/>
    <dgm:cxn modelId="{7B991C35-DB01-46D8-934F-46396A6603EA}" type="presParOf" srcId="{61A9AF01-9CA2-4E8C-B0EA-0745FF3A45E3}" destId="{82E739BE-8F27-4EC8-A1EE-D400665D62E4}" srcOrd="1" destOrd="0" presId="urn:microsoft.com/office/officeart/2005/8/layout/orgChart1"/>
    <dgm:cxn modelId="{34FB14AE-86D9-46F2-BA9D-E3711441CC95}" type="presParOf" srcId="{E107F09F-5A59-4285-8382-D084113753D2}" destId="{9CA0AC07-322A-4CBB-A7EE-CAE8AC5D5FA2}" srcOrd="1" destOrd="0" presId="urn:microsoft.com/office/officeart/2005/8/layout/orgChart1"/>
    <dgm:cxn modelId="{DE0FBD09-DE15-4E5E-8EFB-B95839336E92}" type="presParOf" srcId="{9CA0AC07-322A-4CBB-A7EE-CAE8AC5D5FA2}" destId="{8C1BD4E9-4AD4-4C2A-9844-781E9B5CFC9C}" srcOrd="0" destOrd="0" presId="urn:microsoft.com/office/officeart/2005/8/layout/orgChart1"/>
    <dgm:cxn modelId="{13CE3842-BD4A-4A1D-BEE3-7AAA4762126C}" type="presParOf" srcId="{9CA0AC07-322A-4CBB-A7EE-CAE8AC5D5FA2}" destId="{96704ACF-4479-4542-9D8B-49C6003C33B9}" srcOrd="1" destOrd="0" presId="urn:microsoft.com/office/officeart/2005/8/layout/orgChart1"/>
    <dgm:cxn modelId="{E9A6F791-CC0B-48FC-8060-56368E133F18}" type="presParOf" srcId="{96704ACF-4479-4542-9D8B-49C6003C33B9}" destId="{91F4C385-A41A-4925-A126-0C7CDC726604}" srcOrd="0" destOrd="0" presId="urn:microsoft.com/office/officeart/2005/8/layout/orgChart1"/>
    <dgm:cxn modelId="{278319CA-BD9F-48D4-89BC-ADD9004CA2FA}" type="presParOf" srcId="{91F4C385-A41A-4925-A126-0C7CDC726604}" destId="{866B3E9D-E97E-4312-BD82-9C80148CC414}" srcOrd="0" destOrd="0" presId="urn:microsoft.com/office/officeart/2005/8/layout/orgChart1"/>
    <dgm:cxn modelId="{287C5609-D649-487C-A386-2177E75ED56D}" type="presParOf" srcId="{91F4C385-A41A-4925-A126-0C7CDC726604}" destId="{06F2149E-A0D4-42D1-914B-A494743CF497}" srcOrd="1" destOrd="0" presId="urn:microsoft.com/office/officeart/2005/8/layout/orgChart1"/>
    <dgm:cxn modelId="{96D42B76-3857-472F-9D84-48FF24AA3E8D}" type="presParOf" srcId="{96704ACF-4479-4542-9D8B-49C6003C33B9}" destId="{28307146-ACDC-42B3-80A6-BD8000E94165}" srcOrd="1" destOrd="0" presId="urn:microsoft.com/office/officeart/2005/8/layout/orgChart1"/>
    <dgm:cxn modelId="{EC5C3744-2315-4F57-98F9-CC999EDDB057}" type="presParOf" srcId="{96704ACF-4479-4542-9D8B-49C6003C33B9}" destId="{A5B47C55-1E54-46D4-BEA6-DF4913B44535}" srcOrd="2" destOrd="0" presId="urn:microsoft.com/office/officeart/2005/8/layout/orgChart1"/>
    <dgm:cxn modelId="{126FC169-1DE9-4BC4-9E98-9D89C8A353FA}" type="presParOf" srcId="{E107F09F-5A59-4285-8382-D084113753D2}" destId="{33644059-8EE1-4B1D-8B82-47F2A830E39F}" srcOrd="2" destOrd="0" presId="urn:microsoft.com/office/officeart/2005/8/layout/orgChart1"/>
    <dgm:cxn modelId="{D916B987-1539-4E42-9957-005041C1ABFE}" type="presParOf" srcId="{513A0A4F-EF48-4634-95B3-804A3238F4BC}" destId="{13489DDF-4147-489E-914D-A5E8BAB661F2}" srcOrd="2" destOrd="0" presId="urn:microsoft.com/office/officeart/2005/8/layout/orgChart1"/>
    <dgm:cxn modelId="{1E948AD6-BB2B-464E-8A92-77EB93D7670E}" type="presParOf" srcId="{513A0A4F-EF48-4634-95B3-804A3238F4BC}" destId="{ED1BBEB9-3E24-4BF8-8B31-C1D0F7523E4C}" srcOrd="3" destOrd="0" presId="urn:microsoft.com/office/officeart/2005/8/layout/orgChart1"/>
    <dgm:cxn modelId="{333E2EE5-F75E-4DF2-84B2-A713B5D8BB58}" type="presParOf" srcId="{ED1BBEB9-3E24-4BF8-8B31-C1D0F7523E4C}" destId="{A8A3F605-95F7-47E7-B7A4-01C41EB1C0B8}" srcOrd="0" destOrd="0" presId="urn:microsoft.com/office/officeart/2005/8/layout/orgChart1"/>
    <dgm:cxn modelId="{45AB806B-7FE0-45A5-8129-80DA33C1E0AD}" type="presParOf" srcId="{A8A3F605-95F7-47E7-B7A4-01C41EB1C0B8}" destId="{1D304FF9-9E61-4A78-AB44-195397086913}" srcOrd="0" destOrd="0" presId="urn:microsoft.com/office/officeart/2005/8/layout/orgChart1"/>
    <dgm:cxn modelId="{0C3F206E-D097-4910-B7AB-135BE8B77283}" type="presParOf" srcId="{A8A3F605-95F7-47E7-B7A4-01C41EB1C0B8}" destId="{500E74F0-D042-4151-B67D-8F80AACC9E46}" srcOrd="1" destOrd="0" presId="urn:microsoft.com/office/officeart/2005/8/layout/orgChart1"/>
    <dgm:cxn modelId="{7E64FF37-7C3B-4294-ABBD-0377420A1EE0}" type="presParOf" srcId="{ED1BBEB9-3E24-4BF8-8B31-C1D0F7523E4C}" destId="{3B1901BC-C4BD-4ACE-9C4A-BC54608B37A2}" srcOrd="1" destOrd="0" presId="urn:microsoft.com/office/officeart/2005/8/layout/orgChart1"/>
    <dgm:cxn modelId="{5E7145A1-ED99-457F-8EF0-92ABC63D5F93}" type="presParOf" srcId="{3B1901BC-C4BD-4ACE-9C4A-BC54608B37A2}" destId="{4DF21F19-7B62-4AD6-B407-371836886403}" srcOrd="0" destOrd="0" presId="urn:microsoft.com/office/officeart/2005/8/layout/orgChart1"/>
    <dgm:cxn modelId="{41C40868-D5DC-4670-8876-A10EA174354A}" type="presParOf" srcId="{3B1901BC-C4BD-4ACE-9C4A-BC54608B37A2}" destId="{7773240C-ABFF-4A22-A855-F5C719BBFB20}" srcOrd="1" destOrd="0" presId="urn:microsoft.com/office/officeart/2005/8/layout/orgChart1"/>
    <dgm:cxn modelId="{BB07BCE4-C2D2-443C-9F70-2668CBDC1337}" type="presParOf" srcId="{7773240C-ABFF-4A22-A855-F5C719BBFB20}" destId="{AF23F780-2AEF-4B13-8E25-3FC7FD0DBAD0}" srcOrd="0" destOrd="0" presId="urn:microsoft.com/office/officeart/2005/8/layout/orgChart1"/>
    <dgm:cxn modelId="{C40F5948-0505-48EB-B8D1-B14A065D1065}" type="presParOf" srcId="{AF23F780-2AEF-4B13-8E25-3FC7FD0DBAD0}" destId="{24873F8F-7961-4284-9070-C8CED4E07646}" srcOrd="0" destOrd="0" presId="urn:microsoft.com/office/officeart/2005/8/layout/orgChart1"/>
    <dgm:cxn modelId="{A1BF487F-8BD6-468E-AFBB-A201A145EDE1}" type="presParOf" srcId="{AF23F780-2AEF-4B13-8E25-3FC7FD0DBAD0}" destId="{B9CA462B-7188-4457-A43D-6368AE044075}" srcOrd="1" destOrd="0" presId="urn:microsoft.com/office/officeart/2005/8/layout/orgChart1"/>
    <dgm:cxn modelId="{1D28E62C-9952-4768-ACB6-685E62FEF0CE}" type="presParOf" srcId="{7773240C-ABFF-4A22-A855-F5C719BBFB20}" destId="{9DEFF2FF-CE21-42EE-9020-5115493B0AEB}" srcOrd="1" destOrd="0" presId="urn:microsoft.com/office/officeart/2005/8/layout/orgChart1"/>
    <dgm:cxn modelId="{80511274-0717-4602-9C3B-ECF75228951F}" type="presParOf" srcId="{7773240C-ABFF-4A22-A855-F5C719BBFB20}" destId="{6F063127-A992-4422-B524-B33D896D327C}" srcOrd="2" destOrd="0" presId="urn:microsoft.com/office/officeart/2005/8/layout/orgChart1"/>
    <dgm:cxn modelId="{7B8361E1-BBA8-451F-A970-A1BE2D5A8C73}" type="presParOf" srcId="{3B1901BC-C4BD-4ACE-9C4A-BC54608B37A2}" destId="{1EA09FFA-6C84-4CDE-A6EC-CDEAC11610FF}" srcOrd="2" destOrd="0" presId="urn:microsoft.com/office/officeart/2005/8/layout/orgChart1"/>
    <dgm:cxn modelId="{09767263-4C11-4071-ACCE-9012A9D3CF49}" type="presParOf" srcId="{3B1901BC-C4BD-4ACE-9C4A-BC54608B37A2}" destId="{50352DA8-9AD5-4D08-9D2A-82A7AC0A8248}" srcOrd="3" destOrd="0" presId="urn:microsoft.com/office/officeart/2005/8/layout/orgChart1"/>
    <dgm:cxn modelId="{62F42215-D6B8-4F57-B8ED-BC8C1D4FD816}" type="presParOf" srcId="{50352DA8-9AD5-4D08-9D2A-82A7AC0A8248}" destId="{B1C3BF2F-C798-4D15-909D-5751C049AECF}" srcOrd="0" destOrd="0" presId="urn:microsoft.com/office/officeart/2005/8/layout/orgChart1"/>
    <dgm:cxn modelId="{2E293996-892B-4EDB-8690-F54F76C1099B}" type="presParOf" srcId="{B1C3BF2F-C798-4D15-909D-5751C049AECF}" destId="{3686AACB-FAEF-45CE-A99B-8624CE9FC70D}" srcOrd="0" destOrd="0" presId="urn:microsoft.com/office/officeart/2005/8/layout/orgChart1"/>
    <dgm:cxn modelId="{23B49281-8BE6-4299-BBBE-04E11E9A9932}" type="presParOf" srcId="{B1C3BF2F-C798-4D15-909D-5751C049AECF}" destId="{88D9A7C5-5C00-4BB5-8E21-C6FA69C93EDD}" srcOrd="1" destOrd="0" presId="urn:microsoft.com/office/officeart/2005/8/layout/orgChart1"/>
    <dgm:cxn modelId="{CB84C34D-44C4-4DDB-A061-37A1336A7271}" type="presParOf" srcId="{50352DA8-9AD5-4D08-9D2A-82A7AC0A8248}" destId="{5AA9B7F3-F2ED-4CBF-84E2-CD88879B4297}" srcOrd="1" destOrd="0" presId="urn:microsoft.com/office/officeart/2005/8/layout/orgChart1"/>
    <dgm:cxn modelId="{28287B43-3F70-4EE6-A7BA-28A25E96E415}" type="presParOf" srcId="{50352DA8-9AD5-4D08-9D2A-82A7AC0A8248}" destId="{A0E6EADC-A206-410B-9F29-37C6AD45A3BF}" srcOrd="2" destOrd="0" presId="urn:microsoft.com/office/officeart/2005/8/layout/orgChart1"/>
    <dgm:cxn modelId="{7EA7107E-695F-4477-8004-DAE247CD7FD1}" type="presParOf" srcId="{3B1901BC-C4BD-4ACE-9C4A-BC54608B37A2}" destId="{F901B892-F5A8-479D-B02F-DD180F7BC0E3}" srcOrd="4" destOrd="0" presId="urn:microsoft.com/office/officeart/2005/8/layout/orgChart1"/>
    <dgm:cxn modelId="{F1C882D9-7F0B-4994-B8AE-24CBE2AEA9C3}" type="presParOf" srcId="{3B1901BC-C4BD-4ACE-9C4A-BC54608B37A2}" destId="{BC692D85-8767-4A90-9D37-377260505ACB}" srcOrd="5" destOrd="0" presId="urn:microsoft.com/office/officeart/2005/8/layout/orgChart1"/>
    <dgm:cxn modelId="{13716BA2-B273-476C-A767-901D38946A57}" type="presParOf" srcId="{BC692D85-8767-4A90-9D37-377260505ACB}" destId="{BE16F195-2D33-4A8B-8D19-3517C8BB99CA}" srcOrd="0" destOrd="0" presId="urn:microsoft.com/office/officeart/2005/8/layout/orgChart1"/>
    <dgm:cxn modelId="{AC4392E2-E94B-4B47-A57D-54F45F1AC040}" type="presParOf" srcId="{BE16F195-2D33-4A8B-8D19-3517C8BB99CA}" destId="{D3596525-5B1E-4582-AFCD-20F2A619BD03}" srcOrd="0" destOrd="0" presId="urn:microsoft.com/office/officeart/2005/8/layout/orgChart1"/>
    <dgm:cxn modelId="{EDB7D538-4E68-4F83-9EA1-D168C5CEF199}" type="presParOf" srcId="{BE16F195-2D33-4A8B-8D19-3517C8BB99CA}" destId="{3FC5DA98-823D-4B97-9987-B008B3CE25EF}" srcOrd="1" destOrd="0" presId="urn:microsoft.com/office/officeart/2005/8/layout/orgChart1"/>
    <dgm:cxn modelId="{873B75A9-E09F-432C-B746-B778667D9A76}" type="presParOf" srcId="{BC692D85-8767-4A90-9D37-377260505ACB}" destId="{EE469B6F-FEB7-443D-A2B0-F57BC9D1500A}" srcOrd="1" destOrd="0" presId="urn:microsoft.com/office/officeart/2005/8/layout/orgChart1"/>
    <dgm:cxn modelId="{69047CFD-6EC0-4CDD-8C56-EB269161A3C0}" type="presParOf" srcId="{BC692D85-8767-4A90-9D37-377260505ACB}" destId="{56F9E502-815C-4352-A189-3CD948810F53}" srcOrd="2" destOrd="0" presId="urn:microsoft.com/office/officeart/2005/8/layout/orgChart1"/>
    <dgm:cxn modelId="{BCC81D3A-8039-4D5A-A8DE-57C7CC7883B2}" type="presParOf" srcId="{3B1901BC-C4BD-4ACE-9C4A-BC54608B37A2}" destId="{D09E75F8-F1BA-4D8E-96B5-166F85757609}" srcOrd="6" destOrd="0" presId="urn:microsoft.com/office/officeart/2005/8/layout/orgChart1"/>
    <dgm:cxn modelId="{B6909D5F-1F8C-49B2-9EC5-55023C97430F}" type="presParOf" srcId="{3B1901BC-C4BD-4ACE-9C4A-BC54608B37A2}" destId="{411DC26F-E689-49B5-87AB-0839127C45C8}" srcOrd="7" destOrd="0" presId="urn:microsoft.com/office/officeart/2005/8/layout/orgChart1"/>
    <dgm:cxn modelId="{0B53543B-0EA9-4721-913D-9B75115486FB}" type="presParOf" srcId="{411DC26F-E689-49B5-87AB-0839127C45C8}" destId="{551BADA9-8ACC-43BC-9721-434FCA348796}" srcOrd="0" destOrd="0" presId="urn:microsoft.com/office/officeart/2005/8/layout/orgChart1"/>
    <dgm:cxn modelId="{C362393B-9ECB-42CB-8086-FDA9B70D9183}" type="presParOf" srcId="{551BADA9-8ACC-43BC-9721-434FCA348796}" destId="{57E0F1C7-489A-4F62-ABF5-ABBB98AE2CAB}" srcOrd="0" destOrd="0" presId="urn:microsoft.com/office/officeart/2005/8/layout/orgChart1"/>
    <dgm:cxn modelId="{EEFADA2D-0DBB-4E64-8500-EA9CB87BB170}" type="presParOf" srcId="{551BADA9-8ACC-43BC-9721-434FCA348796}" destId="{D7F35E66-5F10-49D7-9580-2DB76B45369D}" srcOrd="1" destOrd="0" presId="urn:microsoft.com/office/officeart/2005/8/layout/orgChart1"/>
    <dgm:cxn modelId="{35B4F5F4-8D3C-4E87-B4DF-CCE508CE8121}" type="presParOf" srcId="{411DC26F-E689-49B5-87AB-0839127C45C8}" destId="{A9D57E17-73E2-4BFC-B6AE-732CA02F990D}" srcOrd="1" destOrd="0" presId="urn:microsoft.com/office/officeart/2005/8/layout/orgChart1"/>
    <dgm:cxn modelId="{62150EEE-0F06-41D4-90F3-D31CB3EC5804}" type="presParOf" srcId="{411DC26F-E689-49B5-87AB-0839127C45C8}" destId="{6D6DDF40-9A44-4164-8AEC-6B85EE274DE0}" srcOrd="2" destOrd="0" presId="urn:microsoft.com/office/officeart/2005/8/layout/orgChart1"/>
    <dgm:cxn modelId="{3B815EFD-FB97-431A-A83E-28E7751C7718}" type="presParOf" srcId="{ED1BBEB9-3E24-4BF8-8B31-C1D0F7523E4C}" destId="{D54965E4-7FE2-471A-AC9A-17FD5F760A8E}" srcOrd="2" destOrd="0" presId="urn:microsoft.com/office/officeart/2005/8/layout/orgChart1"/>
    <dgm:cxn modelId="{AB6E69C0-95F1-4F26-9D54-A347EC14E373}" type="presParOf" srcId="{513A0A4F-EF48-4634-95B3-804A3238F4BC}" destId="{DA5C9B02-3FEE-4CE2-9477-0B0C4A3AEFA7}" srcOrd="4" destOrd="0" presId="urn:microsoft.com/office/officeart/2005/8/layout/orgChart1"/>
    <dgm:cxn modelId="{B7E0EAF6-4C2E-46B1-9E16-46792E6CDFE3}" type="presParOf" srcId="{513A0A4F-EF48-4634-95B3-804A3238F4BC}" destId="{111F35FA-176A-45AB-973C-37B70D8CC3AA}" srcOrd="5" destOrd="0" presId="urn:microsoft.com/office/officeart/2005/8/layout/orgChart1"/>
    <dgm:cxn modelId="{727C07F3-AE87-4FEA-A53D-40CE0B0439E7}" type="presParOf" srcId="{111F35FA-176A-45AB-973C-37B70D8CC3AA}" destId="{03EBE7C6-C008-4AC6-8E9A-07C655098015}" srcOrd="0" destOrd="0" presId="urn:microsoft.com/office/officeart/2005/8/layout/orgChart1"/>
    <dgm:cxn modelId="{F08B9D8A-5E85-411C-B7C8-4288B6B86CE2}" type="presParOf" srcId="{03EBE7C6-C008-4AC6-8E9A-07C655098015}" destId="{A1BA210F-28BF-4D5E-8867-B9C4CF76BD14}" srcOrd="0" destOrd="0" presId="urn:microsoft.com/office/officeart/2005/8/layout/orgChart1"/>
    <dgm:cxn modelId="{94BAA788-B3CA-41D8-90AA-3815DCE93079}" type="presParOf" srcId="{03EBE7C6-C008-4AC6-8E9A-07C655098015}" destId="{3D39ECDD-B283-4701-BE1C-5BFC5DE3F1F2}" srcOrd="1" destOrd="0" presId="urn:microsoft.com/office/officeart/2005/8/layout/orgChart1"/>
    <dgm:cxn modelId="{5499FFBE-6AC5-4411-A22D-427C0A383376}" type="presParOf" srcId="{111F35FA-176A-45AB-973C-37B70D8CC3AA}" destId="{6ACD7117-C98B-45BF-981D-F52F5B96CB22}" srcOrd="1" destOrd="0" presId="urn:microsoft.com/office/officeart/2005/8/layout/orgChart1"/>
    <dgm:cxn modelId="{2F837EDE-A2F4-4452-A663-1CB20B628D63}" type="presParOf" srcId="{6ACD7117-C98B-45BF-981D-F52F5B96CB22}" destId="{E2E30461-C636-45B0-8228-9FDD9C8C74F5}" srcOrd="0" destOrd="0" presId="urn:microsoft.com/office/officeart/2005/8/layout/orgChart1"/>
    <dgm:cxn modelId="{0F50A5D6-E6E5-4DEA-B46D-C6EF039D2193}" type="presParOf" srcId="{6ACD7117-C98B-45BF-981D-F52F5B96CB22}" destId="{98188318-F4B8-4E23-9580-2CB2AF1E574D}" srcOrd="1" destOrd="0" presId="urn:microsoft.com/office/officeart/2005/8/layout/orgChart1"/>
    <dgm:cxn modelId="{583894C7-12D6-445A-93E3-B31075F84571}" type="presParOf" srcId="{98188318-F4B8-4E23-9580-2CB2AF1E574D}" destId="{21E234B7-0D5F-4CD6-B105-26D5D365EBC2}" srcOrd="0" destOrd="0" presId="urn:microsoft.com/office/officeart/2005/8/layout/orgChart1"/>
    <dgm:cxn modelId="{C0749ABC-A93A-41C1-BE76-1F0BC0A7D0C3}" type="presParOf" srcId="{21E234B7-0D5F-4CD6-B105-26D5D365EBC2}" destId="{73DD02D1-2301-49EA-8C93-6F5FBF4D3CE2}" srcOrd="0" destOrd="0" presId="urn:microsoft.com/office/officeart/2005/8/layout/orgChart1"/>
    <dgm:cxn modelId="{F88F9356-3E29-4B85-8B65-E9F8B9CA7746}" type="presParOf" srcId="{21E234B7-0D5F-4CD6-B105-26D5D365EBC2}" destId="{7E6457A5-8302-4AD0-9EF2-48BDAB15403B}" srcOrd="1" destOrd="0" presId="urn:microsoft.com/office/officeart/2005/8/layout/orgChart1"/>
    <dgm:cxn modelId="{CEE79D3D-EDC0-42E6-A37F-C083C3131FE7}" type="presParOf" srcId="{98188318-F4B8-4E23-9580-2CB2AF1E574D}" destId="{80089DB3-039D-4659-BAE2-F69698F9A8B8}" srcOrd="1" destOrd="0" presId="urn:microsoft.com/office/officeart/2005/8/layout/orgChart1"/>
    <dgm:cxn modelId="{8CCAD38C-E8F0-4645-A802-B2840B6F1066}" type="presParOf" srcId="{80089DB3-039D-4659-BAE2-F69698F9A8B8}" destId="{A4C475A7-40FC-4A14-A65B-47B5E45BBFD5}" srcOrd="0" destOrd="0" presId="urn:microsoft.com/office/officeart/2005/8/layout/orgChart1"/>
    <dgm:cxn modelId="{1709BC2F-15A4-48DC-BE88-EB57629A09DA}" type="presParOf" srcId="{80089DB3-039D-4659-BAE2-F69698F9A8B8}" destId="{8232EFF4-6561-426B-A8CE-3524CF2FF8B7}" srcOrd="1" destOrd="0" presId="urn:microsoft.com/office/officeart/2005/8/layout/orgChart1"/>
    <dgm:cxn modelId="{8623C1B5-E9AB-404F-8AC8-AF336BAA5D69}" type="presParOf" srcId="{8232EFF4-6561-426B-A8CE-3524CF2FF8B7}" destId="{3911504E-96A1-4F2D-9599-5DE57239EF1F}" srcOrd="0" destOrd="0" presId="urn:microsoft.com/office/officeart/2005/8/layout/orgChart1"/>
    <dgm:cxn modelId="{0DFEADC4-F87C-4D29-98CE-5C0DF705E744}" type="presParOf" srcId="{3911504E-96A1-4F2D-9599-5DE57239EF1F}" destId="{6F83C236-6AE2-4B70-BECC-36F89E5E46B9}" srcOrd="0" destOrd="0" presId="urn:microsoft.com/office/officeart/2005/8/layout/orgChart1"/>
    <dgm:cxn modelId="{4EFFA000-3CDA-418A-B31B-A5104ADA5015}" type="presParOf" srcId="{3911504E-96A1-4F2D-9599-5DE57239EF1F}" destId="{2E0B7BF2-A36C-40FD-9640-D4314FC81FD9}" srcOrd="1" destOrd="0" presId="urn:microsoft.com/office/officeart/2005/8/layout/orgChart1"/>
    <dgm:cxn modelId="{A3E45C90-6E49-459F-B69A-13159DC40DE8}" type="presParOf" srcId="{8232EFF4-6561-426B-A8CE-3524CF2FF8B7}" destId="{FFAACC43-8B9E-48EA-AEB2-4C92C8F12B70}" srcOrd="1" destOrd="0" presId="urn:microsoft.com/office/officeart/2005/8/layout/orgChart1"/>
    <dgm:cxn modelId="{A2A76B9E-6B93-4631-8897-B3746E85C2A2}" type="presParOf" srcId="{8232EFF4-6561-426B-A8CE-3524CF2FF8B7}" destId="{E1A1DF3C-C0D5-42EA-942D-EE5C851F0A7D}" srcOrd="2" destOrd="0" presId="urn:microsoft.com/office/officeart/2005/8/layout/orgChart1"/>
    <dgm:cxn modelId="{F2B7E5F0-BC1C-435E-9166-D67919BB388A}" type="presParOf" srcId="{98188318-F4B8-4E23-9580-2CB2AF1E574D}" destId="{6A1EF014-3874-4A65-A2C6-07F653AEC55C}" srcOrd="2" destOrd="0" presId="urn:microsoft.com/office/officeart/2005/8/layout/orgChart1"/>
    <dgm:cxn modelId="{54A8003A-4DB0-4443-8886-410C7D01EBCF}" type="presParOf" srcId="{6ACD7117-C98B-45BF-981D-F52F5B96CB22}" destId="{9BBADD5D-AD1A-4DF4-8F42-0A92B40BD590}" srcOrd="2" destOrd="0" presId="urn:microsoft.com/office/officeart/2005/8/layout/orgChart1"/>
    <dgm:cxn modelId="{8A1115D1-041A-4191-870C-D175B2FDBA91}" type="presParOf" srcId="{6ACD7117-C98B-45BF-981D-F52F5B96CB22}" destId="{2E82A5B6-3411-4E75-9B6C-FFD68997E937}" srcOrd="3" destOrd="0" presId="urn:microsoft.com/office/officeart/2005/8/layout/orgChart1"/>
    <dgm:cxn modelId="{2340C99B-65BE-4A42-A81B-E3A3F2899EB3}" type="presParOf" srcId="{2E82A5B6-3411-4E75-9B6C-FFD68997E937}" destId="{DF90FE24-642F-44B5-9D8C-82672F2F81B7}" srcOrd="0" destOrd="0" presId="urn:microsoft.com/office/officeart/2005/8/layout/orgChart1"/>
    <dgm:cxn modelId="{7B17B6C5-D39F-4507-AC3C-17A3503AB7D8}" type="presParOf" srcId="{DF90FE24-642F-44B5-9D8C-82672F2F81B7}" destId="{BD57B6AA-A262-4F67-99A6-B434AD4E5F20}" srcOrd="0" destOrd="0" presId="urn:microsoft.com/office/officeart/2005/8/layout/orgChart1"/>
    <dgm:cxn modelId="{CE5AAE96-9F9C-403D-A945-3967B0C16269}" type="presParOf" srcId="{DF90FE24-642F-44B5-9D8C-82672F2F81B7}" destId="{578D511B-42CC-4065-8065-BE5A1E80A258}" srcOrd="1" destOrd="0" presId="urn:microsoft.com/office/officeart/2005/8/layout/orgChart1"/>
    <dgm:cxn modelId="{996C9729-A5EE-41E1-BA55-8D1548B55CC8}" type="presParOf" srcId="{2E82A5B6-3411-4E75-9B6C-FFD68997E937}" destId="{A32236DF-6FAD-44A5-A43F-A23089BB5B48}" srcOrd="1" destOrd="0" presId="urn:microsoft.com/office/officeart/2005/8/layout/orgChart1"/>
    <dgm:cxn modelId="{C4BC20AF-5657-47ED-B2D2-2C1B72B75A1D}" type="presParOf" srcId="{A32236DF-6FAD-44A5-A43F-A23089BB5B48}" destId="{D0D14810-C232-4434-A5D9-66E58CA05F91}" srcOrd="0" destOrd="0" presId="urn:microsoft.com/office/officeart/2005/8/layout/orgChart1"/>
    <dgm:cxn modelId="{55A2F674-47C5-4848-8258-505CE18ED2E5}" type="presParOf" srcId="{A32236DF-6FAD-44A5-A43F-A23089BB5B48}" destId="{728E2A23-A5B2-48F8-8E6D-28C3B89AA076}" srcOrd="1" destOrd="0" presId="urn:microsoft.com/office/officeart/2005/8/layout/orgChart1"/>
    <dgm:cxn modelId="{29435433-5DB6-4107-BDD9-4865D640EF61}" type="presParOf" srcId="{728E2A23-A5B2-48F8-8E6D-28C3B89AA076}" destId="{9724853B-121B-467F-A32D-968BEA896104}" srcOrd="0" destOrd="0" presId="urn:microsoft.com/office/officeart/2005/8/layout/orgChart1"/>
    <dgm:cxn modelId="{0152F3AB-DA19-4BFD-9A41-908020AEF979}" type="presParOf" srcId="{9724853B-121B-467F-A32D-968BEA896104}" destId="{EC73CD01-2D0C-4F01-B3DE-351198D9A1A3}" srcOrd="0" destOrd="0" presId="urn:microsoft.com/office/officeart/2005/8/layout/orgChart1"/>
    <dgm:cxn modelId="{FC7C5D83-202C-4542-828F-F82777CCF64F}" type="presParOf" srcId="{9724853B-121B-467F-A32D-968BEA896104}" destId="{3AA1A140-275F-49EA-93CF-47E850EDF276}" srcOrd="1" destOrd="0" presId="urn:microsoft.com/office/officeart/2005/8/layout/orgChart1"/>
    <dgm:cxn modelId="{39B136F6-6F1F-4E66-8715-0684B35580AC}" type="presParOf" srcId="{728E2A23-A5B2-48F8-8E6D-28C3B89AA076}" destId="{67C6CCC7-82B5-4F2E-9049-9F84ABE50E0B}" srcOrd="1" destOrd="0" presId="urn:microsoft.com/office/officeart/2005/8/layout/orgChart1"/>
    <dgm:cxn modelId="{A8635A9B-D403-41D7-A53C-1B40371216D1}" type="presParOf" srcId="{67C6CCC7-82B5-4F2E-9049-9F84ABE50E0B}" destId="{02BFACC0-A118-4726-AED8-C6096FBB84DE}" srcOrd="0" destOrd="0" presId="urn:microsoft.com/office/officeart/2005/8/layout/orgChart1"/>
    <dgm:cxn modelId="{E2D1CB6D-845E-4D10-8082-1BF9904803AB}" type="presParOf" srcId="{67C6CCC7-82B5-4F2E-9049-9F84ABE50E0B}" destId="{94BC87E7-0B60-43BE-BF5A-CD97BCFF3DBA}" srcOrd="1" destOrd="0" presId="urn:microsoft.com/office/officeart/2005/8/layout/orgChart1"/>
    <dgm:cxn modelId="{380E1D1D-E547-4082-893B-49CCA282F519}" type="presParOf" srcId="{94BC87E7-0B60-43BE-BF5A-CD97BCFF3DBA}" destId="{BA6D3FEA-26D4-4D03-B6E7-A0CD675C2757}" srcOrd="0" destOrd="0" presId="urn:microsoft.com/office/officeart/2005/8/layout/orgChart1"/>
    <dgm:cxn modelId="{24535603-6C08-438B-965B-BCC3D5B86A4C}" type="presParOf" srcId="{BA6D3FEA-26D4-4D03-B6E7-A0CD675C2757}" destId="{63835557-75A5-488F-B11D-34E636B91CDF}" srcOrd="0" destOrd="0" presId="urn:microsoft.com/office/officeart/2005/8/layout/orgChart1"/>
    <dgm:cxn modelId="{68D65E5C-194B-4717-9EDE-CC2437A77E0E}" type="presParOf" srcId="{BA6D3FEA-26D4-4D03-B6E7-A0CD675C2757}" destId="{E2BF9163-4C8A-4E4D-A392-2E9AD63CF26B}" srcOrd="1" destOrd="0" presId="urn:microsoft.com/office/officeart/2005/8/layout/orgChart1"/>
    <dgm:cxn modelId="{67796CF6-79C6-4943-987B-A429FEFF38B1}" type="presParOf" srcId="{94BC87E7-0B60-43BE-BF5A-CD97BCFF3DBA}" destId="{4A546F76-CAFB-4BF5-9152-FA56BD1F97F5}" srcOrd="1" destOrd="0" presId="urn:microsoft.com/office/officeart/2005/8/layout/orgChart1"/>
    <dgm:cxn modelId="{F2557728-4A28-402A-B386-3C801998CCE1}" type="presParOf" srcId="{4A546F76-CAFB-4BF5-9152-FA56BD1F97F5}" destId="{73AFB461-97AF-430B-ACDA-A13177CDAE20}" srcOrd="0" destOrd="0" presId="urn:microsoft.com/office/officeart/2005/8/layout/orgChart1"/>
    <dgm:cxn modelId="{38C326FD-F7DE-4B3A-91D9-2F44C833B207}" type="presParOf" srcId="{4A546F76-CAFB-4BF5-9152-FA56BD1F97F5}" destId="{78CA5D59-3D5B-4923-B5D1-B4E1686AC124}" srcOrd="1" destOrd="0" presId="urn:microsoft.com/office/officeart/2005/8/layout/orgChart1"/>
    <dgm:cxn modelId="{EAE2ACF5-136D-4B10-B614-29410DD07938}" type="presParOf" srcId="{78CA5D59-3D5B-4923-B5D1-B4E1686AC124}" destId="{3B6A532D-7352-4E30-AEFD-836F0460DBDE}" srcOrd="0" destOrd="0" presId="urn:microsoft.com/office/officeart/2005/8/layout/orgChart1"/>
    <dgm:cxn modelId="{D2327F71-4A69-4534-BA7B-ABE0AE597447}" type="presParOf" srcId="{3B6A532D-7352-4E30-AEFD-836F0460DBDE}" destId="{C3E77CCA-78DC-44C7-BBCD-35930738486F}" srcOrd="0" destOrd="0" presId="urn:microsoft.com/office/officeart/2005/8/layout/orgChart1"/>
    <dgm:cxn modelId="{96A53D64-0F0F-4513-9922-5AE397984CC6}" type="presParOf" srcId="{3B6A532D-7352-4E30-AEFD-836F0460DBDE}" destId="{C53B362A-6F2C-4E2B-ADE9-137C00A75634}" srcOrd="1" destOrd="0" presId="urn:microsoft.com/office/officeart/2005/8/layout/orgChart1"/>
    <dgm:cxn modelId="{86EDCB4A-F4AD-40C9-A88D-8DED7B419838}" type="presParOf" srcId="{78CA5D59-3D5B-4923-B5D1-B4E1686AC124}" destId="{F2C61029-7212-4793-A877-8EDFFAB1C361}" srcOrd="1" destOrd="0" presId="urn:microsoft.com/office/officeart/2005/8/layout/orgChart1"/>
    <dgm:cxn modelId="{0E4E41C5-F045-4F17-8310-25BFC78B6C9B}" type="presParOf" srcId="{78CA5D59-3D5B-4923-B5D1-B4E1686AC124}" destId="{89FFC37E-0245-47EF-B141-303FE2C3AC7C}" srcOrd="2" destOrd="0" presId="urn:microsoft.com/office/officeart/2005/8/layout/orgChart1"/>
    <dgm:cxn modelId="{388ADD24-090B-49CD-BCF2-4C906E3FDD46}" type="presParOf" srcId="{94BC87E7-0B60-43BE-BF5A-CD97BCFF3DBA}" destId="{752A5CB1-1A40-4CBE-A975-52AB8DBF7BD7}" srcOrd="2" destOrd="0" presId="urn:microsoft.com/office/officeart/2005/8/layout/orgChart1"/>
    <dgm:cxn modelId="{7E2DE558-C7AC-4B66-8096-86F09E358BE8}" type="presParOf" srcId="{728E2A23-A5B2-48F8-8E6D-28C3B89AA076}" destId="{295E4ED2-60E3-4F50-97C9-CF2AF70C88CC}" srcOrd="2" destOrd="0" presId="urn:microsoft.com/office/officeart/2005/8/layout/orgChart1"/>
    <dgm:cxn modelId="{1FB8F24E-85D9-441F-904D-51B4A0F9DB66}" type="presParOf" srcId="{A32236DF-6FAD-44A5-A43F-A23089BB5B48}" destId="{DB16A451-DCBF-4222-96DB-E83FADA41E14}" srcOrd="2" destOrd="0" presId="urn:microsoft.com/office/officeart/2005/8/layout/orgChart1"/>
    <dgm:cxn modelId="{C0B4A098-0BE0-4DF8-BC5B-0D8A660B6542}" type="presParOf" srcId="{A32236DF-6FAD-44A5-A43F-A23089BB5B48}" destId="{7349246D-386F-4BDE-9320-1108860B9455}" srcOrd="3" destOrd="0" presId="urn:microsoft.com/office/officeart/2005/8/layout/orgChart1"/>
    <dgm:cxn modelId="{E2A32877-EC2D-4F33-B5A2-DC8D4A76AC58}" type="presParOf" srcId="{7349246D-386F-4BDE-9320-1108860B9455}" destId="{5C54EBA7-DB81-4921-A5C4-6372029231ED}" srcOrd="0" destOrd="0" presId="urn:microsoft.com/office/officeart/2005/8/layout/orgChart1"/>
    <dgm:cxn modelId="{157B14F0-BCC9-4FB1-A4D1-51CE781038CB}" type="presParOf" srcId="{5C54EBA7-DB81-4921-A5C4-6372029231ED}" destId="{30212A0C-F0E2-494C-8F5A-18BFD5734314}" srcOrd="0" destOrd="0" presId="urn:microsoft.com/office/officeart/2005/8/layout/orgChart1"/>
    <dgm:cxn modelId="{F1124142-B76C-4C25-AAF6-DA93A4C1C4CA}" type="presParOf" srcId="{5C54EBA7-DB81-4921-A5C4-6372029231ED}" destId="{8444FF16-93C2-4C79-8F59-4DF2EFDBC9DB}" srcOrd="1" destOrd="0" presId="urn:microsoft.com/office/officeart/2005/8/layout/orgChart1"/>
    <dgm:cxn modelId="{06A21A2A-0120-4855-8AA8-BBCE749FFA3C}" type="presParOf" srcId="{7349246D-386F-4BDE-9320-1108860B9455}" destId="{0E1CD2CB-ABE3-4671-99A3-AADD78A3A181}" srcOrd="1" destOrd="0" presId="urn:microsoft.com/office/officeart/2005/8/layout/orgChart1"/>
    <dgm:cxn modelId="{BD7AC37C-EE5E-4346-A88C-72F2BDA3550B}" type="presParOf" srcId="{0E1CD2CB-ABE3-4671-99A3-AADD78A3A181}" destId="{DB31AC15-8812-444B-BBEF-1553C142A23A}" srcOrd="0" destOrd="0" presId="urn:microsoft.com/office/officeart/2005/8/layout/orgChart1"/>
    <dgm:cxn modelId="{3EB99117-21EE-432E-A4D2-3A104CBE1752}" type="presParOf" srcId="{0E1CD2CB-ABE3-4671-99A3-AADD78A3A181}" destId="{E66913E0-B36A-46E4-AF88-F2FBC400C274}" srcOrd="1" destOrd="0" presId="urn:microsoft.com/office/officeart/2005/8/layout/orgChart1"/>
    <dgm:cxn modelId="{600A91BA-E338-415E-948E-62F0A24F7362}" type="presParOf" srcId="{E66913E0-B36A-46E4-AF88-F2FBC400C274}" destId="{5B4504A5-4EED-4692-BFA8-20A0C877C316}" srcOrd="0" destOrd="0" presId="urn:microsoft.com/office/officeart/2005/8/layout/orgChart1"/>
    <dgm:cxn modelId="{DCEE74C5-DAD0-4841-BC59-C10126EE796F}" type="presParOf" srcId="{5B4504A5-4EED-4692-BFA8-20A0C877C316}" destId="{8D747283-DBCF-4248-B9BB-6D387649B288}" srcOrd="0" destOrd="0" presId="urn:microsoft.com/office/officeart/2005/8/layout/orgChart1"/>
    <dgm:cxn modelId="{1FC34D13-B68A-4CDB-B2DD-20D79D5F7343}" type="presParOf" srcId="{5B4504A5-4EED-4692-BFA8-20A0C877C316}" destId="{1A761729-6501-4041-A703-760E50D2A6CF}" srcOrd="1" destOrd="0" presId="urn:microsoft.com/office/officeart/2005/8/layout/orgChart1"/>
    <dgm:cxn modelId="{174E3695-6294-4BD1-B78F-33E7674E2BF0}" type="presParOf" srcId="{E66913E0-B36A-46E4-AF88-F2FBC400C274}" destId="{F45D74B1-4622-45EE-93C4-546E0B8624AA}" srcOrd="1" destOrd="0" presId="urn:microsoft.com/office/officeart/2005/8/layout/orgChart1"/>
    <dgm:cxn modelId="{DBD00B34-67C6-43D9-95E7-12AC1A46EE6F}" type="presParOf" srcId="{E66913E0-B36A-46E4-AF88-F2FBC400C274}" destId="{2D45419D-B76E-4943-8669-A6C504A98F6E}" srcOrd="2" destOrd="0" presId="urn:microsoft.com/office/officeart/2005/8/layout/orgChart1"/>
    <dgm:cxn modelId="{E9945CA2-5322-4195-B02A-DE28119CB759}" type="presParOf" srcId="{0E1CD2CB-ABE3-4671-99A3-AADD78A3A181}" destId="{31C418AD-7EEA-4EF8-8E62-C61DB7CF7DBA}" srcOrd="2" destOrd="0" presId="urn:microsoft.com/office/officeart/2005/8/layout/orgChart1"/>
    <dgm:cxn modelId="{37292C45-FF0A-4E73-B24C-1526FE97D4F3}" type="presParOf" srcId="{0E1CD2CB-ABE3-4671-99A3-AADD78A3A181}" destId="{A9669E3C-9099-4109-A999-425215C64E8A}" srcOrd="3" destOrd="0" presId="urn:microsoft.com/office/officeart/2005/8/layout/orgChart1"/>
    <dgm:cxn modelId="{C6795073-3136-4FF4-8F10-3AD2516A1051}" type="presParOf" srcId="{A9669E3C-9099-4109-A999-425215C64E8A}" destId="{64646A77-D318-4D25-A7E9-4B7783288428}" srcOrd="0" destOrd="0" presId="urn:microsoft.com/office/officeart/2005/8/layout/orgChart1"/>
    <dgm:cxn modelId="{46AE2BB8-153B-4136-B993-527D411C62FE}" type="presParOf" srcId="{64646A77-D318-4D25-A7E9-4B7783288428}" destId="{CAB29DCA-238D-48F4-BDF9-29AD561F8F27}" srcOrd="0" destOrd="0" presId="urn:microsoft.com/office/officeart/2005/8/layout/orgChart1"/>
    <dgm:cxn modelId="{A0DF892E-00FD-4CB8-9998-6B5EFF9CDBD1}" type="presParOf" srcId="{64646A77-D318-4D25-A7E9-4B7783288428}" destId="{7E807C02-177D-40C4-B279-01E3A4E9524A}" srcOrd="1" destOrd="0" presId="urn:microsoft.com/office/officeart/2005/8/layout/orgChart1"/>
    <dgm:cxn modelId="{9DC87509-0B44-4E88-9F8F-6F2A7D916BE7}" type="presParOf" srcId="{A9669E3C-9099-4109-A999-425215C64E8A}" destId="{6039CFAD-5084-42E5-823B-71409F313B5B}" srcOrd="1" destOrd="0" presId="urn:microsoft.com/office/officeart/2005/8/layout/orgChart1"/>
    <dgm:cxn modelId="{E61D0114-638C-46EA-9F08-DFD35EEC48FE}" type="presParOf" srcId="{6039CFAD-5084-42E5-823B-71409F313B5B}" destId="{31933583-D4CB-4B7F-B762-6080C4777DE8}" srcOrd="0" destOrd="0" presId="urn:microsoft.com/office/officeart/2005/8/layout/orgChart1"/>
    <dgm:cxn modelId="{4CB8EFE6-7CAA-4798-AEFA-5A340AF5E484}" type="presParOf" srcId="{6039CFAD-5084-42E5-823B-71409F313B5B}" destId="{F76DDC40-C395-4081-8BBC-6B0EDB3B65A8}" srcOrd="1" destOrd="0" presId="urn:microsoft.com/office/officeart/2005/8/layout/orgChart1"/>
    <dgm:cxn modelId="{FE8BB4EC-9384-4D2D-9014-A18B0EAC86B9}" type="presParOf" srcId="{F76DDC40-C395-4081-8BBC-6B0EDB3B65A8}" destId="{E7C84D4C-D6B0-4437-BABD-DB01095696A8}" srcOrd="0" destOrd="0" presId="urn:microsoft.com/office/officeart/2005/8/layout/orgChart1"/>
    <dgm:cxn modelId="{C5B83B92-6E99-4863-828A-1D4357C22BD8}" type="presParOf" srcId="{E7C84D4C-D6B0-4437-BABD-DB01095696A8}" destId="{72114935-6679-4B4B-BAFF-649E5BE1A38E}" srcOrd="0" destOrd="0" presId="urn:microsoft.com/office/officeart/2005/8/layout/orgChart1"/>
    <dgm:cxn modelId="{DA4327C0-9DDC-4433-A424-9D5FC3AEE041}" type="presParOf" srcId="{E7C84D4C-D6B0-4437-BABD-DB01095696A8}" destId="{4036289C-1D27-4448-B099-7C8B6B7E4A43}" srcOrd="1" destOrd="0" presId="urn:microsoft.com/office/officeart/2005/8/layout/orgChart1"/>
    <dgm:cxn modelId="{5A3E630C-1D4E-4A10-BF11-DA714DCC86F7}" type="presParOf" srcId="{F76DDC40-C395-4081-8BBC-6B0EDB3B65A8}" destId="{E59EB5B6-96C9-422A-ABE9-E43B78E1F690}" srcOrd="1" destOrd="0" presId="urn:microsoft.com/office/officeart/2005/8/layout/orgChart1"/>
    <dgm:cxn modelId="{B690C155-CE74-4134-933A-006F9C65427D}" type="presParOf" srcId="{F76DDC40-C395-4081-8BBC-6B0EDB3B65A8}" destId="{7208D29C-2B97-4680-90BB-9BBFF7CB54C2}" srcOrd="2" destOrd="0" presId="urn:microsoft.com/office/officeart/2005/8/layout/orgChart1"/>
    <dgm:cxn modelId="{1D7CCB46-E278-45D1-BEE3-F1664C2639C8}" type="presParOf" srcId="{A9669E3C-9099-4109-A999-425215C64E8A}" destId="{E7F4156E-80C9-4619-803A-47EAFAE83730}" srcOrd="2" destOrd="0" presId="urn:microsoft.com/office/officeart/2005/8/layout/orgChart1"/>
    <dgm:cxn modelId="{6A69D267-0043-4228-8775-BCC980F0B14E}" type="presParOf" srcId="{7349246D-386F-4BDE-9320-1108860B9455}" destId="{5D0216A3-949A-480E-8E74-D56D1FB451B7}" srcOrd="2" destOrd="0" presId="urn:microsoft.com/office/officeart/2005/8/layout/orgChart1"/>
    <dgm:cxn modelId="{BEAFBF60-5150-4ED9-93B1-4465EFA14211}" type="presParOf" srcId="{2E82A5B6-3411-4E75-9B6C-FFD68997E937}" destId="{43F78B9E-702C-4C4C-815D-0C16FFAF8091}" srcOrd="2" destOrd="0" presId="urn:microsoft.com/office/officeart/2005/8/layout/orgChart1"/>
    <dgm:cxn modelId="{C5523C43-9113-4C84-8B0C-BD0C93E8F52C}" type="presParOf" srcId="{111F35FA-176A-45AB-973C-37B70D8CC3AA}" destId="{8C6282AD-8622-4012-9BFD-597E50057562}" srcOrd="2" destOrd="0" presId="urn:microsoft.com/office/officeart/2005/8/layout/orgChart1"/>
    <dgm:cxn modelId="{CBBD3DC3-4787-4789-AFA3-CCCD5EE1406C}" type="presParOf" srcId="{513A0A4F-EF48-4634-95B3-804A3238F4BC}" destId="{8A3FBACC-2BB8-4814-8D37-384FA0E11E8A}" srcOrd="6" destOrd="0" presId="urn:microsoft.com/office/officeart/2005/8/layout/orgChart1"/>
    <dgm:cxn modelId="{220DC8C1-9AD4-428D-8B1B-C71364E2EBE7}" type="presParOf" srcId="{513A0A4F-EF48-4634-95B3-804A3238F4BC}" destId="{9FE8951C-7268-4BAA-B981-EF7E2C4F8249}" srcOrd="7" destOrd="0" presId="urn:microsoft.com/office/officeart/2005/8/layout/orgChart1"/>
    <dgm:cxn modelId="{5C898903-6E22-4195-8A45-1AD49318B8BD}" type="presParOf" srcId="{9FE8951C-7268-4BAA-B981-EF7E2C4F8249}" destId="{C20038B8-D397-43BC-97B8-A6051BA79D15}" srcOrd="0" destOrd="0" presId="urn:microsoft.com/office/officeart/2005/8/layout/orgChart1"/>
    <dgm:cxn modelId="{854E13A8-40E6-4D9B-9B13-9A3629DD04D5}" type="presParOf" srcId="{C20038B8-D397-43BC-97B8-A6051BA79D15}" destId="{C3C4B26A-56C2-4A2B-9F5A-65BA78570BEC}" srcOrd="0" destOrd="0" presId="urn:microsoft.com/office/officeart/2005/8/layout/orgChart1"/>
    <dgm:cxn modelId="{293B4CFC-A7E3-4CB0-B67E-DCE1CB2C2462}" type="presParOf" srcId="{C20038B8-D397-43BC-97B8-A6051BA79D15}" destId="{EF698439-42DE-4D6D-9E3B-D5D18AB97334}" srcOrd="1" destOrd="0" presId="urn:microsoft.com/office/officeart/2005/8/layout/orgChart1"/>
    <dgm:cxn modelId="{5ADCB4C5-8B30-44F6-BB1F-F3FF62CF5E02}" type="presParOf" srcId="{9FE8951C-7268-4BAA-B981-EF7E2C4F8249}" destId="{CF437937-6C7B-49BD-8251-54048E77D7A4}" srcOrd="1" destOrd="0" presId="urn:microsoft.com/office/officeart/2005/8/layout/orgChart1"/>
    <dgm:cxn modelId="{CD898895-3BD5-406E-B963-B06F48553C7D}" type="presParOf" srcId="{CF437937-6C7B-49BD-8251-54048E77D7A4}" destId="{A13687C8-367B-45CD-99B0-7EACBB1BCED0}" srcOrd="0" destOrd="0" presId="urn:microsoft.com/office/officeart/2005/8/layout/orgChart1"/>
    <dgm:cxn modelId="{DBD28ED8-F77B-4614-B3F4-44DC38A909D1}" type="presParOf" srcId="{CF437937-6C7B-49BD-8251-54048E77D7A4}" destId="{F1C742D5-BA76-4F57-89BB-6E382A7012C5}" srcOrd="1" destOrd="0" presId="urn:microsoft.com/office/officeart/2005/8/layout/orgChart1"/>
    <dgm:cxn modelId="{F1C81EFD-2391-41EF-94D1-5DE72C8006A2}" type="presParOf" srcId="{F1C742D5-BA76-4F57-89BB-6E382A7012C5}" destId="{F22C671F-8D86-489E-97DA-90B877F3545E}" srcOrd="0" destOrd="0" presId="urn:microsoft.com/office/officeart/2005/8/layout/orgChart1"/>
    <dgm:cxn modelId="{F626D236-78D4-4665-9F7F-0C64D4AD755A}" type="presParOf" srcId="{F22C671F-8D86-489E-97DA-90B877F3545E}" destId="{D84B5B39-F148-4BB3-A3DF-9CA8A6788FAF}" srcOrd="0" destOrd="0" presId="urn:microsoft.com/office/officeart/2005/8/layout/orgChart1"/>
    <dgm:cxn modelId="{5C3307DE-AF06-4A68-A1C6-E8C3CC11A58A}" type="presParOf" srcId="{F22C671F-8D86-489E-97DA-90B877F3545E}" destId="{BFDD161B-E1C0-42B3-80CA-6E5AFCCEE523}" srcOrd="1" destOrd="0" presId="urn:microsoft.com/office/officeart/2005/8/layout/orgChart1"/>
    <dgm:cxn modelId="{473827B0-E207-4A97-89B9-A6FB321BE774}" type="presParOf" srcId="{F1C742D5-BA76-4F57-89BB-6E382A7012C5}" destId="{5AD8A45B-EAC9-49AD-BD80-63000F9ADF49}" srcOrd="1" destOrd="0" presId="urn:microsoft.com/office/officeart/2005/8/layout/orgChart1"/>
    <dgm:cxn modelId="{90B53C0A-CFD8-4AB5-A6BE-EB0458133095}" type="presParOf" srcId="{F1C742D5-BA76-4F57-89BB-6E382A7012C5}" destId="{DB9795C0-4406-4913-8AE4-8EA8CDADA288}" srcOrd="2" destOrd="0" presId="urn:microsoft.com/office/officeart/2005/8/layout/orgChart1"/>
    <dgm:cxn modelId="{5F065248-173A-4246-AB5F-F722800F29F7}" type="presParOf" srcId="{CF437937-6C7B-49BD-8251-54048E77D7A4}" destId="{4097683D-98B7-4B5C-879F-1D41885C552E}" srcOrd="2" destOrd="0" presId="urn:microsoft.com/office/officeart/2005/8/layout/orgChart1"/>
    <dgm:cxn modelId="{1E2D3217-C5C1-4EAB-8798-90A3492FC06E}" type="presParOf" srcId="{CF437937-6C7B-49BD-8251-54048E77D7A4}" destId="{20B206D3-61DC-432B-BC32-A870E72ED339}" srcOrd="3" destOrd="0" presId="urn:microsoft.com/office/officeart/2005/8/layout/orgChart1"/>
    <dgm:cxn modelId="{16C90E96-EAD7-4FBF-9229-1E8C9ED5EB5C}" type="presParOf" srcId="{20B206D3-61DC-432B-BC32-A870E72ED339}" destId="{ABAD228C-32EB-4E5F-B1CC-B68047730509}" srcOrd="0" destOrd="0" presId="urn:microsoft.com/office/officeart/2005/8/layout/orgChart1"/>
    <dgm:cxn modelId="{BBB3570C-8869-4041-808C-83B11CDA9BF6}" type="presParOf" srcId="{ABAD228C-32EB-4E5F-B1CC-B68047730509}" destId="{D412D5E0-28E2-46FB-8B48-D6CD0423D2FD}" srcOrd="0" destOrd="0" presId="urn:microsoft.com/office/officeart/2005/8/layout/orgChart1"/>
    <dgm:cxn modelId="{6BE82725-9032-420D-A396-400B29EC4993}" type="presParOf" srcId="{ABAD228C-32EB-4E5F-B1CC-B68047730509}" destId="{D2C5A849-F61D-4275-9BC3-8EC590562939}" srcOrd="1" destOrd="0" presId="urn:microsoft.com/office/officeart/2005/8/layout/orgChart1"/>
    <dgm:cxn modelId="{BD46B7EC-7D61-4F34-A87F-4ACDC3EF373A}" type="presParOf" srcId="{20B206D3-61DC-432B-BC32-A870E72ED339}" destId="{365D62B4-0327-497A-87A3-E4A1ED173C99}" srcOrd="1" destOrd="0" presId="urn:microsoft.com/office/officeart/2005/8/layout/orgChart1"/>
    <dgm:cxn modelId="{EE9042CE-5924-4505-9BFA-456D2825C014}" type="presParOf" srcId="{20B206D3-61DC-432B-BC32-A870E72ED339}" destId="{C449204E-26C8-4997-874C-EC572AE9839C}" srcOrd="2" destOrd="0" presId="urn:microsoft.com/office/officeart/2005/8/layout/orgChart1"/>
    <dgm:cxn modelId="{AD7963B0-BB40-4C43-95C2-B5AF6DE55235}" type="presParOf" srcId="{9FE8951C-7268-4BAA-B981-EF7E2C4F8249}" destId="{E97DFCED-001D-4526-853B-09DD36343C7A}" srcOrd="2" destOrd="0" presId="urn:microsoft.com/office/officeart/2005/8/layout/orgChart1"/>
    <dgm:cxn modelId="{FFCA71C5-BB38-40DE-ACE9-0AF60C077C6E}" type="presParOf" srcId="{40BD7DE9-879E-4E48-B4F6-299BC1A3A79D}" destId="{C4CA2857-927D-4FAC-845C-451C93B0F4A9}" srcOrd="2" destOrd="0" presId="urn:microsoft.com/office/officeart/2005/8/layout/orgChart1"/>
    <dgm:cxn modelId="{0EEADB04-B66E-4C6F-8413-A600904F8DA6}" type="presParOf" srcId="{EB0C6637-BF9D-468F-99F2-6556E74CCE00}" destId="{20F8C8FB-25EA-40C4-9568-2CB911E730F3}" srcOrd="1" destOrd="0" presId="urn:microsoft.com/office/officeart/2005/8/layout/orgChart1"/>
    <dgm:cxn modelId="{615A9736-A169-41EE-8972-8C9E7E9A1CB3}" type="presParOf" srcId="{20F8C8FB-25EA-40C4-9568-2CB911E730F3}" destId="{B4B99009-AE8D-4C1D-A423-A741C45412A9}" srcOrd="0" destOrd="0" presId="urn:microsoft.com/office/officeart/2005/8/layout/orgChart1"/>
    <dgm:cxn modelId="{9A072AEC-99D3-438F-BC7F-2D909899BA48}" type="presParOf" srcId="{B4B99009-AE8D-4C1D-A423-A741C45412A9}" destId="{35F29CD9-C23D-4ADD-A970-C6A560C1F1DF}" srcOrd="0" destOrd="0" presId="urn:microsoft.com/office/officeart/2005/8/layout/orgChart1"/>
    <dgm:cxn modelId="{5C2DA809-BD16-42BB-96C6-53C7A73B4BA5}" type="presParOf" srcId="{B4B99009-AE8D-4C1D-A423-A741C45412A9}" destId="{27ADBC41-F610-44BB-8C53-D1B5A88FCAD8}" srcOrd="1" destOrd="0" presId="urn:microsoft.com/office/officeart/2005/8/layout/orgChart1"/>
    <dgm:cxn modelId="{D0291C2C-76F8-41E4-8F00-0B9C0AE3BAB8}" type="presParOf" srcId="{20F8C8FB-25EA-40C4-9568-2CB911E730F3}" destId="{EB918546-76D7-448E-BEEC-2E71682F5407}" srcOrd="1" destOrd="0" presId="urn:microsoft.com/office/officeart/2005/8/layout/orgChart1"/>
    <dgm:cxn modelId="{F2A2FF5B-B03E-40C1-AA34-E67F76990FEF}"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AA9D5C29-16B5-4769-AA06-CDB3BD0BCED7}" type="sibTrans" cxnId="{D490C0BF-CB05-4CCB-B6C6-FAB18E3E550F}">
      <dgm:prSet/>
      <dgm:spPr/>
      <dgm:t>
        <a:bodyPr/>
        <a:lstStyle/>
        <a:p>
          <a:endParaRPr lang="nl-NL"/>
        </a:p>
      </dgm:t>
    </dgm:pt>
    <dgm:pt modelId="{C4E6A13B-BA59-47C9-A45F-A688298D8710}" type="par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custLinFactY="-16984" custLinFactNeighborX="-56902" custLinFactNeighborY="-100000">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3B3CA8EA-685E-4E67-B87D-5B48B9491D22}" type="presOf" srcId="{71A3BA6B-0B66-4FFB-AFC5-8330E1D51857}" destId="{72114935-6679-4B4B-BAFF-649E5BE1A38E}" srcOrd="0" destOrd="0" presId="urn:microsoft.com/office/officeart/2005/8/layout/orgChart1"/>
    <dgm:cxn modelId="{6C08FB84-1873-4321-BCE4-058FDE25309C}" type="presOf" srcId="{9EBDCEC8-0341-45D8-A441-36520E6644FD}" destId="{C53B362A-6F2C-4E2B-ADE9-137C00A75634}" srcOrd="1" destOrd="0" presId="urn:microsoft.com/office/officeart/2005/8/layout/orgChart1"/>
    <dgm:cxn modelId="{7D6A46B1-7231-4716-85EE-7C2EE81CA98D}" type="presOf" srcId="{C235CB76-9E8F-4F2C-9C14-18A7B6662BF8}" destId="{35F29CD9-C23D-4ADD-A970-C6A560C1F1DF}"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01D7057C-91E6-4FE3-8B56-9751855B42F6}" type="presOf" srcId="{BBC93586-1F25-4320-BEEF-DA74ED73B23A}" destId="{DB31AC15-8812-444B-BBEF-1553C142A23A}" srcOrd="0" destOrd="0" presId="urn:microsoft.com/office/officeart/2005/8/layout/orgChart1"/>
    <dgm:cxn modelId="{AE40254E-C870-484D-A220-45B288BA1458}" type="presOf" srcId="{50C917C6-1A06-4C8D-8FE1-12D9739C1735}" destId="{E2E30461-C636-45B0-8228-9FDD9C8C74F5}"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22CF5A4D-B0E7-46C2-A328-36D859BCB53B}" type="presOf" srcId="{1B96F8F9-3A26-435D-8771-5D2FA162723A}" destId="{DA5C9B02-3FEE-4CE2-9477-0B0C4A3AEFA7}"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EBBD8BB4-F8E6-41B3-AE6B-996C54FB5327}" type="presOf" srcId="{C235CB76-9E8F-4F2C-9C14-18A7B6662BF8}" destId="{27ADBC41-F610-44BB-8C53-D1B5A88FCAD8}" srcOrd="1"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F00EE490-3FAD-4030-813D-818A96F96A79}" type="presOf" srcId="{D715A920-8A2C-43A6-AA53-8218D0FB3EA8}" destId="{8D747283-DBCF-4248-B9BB-6D387649B288}" srcOrd="0" destOrd="0" presId="urn:microsoft.com/office/officeart/2005/8/layout/orgChart1"/>
    <dgm:cxn modelId="{EF4210BD-1B7D-40E7-BDF5-802D90901801}" type="presOf" srcId="{369C2548-CE3C-44EB-A0F4-873E2F6D7004}" destId="{BD57B6AA-A262-4F67-99A6-B434AD4E5F20}" srcOrd="0" destOrd="0" presId="urn:microsoft.com/office/officeart/2005/8/layout/orgChart1"/>
    <dgm:cxn modelId="{67F62529-81E9-494F-84BE-F71B67E6B276}" type="presOf" srcId="{AA47BA6C-896D-4297-BAE6-0CB9D7C83F93}" destId="{4097683D-98B7-4B5C-879F-1D41885C552E}" srcOrd="0" destOrd="0" presId="urn:microsoft.com/office/officeart/2005/8/layout/orgChart1"/>
    <dgm:cxn modelId="{7FD19436-8C47-4F13-A069-43F9C66025E1}" type="presOf" srcId="{EAD7C900-AC14-45AA-AA7A-32F2D2C4578C}" destId="{E2BF9163-4C8A-4E4D-A392-2E9AD63CF26B}" srcOrd="1"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41722D9A-7942-4008-828A-0D5F40C665FB}" type="presOf" srcId="{F2AA57B2-577B-4490-A6EC-85FB7A701BA6}" destId="{1EA09FFA-6C84-4CDE-A6EC-CDEAC11610FF}" srcOrd="0" destOrd="0" presId="urn:microsoft.com/office/officeart/2005/8/layout/orgChart1"/>
    <dgm:cxn modelId="{ADDB1CB8-92FC-489D-B755-36F60D642C43}" type="presOf" srcId="{004DC190-4CB1-4209-899D-25009E9BE858}" destId="{866B3E9D-E97E-4312-BD82-9C80148CC414}" srcOrd="0" destOrd="0" presId="urn:microsoft.com/office/officeart/2005/8/layout/orgChart1"/>
    <dgm:cxn modelId="{844E0BED-AFF6-43C7-AA43-256E33FC4A8C}" type="presOf" srcId="{6BCC64F7-1277-4E07-90F0-8146D13021F6}" destId="{D2C5A849-F61D-4275-9BC3-8EC590562939}"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11AFDB8A-1890-4E0F-8893-5E3D5FC4F21F}" type="presOf" srcId="{74BF011A-2C93-4849-8970-23FD8BFE5E2B}" destId="{C3C4B26A-56C2-4A2B-9F5A-65BA78570BEC}" srcOrd="0" destOrd="0" presId="urn:microsoft.com/office/officeart/2005/8/layout/orgChart1"/>
    <dgm:cxn modelId="{AAE46EEE-EF1B-4710-BA8E-724D659F6FDB}" type="presOf" srcId="{E2BB06C0-F4CD-4F17-A814-6B2650819CA0}" destId="{13489DDF-4147-489E-914D-A5E8BAB661F2}" srcOrd="0" destOrd="0" presId="urn:microsoft.com/office/officeart/2005/8/layout/orgChart1"/>
    <dgm:cxn modelId="{01A5D4BF-C3B1-4C16-9197-DC46B5D98834}" type="presOf" srcId="{2E87FF8F-56E9-43EB-979F-D06E79DDD818}" destId="{DB16A451-DCBF-4222-96DB-E83FADA41E14}" srcOrd="0" destOrd="0" presId="urn:microsoft.com/office/officeart/2005/8/layout/orgChart1"/>
    <dgm:cxn modelId="{2698827D-6086-49F8-A927-A666C6E935F7}" type="presOf" srcId="{074AD57A-829A-4718-8B5E-2243F8A354C7}" destId="{31C418AD-7EEA-4EF8-8E62-C61DB7CF7DBA}" srcOrd="0" destOrd="0" presId="urn:microsoft.com/office/officeart/2005/8/layout/orgChart1"/>
    <dgm:cxn modelId="{43182D5B-287A-447F-B5CC-DE1143D96AE3}" type="presOf" srcId="{C2638407-E068-4D15-8CC7-658631BCCCEB}" destId="{F6C4C0EA-99CF-48FA-BFA8-6DAA567B6129}" srcOrd="0" destOrd="0" presId="urn:microsoft.com/office/officeart/2005/8/layout/orgChart1"/>
    <dgm:cxn modelId="{FEA88308-DFF1-475B-BA0F-52162F8087F4}" type="presOf" srcId="{004DC190-4CB1-4209-899D-25009E9BE858}" destId="{06F2149E-A0D4-42D1-914B-A494743CF497}" srcOrd="1" destOrd="0" presId="urn:microsoft.com/office/officeart/2005/8/layout/orgChart1"/>
    <dgm:cxn modelId="{2D523DC7-CD59-412C-ABC6-DC45468457A8}" type="presOf" srcId="{71D8F595-A67F-4B3D-8802-D5E965100F87}" destId="{D0D14810-C232-4434-A5D9-66E58CA05F91}" srcOrd="0" destOrd="0" presId="urn:microsoft.com/office/officeart/2005/8/layout/orgChart1"/>
    <dgm:cxn modelId="{D002717D-7D65-4B14-835C-BA9F4E0AF684}" type="presOf" srcId="{74BF011A-2C93-4849-8970-23FD8BFE5E2B}" destId="{EF698439-42DE-4D6D-9E3B-D5D18AB97334}" srcOrd="1"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C0E85BE4-331E-427A-BF95-EABB57822AAB}" srcId="{74BF011A-2C93-4849-8970-23FD8BFE5E2B}" destId="{7143FD21-98FD-4B44-9F27-8C6771FFD0E3}" srcOrd="0" destOrd="0" parTransId="{2A179F9B-6EDA-4006-A65C-FE771D3C5460}" sibTransId="{AF069FED-F492-4133-917D-0C61214A336F}"/>
    <dgm:cxn modelId="{84689E12-2806-4B58-9390-961A37E235BC}" type="presOf" srcId="{A33EFCBD-BE3C-4371-A9CC-FE85C404392A}" destId="{02BFACC0-A118-4726-AED8-C6096FBB84DE}" srcOrd="0" destOrd="0" presId="urn:microsoft.com/office/officeart/2005/8/layout/orgChart1"/>
    <dgm:cxn modelId="{2E7C41BC-EA3F-48CD-94F0-EEE8DD52CB16}" type="presOf" srcId="{1DAFDBB6-8395-406D-8E35-26336871E082}" destId="{EE5597C2-FAE6-4C41-8553-442E39AC06DD}" srcOrd="1" destOrd="0" presId="urn:microsoft.com/office/officeart/2005/8/layout/orgChart1"/>
    <dgm:cxn modelId="{5657F203-38F8-491E-B579-3FE789B88CCE}" type="presOf" srcId="{7143FD21-98FD-4B44-9F27-8C6771FFD0E3}" destId="{D84B5B39-F148-4BB3-A3DF-9CA8A6788FAF}" srcOrd="0" destOrd="0" presId="urn:microsoft.com/office/officeart/2005/8/layout/orgChart1"/>
    <dgm:cxn modelId="{9CCEA06B-9233-408C-B981-41630B89E23C}" type="presOf" srcId="{5CED7F9F-0C26-435D-B060-AB41767509CC}" destId="{9BBADD5D-AD1A-4DF4-8F42-0A92B40BD590}" srcOrd="0" destOrd="0" presId="urn:microsoft.com/office/officeart/2005/8/layout/orgChart1"/>
    <dgm:cxn modelId="{01630B9D-0CE1-4A28-94DD-5D358161CE3C}" type="presOf" srcId="{6BCC64F7-1277-4E07-90F0-8146D13021F6}" destId="{D412D5E0-28E2-46FB-8B48-D6CD0423D2FD}" srcOrd="0" destOrd="0" presId="urn:microsoft.com/office/officeart/2005/8/layout/orgChart1"/>
    <dgm:cxn modelId="{E75E21EC-2693-4717-B013-6B5C0F12E23A}" type="presOf" srcId="{67A96D68-B6BD-46B4-9B75-9A8D65AC0635}" destId="{3D39ECDD-B283-4701-BE1C-5BFC5DE3F1F2}" srcOrd="1" destOrd="0" presId="urn:microsoft.com/office/officeart/2005/8/layout/orgChart1"/>
    <dgm:cxn modelId="{6D99119F-98E4-4A2E-9939-DA7E1662669C}" type="presOf" srcId="{10FDE490-DA9C-42DD-A319-E59491B4B6D5}" destId="{A4C475A7-40FC-4A14-A65B-47B5E45BBFD5}" srcOrd="0" destOrd="0" presId="urn:microsoft.com/office/officeart/2005/8/layout/orgChart1"/>
    <dgm:cxn modelId="{741300B8-89A6-4BF3-81E3-DA8F613787AF}" type="presOf" srcId="{5280F5D0-BBA9-4B50-97B7-05AECA17D038}" destId="{1D304FF9-9E61-4A78-AB44-195397086913}"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70E564EA-36AA-47EE-890E-660C5F23CB0D}" srcId="{67A96D68-B6BD-46B4-9B75-9A8D65AC0635}" destId="{539FFE66-CF9A-4B5F-A23D-B73DCB8A2C7D}" srcOrd="0" destOrd="0" parTransId="{50C917C6-1A06-4C8D-8FE1-12D9739C1735}" sibTransId="{87D632D0-3F6F-402F-BD8F-2362988EBFD1}"/>
    <dgm:cxn modelId="{78C4893E-228B-46B0-A944-62E1B6D6252E}" type="presOf" srcId="{CB4C5649-A1FC-4041-8A0D-A04D58088B8E}" destId="{D3596525-5B1E-4582-AFCD-20F2A619BD03}" srcOrd="0" destOrd="0" presId="urn:microsoft.com/office/officeart/2005/8/layout/orgChart1"/>
    <dgm:cxn modelId="{F61A36F4-7325-416B-94CA-3340DA280A1D}" type="presOf" srcId="{539FFE66-CF9A-4B5F-A23D-B73DCB8A2C7D}" destId="{7E6457A5-8302-4AD0-9EF2-48BDAB15403B}" srcOrd="1"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A4D9F8C9-FD0E-4781-BAB4-86A44CCF1BA7}" type="presOf" srcId="{5184D157-45CA-4FEF-A58A-B26221F9CA48}" destId="{F901B892-F5A8-479D-B02F-DD180F7BC0E3}"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7C049DC6-A583-4617-9571-00F56A86D7E6}" type="presOf" srcId="{E86E4BC1-DBB2-4961-919B-37DD2E8091DD}" destId="{57E0F1C7-489A-4F62-ABF5-ABBB98AE2CAB}"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D5455130-4E32-4AF3-A668-63B1E63B27CA}" type="presOf" srcId="{850227FD-696A-4E6E-AABE-73789947C146}" destId="{7E807C02-177D-40C4-B279-01E3A4E9524A}" srcOrd="1" destOrd="0" presId="urn:microsoft.com/office/officeart/2005/8/layout/orgChart1"/>
    <dgm:cxn modelId="{0D29FFD6-96BA-4BBD-94F8-E8BE545CA04F}" type="presOf" srcId="{67A96D68-B6BD-46B4-9B75-9A8D65AC0635}" destId="{A1BA210F-28BF-4D5E-8867-B9C4CF76BD14}" srcOrd="0" destOrd="0" presId="urn:microsoft.com/office/officeart/2005/8/layout/orgChart1"/>
    <dgm:cxn modelId="{2FC270CE-F82C-430D-BCB3-9834D719AEC7}" type="presOf" srcId="{01E6C257-1235-4C03-A1E6-23D13166589E}" destId="{24873F8F-7961-4284-9070-C8CED4E07646}" srcOrd="0" destOrd="0" presId="urn:microsoft.com/office/officeart/2005/8/layout/orgChart1"/>
    <dgm:cxn modelId="{66C4B040-C151-41BF-9C4D-1C4C4661FA52}" type="presOf" srcId="{C47F6E65-0F45-4A55-8E58-86DBD56B3B29}" destId="{73AFB461-97AF-430B-ACDA-A13177CDAE20}" srcOrd="0" destOrd="0" presId="urn:microsoft.com/office/officeart/2005/8/layout/orgChart1"/>
    <dgm:cxn modelId="{782F9838-CECA-4F54-AAE0-780E0021530A}" type="presOf" srcId="{E86E4BC1-DBB2-4961-919B-37DD2E8091DD}" destId="{D7F35E66-5F10-49D7-9580-2DB76B45369D}" srcOrd="1" destOrd="0" presId="urn:microsoft.com/office/officeart/2005/8/layout/orgChart1"/>
    <dgm:cxn modelId="{54501367-778D-4FB3-99A9-D683F2297B21}" type="presOf" srcId="{9EBDCEC8-0341-45D8-A441-36520E6644FD}" destId="{C3E77CCA-78DC-44C7-BBCD-35930738486F}" srcOrd="0" destOrd="0" presId="urn:microsoft.com/office/officeart/2005/8/layout/orgChart1"/>
    <dgm:cxn modelId="{0FCC8CFA-2680-411E-B70B-F346A2F3BC42}" type="presOf" srcId="{01E6C257-1235-4C03-A1E6-23D13166589E}" destId="{B9CA462B-7188-4457-A43D-6368AE044075}" srcOrd="1" destOrd="0" presId="urn:microsoft.com/office/officeart/2005/8/layout/orgChart1"/>
    <dgm:cxn modelId="{4481152A-4595-4616-B6D2-39784CBE5771}" type="presOf" srcId="{432E84C4-497A-4C16-879A-3EE79E01E0EE}" destId="{6F83C236-6AE2-4B70-BECC-36F89E5E46B9}" srcOrd="0" destOrd="0" presId="urn:microsoft.com/office/officeart/2005/8/layout/orgChart1"/>
    <dgm:cxn modelId="{ECB8B0D5-5C34-416E-8A2A-DB6CD082DA93}" type="presOf" srcId="{CB4C5649-A1FC-4041-8A0D-A04D58088B8E}" destId="{3FC5DA98-823D-4B97-9987-B008B3CE25EF}" srcOrd="1" destOrd="0" presId="urn:microsoft.com/office/officeart/2005/8/layout/orgChart1"/>
    <dgm:cxn modelId="{7D93B2EB-AD83-40DA-A506-7514121B3033}" type="presOf" srcId="{C4E6A13B-BA59-47C9-A45F-A688298D8710}" destId="{31933583-D4CB-4B7F-B762-6080C4777DE8}" srcOrd="0" destOrd="0" presId="urn:microsoft.com/office/officeart/2005/8/layout/orgChart1"/>
    <dgm:cxn modelId="{62732EB4-85DB-4C89-88B8-EDF0C476E4EA}" type="presOf" srcId="{2A179F9B-6EDA-4006-A65C-FE771D3C5460}" destId="{A13687C8-367B-45CD-99B0-7EACBB1BCED0}"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AF4FD18E-3A7D-433C-AECB-485E936B4A78}" type="presOf" srcId="{850227FD-696A-4E6E-AABE-73789947C146}" destId="{CAB29DCA-238D-48F4-BDF9-29AD561F8F27}" srcOrd="0" destOrd="0" presId="urn:microsoft.com/office/officeart/2005/8/layout/orgChart1"/>
    <dgm:cxn modelId="{371C6B13-13D5-4B73-819D-12E23C895923}" type="presOf" srcId="{7143FD21-98FD-4B44-9F27-8C6771FFD0E3}" destId="{BFDD161B-E1C0-42B3-80CA-6E5AFCCEE523}" srcOrd="1"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B77E963C-9EEF-4043-8576-5E1F588B44E6}" type="presOf" srcId="{1DAFDBB6-8395-406D-8E35-26336871E082}" destId="{84E5A571-1620-4661-A941-FDF7861A357F}" srcOrd="0"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1D5C77AE-98F0-44E3-8710-0986AC7D5E67}" type="presOf" srcId="{EAD7C900-AC14-45AA-AA7A-32F2D2C4578C}" destId="{63835557-75A5-488F-B11D-34E636B91CDF}" srcOrd="0" destOrd="0" presId="urn:microsoft.com/office/officeart/2005/8/layout/orgChart1"/>
    <dgm:cxn modelId="{776CF271-89D7-45D2-99BF-A11C0BDEDEC0}" type="presOf" srcId="{AA9311E4-78CD-4FC8-A16D-56FC869FDFCF}" destId="{020F4531-2BF6-4EF7-A37F-2717A665387E}" srcOrd="0" destOrd="0" presId="urn:microsoft.com/office/officeart/2005/8/layout/orgChart1"/>
    <dgm:cxn modelId="{E6C3588F-BD80-41D2-B749-9113740031CC}" type="presOf" srcId="{AA9311E4-78CD-4FC8-A16D-56FC869FDFCF}" destId="{82E739BE-8F27-4EC8-A1EE-D400665D62E4}" srcOrd="1" destOrd="0" presId="urn:microsoft.com/office/officeart/2005/8/layout/orgChart1"/>
    <dgm:cxn modelId="{41B70601-9AFE-4AD7-8CC3-9C31323B54F0}" type="presOf" srcId="{1FEBC340-9921-4862-B7E5-4B7CBA129C02}" destId="{3686AACB-FAEF-45CE-A99B-8624CE9FC70D}" srcOrd="0" destOrd="0" presId="urn:microsoft.com/office/officeart/2005/8/layout/orgChart1"/>
    <dgm:cxn modelId="{1EA23F63-4954-48EA-9715-044D31D607E9}" type="presOf" srcId="{369C2548-CE3C-44EB-A0F4-873E2F6D7004}" destId="{578D511B-42CC-4065-8065-BE5A1E80A258}" srcOrd="1" destOrd="0" presId="urn:microsoft.com/office/officeart/2005/8/layout/orgChart1"/>
    <dgm:cxn modelId="{14C74FC4-B016-4EC3-8E67-254E205DEB4A}" type="presOf" srcId="{B054B5AA-1921-420C-B9DE-D4DBC5DDE514}" destId="{3AA1A140-275F-49EA-93CF-47E850EDF276}" srcOrd="1" destOrd="0" presId="urn:microsoft.com/office/officeart/2005/8/layout/orgChart1"/>
    <dgm:cxn modelId="{C1367CFA-0297-47FD-99F1-AB831F980104}" type="presOf" srcId="{5280F5D0-BBA9-4B50-97B7-05AECA17D038}" destId="{500E74F0-D042-4151-B67D-8F80AACC9E46}" srcOrd="1" destOrd="0" presId="urn:microsoft.com/office/officeart/2005/8/layout/orgChart1"/>
    <dgm:cxn modelId="{8E8356CA-311C-42E8-9F0B-0BC120183DA9}" type="presOf" srcId="{539FFE66-CF9A-4B5F-A23D-B73DCB8A2C7D}" destId="{73DD02D1-2301-49EA-8C93-6F5FBF4D3CE2}"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0DF0F68C-87FE-4F5B-9A3B-AEDBA54EE6BD}" type="presOf" srcId="{B054B5AA-1921-420C-B9DE-D4DBC5DDE514}" destId="{EC73CD01-2D0C-4F01-B3DE-351198D9A1A3}" srcOrd="0" destOrd="0" presId="urn:microsoft.com/office/officeart/2005/8/layout/orgChart1"/>
    <dgm:cxn modelId="{E7A363B3-E380-4D41-BFB4-51FE65F5F68C}" type="presOf" srcId="{71A3BA6B-0B66-4FFB-AFC5-8330E1D51857}" destId="{4036289C-1D27-4448-B099-7C8B6B7E4A43}" srcOrd="1" destOrd="0" presId="urn:microsoft.com/office/officeart/2005/8/layout/orgChart1"/>
    <dgm:cxn modelId="{302B1A0D-00D0-43B8-BD31-30368D8DE5B0}" srcId="{5280F5D0-BBA9-4B50-97B7-05AECA17D038}" destId="{E86E4BC1-DBB2-4961-919B-37DD2E8091DD}" srcOrd="3" destOrd="0" parTransId="{C14C95A4-018E-478A-9B19-B2C977AA01EB}" sibTransId="{041E48D5-7CDC-4073-A28D-2F4EB9EF5C12}"/>
    <dgm:cxn modelId="{3B9BDA03-88FC-482B-B2BF-42546BC39776}" type="presOf" srcId="{D515E6A6-C494-45A6-95D3-B117B77340F2}" destId="{8C1BD4E9-4AD4-4C2A-9844-781E9B5CFC9C}" srcOrd="0" destOrd="0" presId="urn:microsoft.com/office/officeart/2005/8/layout/orgChart1"/>
    <dgm:cxn modelId="{A342D309-3155-45D4-AFDD-161ABE39060C}" type="presOf" srcId="{D715A920-8A2C-43A6-AA53-8218D0FB3EA8}" destId="{1A761729-6501-4041-A703-760E50D2A6CF}" srcOrd="1" destOrd="0" presId="urn:microsoft.com/office/officeart/2005/8/layout/orgChart1"/>
    <dgm:cxn modelId="{5A8AFA22-8583-4E52-88FD-54F93329C6A7}" type="presOf" srcId="{3ACA1CA3-8347-48E0-95B0-6A4F9CD0FA6F}" destId="{EB0C6637-BF9D-468F-99F2-6556E74CCE00}" srcOrd="0" destOrd="0" presId="urn:microsoft.com/office/officeart/2005/8/layout/orgChart1"/>
    <dgm:cxn modelId="{2D5B742A-0186-4512-AEF2-FC4D36E161B0}" type="presOf" srcId="{432E84C4-497A-4C16-879A-3EE79E01E0EE}" destId="{2E0B7BF2-A36C-40FD-9640-D4314FC81FD9}" srcOrd="1" destOrd="0" presId="urn:microsoft.com/office/officeart/2005/8/layout/orgChart1"/>
    <dgm:cxn modelId="{6DC549AC-ACD8-4F98-8E22-12ECC395EF77}" type="presOf" srcId="{1FEBC340-9921-4862-B7E5-4B7CBA129C02}" destId="{88D9A7C5-5C00-4BB5-8E21-C6FA69C93EDD}" srcOrd="1" destOrd="0" presId="urn:microsoft.com/office/officeart/2005/8/layout/orgChart1"/>
    <dgm:cxn modelId="{A3D2D585-B8C0-496E-89CB-54DD8A51ABBA}" type="presOf" srcId="{EBEBFFCB-296D-473F-9844-BAD6E8524872}" destId="{8444FF16-93C2-4C79-8F59-4DF2EFDBC9DB}" srcOrd="1" destOrd="0" presId="urn:microsoft.com/office/officeart/2005/8/layout/orgChart1"/>
    <dgm:cxn modelId="{37EDF803-04BE-4D3B-A8B2-C28D1841CE03}" type="presOf" srcId="{EBEBFFCB-296D-473F-9844-BAD6E8524872}" destId="{30212A0C-F0E2-494C-8F5A-18BFD5734314}" srcOrd="0" destOrd="0" presId="urn:microsoft.com/office/officeart/2005/8/layout/orgChart1"/>
    <dgm:cxn modelId="{B5D527DE-5046-43D8-BD32-554454A2D611}" type="presOf" srcId="{C14C95A4-018E-478A-9B19-B2C977AA01EB}" destId="{D09E75F8-F1BA-4D8E-96B5-166F85757609}"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E506FE8D-2784-4023-A635-B2AA692BA921}" type="presOf" srcId="{978EA655-40F1-436B-92F3-3B144D0A7069}" destId="{4DF21F19-7B62-4AD6-B407-371836886403}" srcOrd="0" destOrd="0" presId="urn:microsoft.com/office/officeart/2005/8/layout/orgChart1"/>
    <dgm:cxn modelId="{EBD92A26-09CF-40CB-B3FD-C48A8A1638DB}" type="presOf" srcId="{0148022F-CBB2-4CE5-AF4B-95745BAEA77D}" destId="{8A3FBACC-2BB8-4814-8D37-384FA0E11E8A}"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8CD74EDA-516A-499E-9A0D-F6402B8FC84B}" srcId="{1DAFDBB6-8395-406D-8E35-26336871E082}" destId="{74BF011A-2C93-4849-8970-23FD8BFE5E2B}" srcOrd="3" destOrd="0" parTransId="{0148022F-CBB2-4CE5-AF4B-95745BAEA77D}" sibTransId="{5FA4AB1D-35C7-4EC5-85F6-286DCD2D530B}"/>
    <dgm:cxn modelId="{CDCDD649-D0B4-4374-8272-A39201B7FD37}" type="presParOf" srcId="{EB0C6637-BF9D-468F-99F2-6556E74CCE00}" destId="{40BD7DE9-879E-4E48-B4F6-299BC1A3A79D}" srcOrd="0" destOrd="0" presId="urn:microsoft.com/office/officeart/2005/8/layout/orgChart1"/>
    <dgm:cxn modelId="{1DF7725B-4BD7-4EC5-988A-73857237BE54}" type="presParOf" srcId="{40BD7DE9-879E-4E48-B4F6-299BC1A3A79D}" destId="{7E46A52B-3E74-4466-83FF-F8C7C0AAFA67}" srcOrd="0" destOrd="0" presId="urn:microsoft.com/office/officeart/2005/8/layout/orgChart1"/>
    <dgm:cxn modelId="{170A4824-016A-418B-A152-B576974D64E4}" type="presParOf" srcId="{7E46A52B-3E74-4466-83FF-F8C7C0AAFA67}" destId="{84E5A571-1620-4661-A941-FDF7861A357F}" srcOrd="0" destOrd="0" presId="urn:microsoft.com/office/officeart/2005/8/layout/orgChart1"/>
    <dgm:cxn modelId="{F2A27F96-B3DF-49C8-BDF0-9EBA8E32E84B}" type="presParOf" srcId="{7E46A52B-3E74-4466-83FF-F8C7C0AAFA67}" destId="{EE5597C2-FAE6-4C41-8553-442E39AC06DD}" srcOrd="1" destOrd="0" presId="urn:microsoft.com/office/officeart/2005/8/layout/orgChart1"/>
    <dgm:cxn modelId="{01BC1A26-65C3-4F78-B13A-CD7A6B773D6B}" type="presParOf" srcId="{40BD7DE9-879E-4E48-B4F6-299BC1A3A79D}" destId="{513A0A4F-EF48-4634-95B3-804A3238F4BC}" srcOrd="1" destOrd="0" presId="urn:microsoft.com/office/officeart/2005/8/layout/orgChart1"/>
    <dgm:cxn modelId="{4C36527C-BDEF-4FC9-8F75-BAF1BCBA728F}" type="presParOf" srcId="{513A0A4F-EF48-4634-95B3-804A3238F4BC}" destId="{F6C4C0EA-99CF-48FA-BFA8-6DAA567B6129}" srcOrd="0" destOrd="0" presId="urn:microsoft.com/office/officeart/2005/8/layout/orgChart1"/>
    <dgm:cxn modelId="{26558C00-5769-4549-8D9F-168B6F1B3129}" type="presParOf" srcId="{513A0A4F-EF48-4634-95B3-804A3238F4BC}" destId="{E107F09F-5A59-4285-8382-D084113753D2}" srcOrd="1" destOrd="0" presId="urn:microsoft.com/office/officeart/2005/8/layout/orgChart1"/>
    <dgm:cxn modelId="{F1E9B500-92E6-4EEF-9CA9-5C19FECA3379}" type="presParOf" srcId="{E107F09F-5A59-4285-8382-D084113753D2}" destId="{61A9AF01-9CA2-4E8C-B0EA-0745FF3A45E3}" srcOrd="0" destOrd="0" presId="urn:microsoft.com/office/officeart/2005/8/layout/orgChart1"/>
    <dgm:cxn modelId="{4D29540C-8327-4002-8C96-F20C91921C93}" type="presParOf" srcId="{61A9AF01-9CA2-4E8C-B0EA-0745FF3A45E3}" destId="{020F4531-2BF6-4EF7-A37F-2717A665387E}" srcOrd="0" destOrd="0" presId="urn:microsoft.com/office/officeart/2005/8/layout/orgChart1"/>
    <dgm:cxn modelId="{4554AB11-0E9F-4C82-8BE2-4D164912F7E2}" type="presParOf" srcId="{61A9AF01-9CA2-4E8C-B0EA-0745FF3A45E3}" destId="{82E739BE-8F27-4EC8-A1EE-D400665D62E4}" srcOrd="1" destOrd="0" presId="urn:microsoft.com/office/officeart/2005/8/layout/orgChart1"/>
    <dgm:cxn modelId="{B46E83AA-9E4E-4B10-9EF6-796ACB8EFA1A}" type="presParOf" srcId="{E107F09F-5A59-4285-8382-D084113753D2}" destId="{9CA0AC07-322A-4CBB-A7EE-CAE8AC5D5FA2}" srcOrd="1" destOrd="0" presId="urn:microsoft.com/office/officeart/2005/8/layout/orgChart1"/>
    <dgm:cxn modelId="{86537C2B-1DC2-46BD-AD57-4FE66DE6423F}" type="presParOf" srcId="{9CA0AC07-322A-4CBB-A7EE-CAE8AC5D5FA2}" destId="{8C1BD4E9-4AD4-4C2A-9844-781E9B5CFC9C}" srcOrd="0" destOrd="0" presId="urn:microsoft.com/office/officeart/2005/8/layout/orgChart1"/>
    <dgm:cxn modelId="{471339CD-DE6E-4865-8ACF-F578A09A46C2}" type="presParOf" srcId="{9CA0AC07-322A-4CBB-A7EE-CAE8AC5D5FA2}" destId="{96704ACF-4479-4542-9D8B-49C6003C33B9}" srcOrd="1" destOrd="0" presId="urn:microsoft.com/office/officeart/2005/8/layout/orgChart1"/>
    <dgm:cxn modelId="{0BE64FCD-907A-4FF7-8F69-49CBF3221160}" type="presParOf" srcId="{96704ACF-4479-4542-9D8B-49C6003C33B9}" destId="{91F4C385-A41A-4925-A126-0C7CDC726604}" srcOrd="0" destOrd="0" presId="urn:microsoft.com/office/officeart/2005/8/layout/orgChart1"/>
    <dgm:cxn modelId="{803B63CD-86B3-4CE1-B579-F0FD395171B2}" type="presParOf" srcId="{91F4C385-A41A-4925-A126-0C7CDC726604}" destId="{866B3E9D-E97E-4312-BD82-9C80148CC414}" srcOrd="0" destOrd="0" presId="urn:microsoft.com/office/officeart/2005/8/layout/orgChart1"/>
    <dgm:cxn modelId="{3F901F88-5008-479C-9673-8C38F212D8BA}" type="presParOf" srcId="{91F4C385-A41A-4925-A126-0C7CDC726604}" destId="{06F2149E-A0D4-42D1-914B-A494743CF497}" srcOrd="1" destOrd="0" presId="urn:microsoft.com/office/officeart/2005/8/layout/orgChart1"/>
    <dgm:cxn modelId="{D7F7F691-E61C-4CFA-B1FB-7E5B43E01C7F}" type="presParOf" srcId="{96704ACF-4479-4542-9D8B-49C6003C33B9}" destId="{28307146-ACDC-42B3-80A6-BD8000E94165}" srcOrd="1" destOrd="0" presId="urn:microsoft.com/office/officeart/2005/8/layout/orgChart1"/>
    <dgm:cxn modelId="{5FC458D5-CF25-4ACC-861C-05BA99711339}" type="presParOf" srcId="{96704ACF-4479-4542-9D8B-49C6003C33B9}" destId="{A5B47C55-1E54-46D4-BEA6-DF4913B44535}" srcOrd="2" destOrd="0" presId="urn:microsoft.com/office/officeart/2005/8/layout/orgChart1"/>
    <dgm:cxn modelId="{46F0B6F8-0D8D-4CFA-87F7-73D2B7E62C75}" type="presParOf" srcId="{E107F09F-5A59-4285-8382-D084113753D2}" destId="{33644059-8EE1-4B1D-8B82-47F2A830E39F}" srcOrd="2" destOrd="0" presId="urn:microsoft.com/office/officeart/2005/8/layout/orgChart1"/>
    <dgm:cxn modelId="{860FB746-9EEA-4098-8A7D-A97514679DB5}" type="presParOf" srcId="{513A0A4F-EF48-4634-95B3-804A3238F4BC}" destId="{13489DDF-4147-489E-914D-A5E8BAB661F2}" srcOrd="2" destOrd="0" presId="urn:microsoft.com/office/officeart/2005/8/layout/orgChart1"/>
    <dgm:cxn modelId="{7774B499-E069-4378-99D3-EE92A070C305}" type="presParOf" srcId="{513A0A4F-EF48-4634-95B3-804A3238F4BC}" destId="{ED1BBEB9-3E24-4BF8-8B31-C1D0F7523E4C}" srcOrd="3" destOrd="0" presId="urn:microsoft.com/office/officeart/2005/8/layout/orgChart1"/>
    <dgm:cxn modelId="{6FAC8C27-85BB-4A31-B27E-69386947FAE6}" type="presParOf" srcId="{ED1BBEB9-3E24-4BF8-8B31-C1D0F7523E4C}" destId="{A8A3F605-95F7-47E7-B7A4-01C41EB1C0B8}" srcOrd="0" destOrd="0" presId="urn:microsoft.com/office/officeart/2005/8/layout/orgChart1"/>
    <dgm:cxn modelId="{FD3F9DBC-04A2-4CAC-AA5D-30F385DE967B}" type="presParOf" srcId="{A8A3F605-95F7-47E7-B7A4-01C41EB1C0B8}" destId="{1D304FF9-9E61-4A78-AB44-195397086913}" srcOrd="0" destOrd="0" presId="urn:microsoft.com/office/officeart/2005/8/layout/orgChart1"/>
    <dgm:cxn modelId="{77D9AD6D-5731-4466-9758-A658D5F52A80}" type="presParOf" srcId="{A8A3F605-95F7-47E7-B7A4-01C41EB1C0B8}" destId="{500E74F0-D042-4151-B67D-8F80AACC9E46}" srcOrd="1" destOrd="0" presId="urn:microsoft.com/office/officeart/2005/8/layout/orgChart1"/>
    <dgm:cxn modelId="{320667FA-52E9-4F1B-8F7F-A531473EFAA9}" type="presParOf" srcId="{ED1BBEB9-3E24-4BF8-8B31-C1D0F7523E4C}" destId="{3B1901BC-C4BD-4ACE-9C4A-BC54608B37A2}" srcOrd="1" destOrd="0" presId="urn:microsoft.com/office/officeart/2005/8/layout/orgChart1"/>
    <dgm:cxn modelId="{40358D68-9B66-49F2-B656-6AEDDB0694D4}" type="presParOf" srcId="{3B1901BC-C4BD-4ACE-9C4A-BC54608B37A2}" destId="{4DF21F19-7B62-4AD6-B407-371836886403}" srcOrd="0" destOrd="0" presId="urn:microsoft.com/office/officeart/2005/8/layout/orgChart1"/>
    <dgm:cxn modelId="{61089EB8-3B0D-450E-A1DF-713655EEC52D}" type="presParOf" srcId="{3B1901BC-C4BD-4ACE-9C4A-BC54608B37A2}" destId="{7773240C-ABFF-4A22-A855-F5C719BBFB20}" srcOrd="1" destOrd="0" presId="urn:microsoft.com/office/officeart/2005/8/layout/orgChart1"/>
    <dgm:cxn modelId="{2A10A6FF-E73F-493E-812B-D009ACABBAAE}" type="presParOf" srcId="{7773240C-ABFF-4A22-A855-F5C719BBFB20}" destId="{AF23F780-2AEF-4B13-8E25-3FC7FD0DBAD0}" srcOrd="0" destOrd="0" presId="urn:microsoft.com/office/officeart/2005/8/layout/orgChart1"/>
    <dgm:cxn modelId="{CE5B5590-2C84-48AE-9981-00F730319292}" type="presParOf" srcId="{AF23F780-2AEF-4B13-8E25-3FC7FD0DBAD0}" destId="{24873F8F-7961-4284-9070-C8CED4E07646}" srcOrd="0" destOrd="0" presId="urn:microsoft.com/office/officeart/2005/8/layout/orgChart1"/>
    <dgm:cxn modelId="{6A88D6BE-297A-4ABC-B580-1B9AA675E98F}" type="presParOf" srcId="{AF23F780-2AEF-4B13-8E25-3FC7FD0DBAD0}" destId="{B9CA462B-7188-4457-A43D-6368AE044075}" srcOrd="1" destOrd="0" presId="urn:microsoft.com/office/officeart/2005/8/layout/orgChart1"/>
    <dgm:cxn modelId="{3B9149D6-BC8B-4A24-86AD-696AD1A1186F}" type="presParOf" srcId="{7773240C-ABFF-4A22-A855-F5C719BBFB20}" destId="{9DEFF2FF-CE21-42EE-9020-5115493B0AEB}" srcOrd="1" destOrd="0" presId="urn:microsoft.com/office/officeart/2005/8/layout/orgChart1"/>
    <dgm:cxn modelId="{6CA528D5-3605-462E-AD42-D4D143E641B9}" type="presParOf" srcId="{7773240C-ABFF-4A22-A855-F5C719BBFB20}" destId="{6F063127-A992-4422-B524-B33D896D327C}" srcOrd="2" destOrd="0" presId="urn:microsoft.com/office/officeart/2005/8/layout/orgChart1"/>
    <dgm:cxn modelId="{A852058C-1D49-4825-B01F-5880C3748797}" type="presParOf" srcId="{3B1901BC-C4BD-4ACE-9C4A-BC54608B37A2}" destId="{1EA09FFA-6C84-4CDE-A6EC-CDEAC11610FF}" srcOrd="2" destOrd="0" presId="urn:microsoft.com/office/officeart/2005/8/layout/orgChart1"/>
    <dgm:cxn modelId="{7A883A8D-28DC-4663-A83E-F981895838E2}" type="presParOf" srcId="{3B1901BC-C4BD-4ACE-9C4A-BC54608B37A2}" destId="{50352DA8-9AD5-4D08-9D2A-82A7AC0A8248}" srcOrd="3" destOrd="0" presId="urn:microsoft.com/office/officeart/2005/8/layout/orgChart1"/>
    <dgm:cxn modelId="{B67FE67B-0AD9-4376-82FA-B170B8C62CC0}" type="presParOf" srcId="{50352DA8-9AD5-4D08-9D2A-82A7AC0A8248}" destId="{B1C3BF2F-C798-4D15-909D-5751C049AECF}" srcOrd="0" destOrd="0" presId="urn:microsoft.com/office/officeart/2005/8/layout/orgChart1"/>
    <dgm:cxn modelId="{65099A95-F402-4FB0-96FA-CFCDDC58F9CC}" type="presParOf" srcId="{B1C3BF2F-C798-4D15-909D-5751C049AECF}" destId="{3686AACB-FAEF-45CE-A99B-8624CE9FC70D}" srcOrd="0" destOrd="0" presId="urn:microsoft.com/office/officeart/2005/8/layout/orgChart1"/>
    <dgm:cxn modelId="{8C4BB8DF-805D-4DA5-A25F-B2662804A7CE}" type="presParOf" srcId="{B1C3BF2F-C798-4D15-909D-5751C049AECF}" destId="{88D9A7C5-5C00-4BB5-8E21-C6FA69C93EDD}" srcOrd="1" destOrd="0" presId="urn:microsoft.com/office/officeart/2005/8/layout/orgChart1"/>
    <dgm:cxn modelId="{B911A574-98FD-46E8-9EAB-D2A6D697AEAA}" type="presParOf" srcId="{50352DA8-9AD5-4D08-9D2A-82A7AC0A8248}" destId="{5AA9B7F3-F2ED-4CBF-84E2-CD88879B4297}" srcOrd="1" destOrd="0" presId="urn:microsoft.com/office/officeart/2005/8/layout/orgChart1"/>
    <dgm:cxn modelId="{B31BECA2-3FDD-4F5A-B627-5784CBAD6976}" type="presParOf" srcId="{50352DA8-9AD5-4D08-9D2A-82A7AC0A8248}" destId="{A0E6EADC-A206-410B-9F29-37C6AD45A3BF}" srcOrd="2" destOrd="0" presId="urn:microsoft.com/office/officeart/2005/8/layout/orgChart1"/>
    <dgm:cxn modelId="{EE527935-A48F-4262-BC33-11213DF6C0A3}" type="presParOf" srcId="{3B1901BC-C4BD-4ACE-9C4A-BC54608B37A2}" destId="{F901B892-F5A8-479D-B02F-DD180F7BC0E3}" srcOrd="4" destOrd="0" presId="urn:microsoft.com/office/officeart/2005/8/layout/orgChart1"/>
    <dgm:cxn modelId="{0C277756-3454-4C7A-B84D-DD67EF5F4C14}" type="presParOf" srcId="{3B1901BC-C4BD-4ACE-9C4A-BC54608B37A2}" destId="{BC692D85-8767-4A90-9D37-377260505ACB}" srcOrd="5" destOrd="0" presId="urn:microsoft.com/office/officeart/2005/8/layout/orgChart1"/>
    <dgm:cxn modelId="{D415A54D-09F0-4A36-9AAD-255F966DC002}" type="presParOf" srcId="{BC692D85-8767-4A90-9D37-377260505ACB}" destId="{BE16F195-2D33-4A8B-8D19-3517C8BB99CA}" srcOrd="0" destOrd="0" presId="urn:microsoft.com/office/officeart/2005/8/layout/orgChart1"/>
    <dgm:cxn modelId="{1FE24481-A211-43C6-9945-9ABB75374F28}" type="presParOf" srcId="{BE16F195-2D33-4A8B-8D19-3517C8BB99CA}" destId="{D3596525-5B1E-4582-AFCD-20F2A619BD03}" srcOrd="0" destOrd="0" presId="urn:microsoft.com/office/officeart/2005/8/layout/orgChart1"/>
    <dgm:cxn modelId="{521ADBC3-B6CC-4BA6-A38B-01D2839343B4}" type="presParOf" srcId="{BE16F195-2D33-4A8B-8D19-3517C8BB99CA}" destId="{3FC5DA98-823D-4B97-9987-B008B3CE25EF}" srcOrd="1" destOrd="0" presId="urn:microsoft.com/office/officeart/2005/8/layout/orgChart1"/>
    <dgm:cxn modelId="{B956B584-B12D-4473-BD8E-3504CC4A5218}" type="presParOf" srcId="{BC692D85-8767-4A90-9D37-377260505ACB}" destId="{EE469B6F-FEB7-443D-A2B0-F57BC9D1500A}" srcOrd="1" destOrd="0" presId="urn:microsoft.com/office/officeart/2005/8/layout/orgChart1"/>
    <dgm:cxn modelId="{54D56D54-8AFF-414F-BA28-5EA0A04AC159}" type="presParOf" srcId="{BC692D85-8767-4A90-9D37-377260505ACB}" destId="{56F9E502-815C-4352-A189-3CD948810F53}" srcOrd="2" destOrd="0" presId="urn:microsoft.com/office/officeart/2005/8/layout/orgChart1"/>
    <dgm:cxn modelId="{A74E6434-1ED0-47DE-96B6-C2FB33EA0153}" type="presParOf" srcId="{3B1901BC-C4BD-4ACE-9C4A-BC54608B37A2}" destId="{D09E75F8-F1BA-4D8E-96B5-166F85757609}" srcOrd="6" destOrd="0" presId="urn:microsoft.com/office/officeart/2005/8/layout/orgChart1"/>
    <dgm:cxn modelId="{A53A9BA3-8E9C-41C4-9B9F-F8267AFC2804}" type="presParOf" srcId="{3B1901BC-C4BD-4ACE-9C4A-BC54608B37A2}" destId="{411DC26F-E689-49B5-87AB-0839127C45C8}" srcOrd="7" destOrd="0" presId="urn:microsoft.com/office/officeart/2005/8/layout/orgChart1"/>
    <dgm:cxn modelId="{FD99DF17-5084-45AE-A0B0-725601664218}" type="presParOf" srcId="{411DC26F-E689-49B5-87AB-0839127C45C8}" destId="{551BADA9-8ACC-43BC-9721-434FCA348796}" srcOrd="0" destOrd="0" presId="urn:microsoft.com/office/officeart/2005/8/layout/orgChart1"/>
    <dgm:cxn modelId="{B2F79C7C-40F5-4E8B-B2F8-4C7CB5E4B894}" type="presParOf" srcId="{551BADA9-8ACC-43BC-9721-434FCA348796}" destId="{57E0F1C7-489A-4F62-ABF5-ABBB98AE2CAB}" srcOrd="0" destOrd="0" presId="urn:microsoft.com/office/officeart/2005/8/layout/orgChart1"/>
    <dgm:cxn modelId="{6164B165-2CA3-4585-A0A3-8B58823F891F}" type="presParOf" srcId="{551BADA9-8ACC-43BC-9721-434FCA348796}" destId="{D7F35E66-5F10-49D7-9580-2DB76B45369D}" srcOrd="1" destOrd="0" presId="urn:microsoft.com/office/officeart/2005/8/layout/orgChart1"/>
    <dgm:cxn modelId="{7D33D360-B429-43A8-BCE6-58359D7477F9}" type="presParOf" srcId="{411DC26F-E689-49B5-87AB-0839127C45C8}" destId="{A9D57E17-73E2-4BFC-B6AE-732CA02F990D}" srcOrd="1" destOrd="0" presId="urn:microsoft.com/office/officeart/2005/8/layout/orgChart1"/>
    <dgm:cxn modelId="{81FF6784-4EC6-4001-9631-C2021837ECA8}" type="presParOf" srcId="{411DC26F-E689-49B5-87AB-0839127C45C8}" destId="{6D6DDF40-9A44-4164-8AEC-6B85EE274DE0}" srcOrd="2" destOrd="0" presId="urn:microsoft.com/office/officeart/2005/8/layout/orgChart1"/>
    <dgm:cxn modelId="{CBEDFDFE-5C1E-4D28-9D22-213211126198}" type="presParOf" srcId="{ED1BBEB9-3E24-4BF8-8B31-C1D0F7523E4C}" destId="{D54965E4-7FE2-471A-AC9A-17FD5F760A8E}" srcOrd="2" destOrd="0" presId="urn:microsoft.com/office/officeart/2005/8/layout/orgChart1"/>
    <dgm:cxn modelId="{058E8166-D7B5-4AF4-92B3-80367E860CD2}" type="presParOf" srcId="{513A0A4F-EF48-4634-95B3-804A3238F4BC}" destId="{DA5C9B02-3FEE-4CE2-9477-0B0C4A3AEFA7}" srcOrd="4" destOrd="0" presId="urn:microsoft.com/office/officeart/2005/8/layout/orgChart1"/>
    <dgm:cxn modelId="{DDCD8F5F-49CB-4DC3-B090-7A3919D036AB}" type="presParOf" srcId="{513A0A4F-EF48-4634-95B3-804A3238F4BC}" destId="{111F35FA-176A-45AB-973C-37B70D8CC3AA}" srcOrd="5" destOrd="0" presId="urn:microsoft.com/office/officeart/2005/8/layout/orgChart1"/>
    <dgm:cxn modelId="{453A7247-B405-458D-A483-CA88911B21DD}" type="presParOf" srcId="{111F35FA-176A-45AB-973C-37B70D8CC3AA}" destId="{03EBE7C6-C008-4AC6-8E9A-07C655098015}" srcOrd="0" destOrd="0" presId="urn:microsoft.com/office/officeart/2005/8/layout/orgChart1"/>
    <dgm:cxn modelId="{896BBD3E-9272-4D2C-9CB8-918312636BE3}" type="presParOf" srcId="{03EBE7C6-C008-4AC6-8E9A-07C655098015}" destId="{A1BA210F-28BF-4D5E-8867-B9C4CF76BD14}" srcOrd="0" destOrd="0" presId="urn:microsoft.com/office/officeart/2005/8/layout/orgChart1"/>
    <dgm:cxn modelId="{177F2C9F-9AB6-4665-8E4E-A5AE28784F81}" type="presParOf" srcId="{03EBE7C6-C008-4AC6-8E9A-07C655098015}" destId="{3D39ECDD-B283-4701-BE1C-5BFC5DE3F1F2}" srcOrd="1" destOrd="0" presId="urn:microsoft.com/office/officeart/2005/8/layout/orgChart1"/>
    <dgm:cxn modelId="{D9994FA8-6B62-4EE1-8150-5F772CD23EE4}" type="presParOf" srcId="{111F35FA-176A-45AB-973C-37B70D8CC3AA}" destId="{6ACD7117-C98B-45BF-981D-F52F5B96CB22}" srcOrd="1" destOrd="0" presId="urn:microsoft.com/office/officeart/2005/8/layout/orgChart1"/>
    <dgm:cxn modelId="{3D20596D-F14D-42D9-80CD-C03AA6ACD0CA}" type="presParOf" srcId="{6ACD7117-C98B-45BF-981D-F52F5B96CB22}" destId="{E2E30461-C636-45B0-8228-9FDD9C8C74F5}" srcOrd="0" destOrd="0" presId="urn:microsoft.com/office/officeart/2005/8/layout/orgChart1"/>
    <dgm:cxn modelId="{D09547A6-922B-4508-B58D-91C5CE290F1E}" type="presParOf" srcId="{6ACD7117-C98B-45BF-981D-F52F5B96CB22}" destId="{98188318-F4B8-4E23-9580-2CB2AF1E574D}" srcOrd="1" destOrd="0" presId="urn:microsoft.com/office/officeart/2005/8/layout/orgChart1"/>
    <dgm:cxn modelId="{057C2F34-3FBB-49A9-AB89-6369B2548FD9}" type="presParOf" srcId="{98188318-F4B8-4E23-9580-2CB2AF1E574D}" destId="{21E234B7-0D5F-4CD6-B105-26D5D365EBC2}" srcOrd="0" destOrd="0" presId="urn:microsoft.com/office/officeart/2005/8/layout/orgChart1"/>
    <dgm:cxn modelId="{43FACC3E-9E45-4A14-97B4-A44DC2C8656D}" type="presParOf" srcId="{21E234B7-0D5F-4CD6-B105-26D5D365EBC2}" destId="{73DD02D1-2301-49EA-8C93-6F5FBF4D3CE2}" srcOrd="0" destOrd="0" presId="urn:microsoft.com/office/officeart/2005/8/layout/orgChart1"/>
    <dgm:cxn modelId="{0CFC79A8-3539-4B01-9AE0-7766FEDF32E5}" type="presParOf" srcId="{21E234B7-0D5F-4CD6-B105-26D5D365EBC2}" destId="{7E6457A5-8302-4AD0-9EF2-48BDAB15403B}" srcOrd="1" destOrd="0" presId="urn:microsoft.com/office/officeart/2005/8/layout/orgChart1"/>
    <dgm:cxn modelId="{53F480D4-1149-4630-9869-A14359079BB5}" type="presParOf" srcId="{98188318-F4B8-4E23-9580-2CB2AF1E574D}" destId="{80089DB3-039D-4659-BAE2-F69698F9A8B8}" srcOrd="1" destOrd="0" presId="urn:microsoft.com/office/officeart/2005/8/layout/orgChart1"/>
    <dgm:cxn modelId="{9ADBA127-B1F3-43F7-AF8F-6C58A3D6BA0F}" type="presParOf" srcId="{80089DB3-039D-4659-BAE2-F69698F9A8B8}" destId="{A4C475A7-40FC-4A14-A65B-47B5E45BBFD5}" srcOrd="0" destOrd="0" presId="urn:microsoft.com/office/officeart/2005/8/layout/orgChart1"/>
    <dgm:cxn modelId="{6D5C8535-6B1E-4952-AAEA-1A1EA7202DEC}" type="presParOf" srcId="{80089DB3-039D-4659-BAE2-F69698F9A8B8}" destId="{8232EFF4-6561-426B-A8CE-3524CF2FF8B7}" srcOrd="1" destOrd="0" presId="urn:microsoft.com/office/officeart/2005/8/layout/orgChart1"/>
    <dgm:cxn modelId="{EC786979-9B47-4B77-A1AC-75D36EEA0631}" type="presParOf" srcId="{8232EFF4-6561-426B-A8CE-3524CF2FF8B7}" destId="{3911504E-96A1-4F2D-9599-5DE57239EF1F}" srcOrd="0" destOrd="0" presId="urn:microsoft.com/office/officeart/2005/8/layout/orgChart1"/>
    <dgm:cxn modelId="{8B6886B8-DC68-470D-B5C9-6E00C3745DF6}" type="presParOf" srcId="{3911504E-96A1-4F2D-9599-5DE57239EF1F}" destId="{6F83C236-6AE2-4B70-BECC-36F89E5E46B9}" srcOrd="0" destOrd="0" presId="urn:microsoft.com/office/officeart/2005/8/layout/orgChart1"/>
    <dgm:cxn modelId="{BFBA0D16-9179-40DD-8B2E-3164689E925A}" type="presParOf" srcId="{3911504E-96A1-4F2D-9599-5DE57239EF1F}" destId="{2E0B7BF2-A36C-40FD-9640-D4314FC81FD9}" srcOrd="1" destOrd="0" presId="urn:microsoft.com/office/officeart/2005/8/layout/orgChart1"/>
    <dgm:cxn modelId="{03383741-8815-4E03-B8F5-F1EC750D415B}" type="presParOf" srcId="{8232EFF4-6561-426B-A8CE-3524CF2FF8B7}" destId="{FFAACC43-8B9E-48EA-AEB2-4C92C8F12B70}" srcOrd="1" destOrd="0" presId="urn:microsoft.com/office/officeart/2005/8/layout/orgChart1"/>
    <dgm:cxn modelId="{1F16745E-4128-4EE2-A683-3F6A8E861012}" type="presParOf" srcId="{8232EFF4-6561-426B-A8CE-3524CF2FF8B7}" destId="{E1A1DF3C-C0D5-42EA-942D-EE5C851F0A7D}" srcOrd="2" destOrd="0" presId="urn:microsoft.com/office/officeart/2005/8/layout/orgChart1"/>
    <dgm:cxn modelId="{1C16FBE2-AFED-4E39-B97C-B853A4721DB3}" type="presParOf" srcId="{98188318-F4B8-4E23-9580-2CB2AF1E574D}" destId="{6A1EF014-3874-4A65-A2C6-07F653AEC55C}" srcOrd="2" destOrd="0" presId="urn:microsoft.com/office/officeart/2005/8/layout/orgChart1"/>
    <dgm:cxn modelId="{AC7CA696-BE59-4001-89AC-0A99E873AA77}" type="presParOf" srcId="{6ACD7117-C98B-45BF-981D-F52F5B96CB22}" destId="{9BBADD5D-AD1A-4DF4-8F42-0A92B40BD590}" srcOrd="2" destOrd="0" presId="urn:microsoft.com/office/officeart/2005/8/layout/orgChart1"/>
    <dgm:cxn modelId="{DCDE62DD-3943-4D07-A1EA-E23A98832B80}" type="presParOf" srcId="{6ACD7117-C98B-45BF-981D-F52F5B96CB22}" destId="{2E82A5B6-3411-4E75-9B6C-FFD68997E937}" srcOrd="3" destOrd="0" presId="urn:microsoft.com/office/officeart/2005/8/layout/orgChart1"/>
    <dgm:cxn modelId="{E8220ECA-2C9F-47F3-BA9D-4CA53975CCF5}" type="presParOf" srcId="{2E82A5B6-3411-4E75-9B6C-FFD68997E937}" destId="{DF90FE24-642F-44B5-9D8C-82672F2F81B7}" srcOrd="0" destOrd="0" presId="urn:microsoft.com/office/officeart/2005/8/layout/orgChart1"/>
    <dgm:cxn modelId="{4E8084AE-4D43-48A5-9B39-8F5F0D339EF2}" type="presParOf" srcId="{DF90FE24-642F-44B5-9D8C-82672F2F81B7}" destId="{BD57B6AA-A262-4F67-99A6-B434AD4E5F20}" srcOrd="0" destOrd="0" presId="urn:microsoft.com/office/officeart/2005/8/layout/orgChart1"/>
    <dgm:cxn modelId="{B019B8D3-0C89-4BE9-BC39-894AADD151AA}" type="presParOf" srcId="{DF90FE24-642F-44B5-9D8C-82672F2F81B7}" destId="{578D511B-42CC-4065-8065-BE5A1E80A258}" srcOrd="1" destOrd="0" presId="urn:microsoft.com/office/officeart/2005/8/layout/orgChart1"/>
    <dgm:cxn modelId="{C4C97738-8E8E-4B9A-BAC3-FA53EF3F3F4A}" type="presParOf" srcId="{2E82A5B6-3411-4E75-9B6C-FFD68997E937}" destId="{A32236DF-6FAD-44A5-A43F-A23089BB5B48}" srcOrd="1" destOrd="0" presId="urn:microsoft.com/office/officeart/2005/8/layout/orgChart1"/>
    <dgm:cxn modelId="{39744DD7-DF01-4FF6-B284-DC704B3B4FE7}" type="presParOf" srcId="{A32236DF-6FAD-44A5-A43F-A23089BB5B48}" destId="{D0D14810-C232-4434-A5D9-66E58CA05F91}" srcOrd="0" destOrd="0" presId="urn:microsoft.com/office/officeart/2005/8/layout/orgChart1"/>
    <dgm:cxn modelId="{54F839C7-3120-4639-AFD8-C93530ECD9F3}" type="presParOf" srcId="{A32236DF-6FAD-44A5-A43F-A23089BB5B48}" destId="{728E2A23-A5B2-48F8-8E6D-28C3B89AA076}" srcOrd="1" destOrd="0" presId="urn:microsoft.com/office/officeart/2005/8/layout/orgChart1"/>
    <dgm:cxn modelId="{DB1D2B55-B941-4D21-A1AB-8DD9E50EECBF}" type="presParOf" srcId="{728E2A23-A5B2-48F8-8E6D-28C3B89AA076}" destId="{9724853B-121B-467F-A32D-968BEA896104}" srcOrd="0" destOrd="0" presId="urn:microsoft.com/office/officeart/2005/8/layout/orgChart1"/>
    <dgm:cxn modelId="{0E8DF31D-2BE0-4BD4-A98C-133CEC35EC69}" type="presParOf" srcId="{9724853B-121B-467F-A32D-968BEA896104}" destId="{EC73CD01-2D0C-4F01-B3DE-351198D9A1A3}" srcOrd="0" destOrd="0" presId="urn:microsoft.com/office/officeart/2005/8/layout/orgChart1"/>
    <dgm:cxn modelId="{9402C41D-79D6-4E0B-B5EC-F8D3D0F10061}" type="presParOf" srcId="{9724853B-121B-467F-A32D-968BEA896104}" destId="{3AA1A140-275F-49EA-93CF-47E850EDF276}" srcOrd="1" destOrd="0" presId="urn:microsoft.com/office/officeart/2005/8/layout/orgChart1"/>
    <dgm:cxn modelId="{22986477-BF76-4244-A00D-0F286D112708}" type="presParOf" srcId="{728E2A23-A5B2-48F8-8E6D-28C3B89AA076}" destId="{67C6CCC7-82B5-4F2E-9049-9F84ABE50E0B}" srcOrd="1" destOrd="0" presId="urn:microsoft.com/office/officeart/2005/8/layout/orgChart1"/>
    <dgm:cxn modelId="{EB0EEB12-28D8-46A1-B6F1-A750D69EF393}" type="presParOf" srcId="{67C6CCC7-82B5-4F2E-9049-9F84ABE50E0B}" destId="{02BFACC0-A118-4726-AED8-C6096FBB84DE}" srcOrd="0" destOrd="0" presId="urn:microsoft.com/office/officeart/2005/8/layout/orgChart1"/>
    <dgm:cxn modelId="{D55D7062-5641-4F2B-A9EB-806C4F57C8DD}" type="presParOf" srcId="{67C6CCC7-82B5-4F2E-9049-9F84ABE50E0B}" destId="{94BC87E7-0B60-43BE-BF5A-CD97BCFF3DBA}" srcOrd="1" destOrd="0" presId="urn:microsoft.com/office/officeart/2005/8/layout/orgChart1"/>
    <dgm:cxn modelId="{581C184A-A9CC-46C3-A5E2-2F9A536AF6CB}" type="presParOf" srcId="{94BC87E7-0B60-43BE-BF5A-CD97BCFF3DBA}" destId="{BA6D3FEA-26D4-4D03-B6E7-A0CD675C2757}" srcOrd="0" destOrd="0" presId="urn:microsoft.com/office/officeart/2005/8/layout/orgChart1"/>
    <dgm:cxn modelId="{8CCF0971-1EFA-4F6C-A651-75610730AF5C}" type="presParOf" srcId="{BA6D3FEA-26D4-4D03-B6E7-A0CD675C2757}" destId="{63835557-75A5-488F-B11D-34E636B91CDF}" srcOrd="0" destOrd="0" presId="urn:microsoft.com/office/officeart/2005/8/layout/orgChart1"/>
    <dgm:cxn modelId="{E4F769AE-64C1-4CFC-985E-C7FAF8BD9AAA}" type="presParOf" srcId="{BA6D3FEA-26D4-4D03-B6E7-A0CD675C2757}" destId="{E2BF9163-4C8A-4E4D-A392-2E9AD63CF26B}" srcOrd="1" destOrd="0" presId="urn:microsoft.com/office/officeart/2005/8/layout/orgChart1"/>
    <dgm:cxn modelId="{10A9F999-0720-4E05-AD10-32B97504CFBC}" type="presParOf" srcId="{94BC87E7-0B60-43BE-BF5A-CD97BCFF3DBA}" destId="{4A546F76-CAFB-4BF5-9152-FA56BD1F97F5}" srcOrd="1" destOrd="0" presId="urn:microsoft.com/office/officeart/2005/8/layout/orgChart1"/>
    <dgm:cxn modelId="{D2C43D1A-4623-4BF4-A7C4-80CB5FE7A232}" type="presParOf" srcId="{4A546F76-CAFB-4BF5-9152-FA56BD1F97F5}" destId="{73AFB461-97AF-430B-ACDA-A13177CDAE20}" srcOrd="0" destOrd="0" presId="urn:microsoft.com/office/officeart/2005/8/layout/orgChart1"/>
    <dgm:cxn modelId="{AFCACF55-234F-413D-B13D-4A514874802F}" type="presParOf" srcId="{4A546F76-CAFB-4BF5-9152-FA56BD1F97F5}" destId="{78CA5D59-3D5B-4923-B5D1-B4E1686AC124}" srcOrd="1" destOrd="0" presId="urn:microsoft.com/office/officeart/2005/8/layout/orgChart1"/>
    <dgm:cxn modelId="{E708A185-0192-4CA0-978B-3A1AC051AC7E}" type="presParOf" srcId="{78CA5D59-3D5B-4923-B5D1-B4E1686AC124}" destId="{3B6A532D-7352-4E30-AEFD-836F0460DBDE}" srcOrd="0" destOrd="0" presId="urn:microsoft.com/office/officeart/2005/8/layout/orgChart1"/>
    <dgm:cxn modelId="{0DCE5F63-73AE-46EE-9A31-CD8534FBA770}" type="presParOf" srcId="{3B6A532D-7352-4E30-AEFD-836F0460DBDE}" destId="{C3E77CCA-78DC-44C7-BBCD-35930738486F}" srcOrd="0" destOrd="0" presId="urn:microsoft.com/office/officeart/2005/8/layout/orgChart1"/>
    <dgm:cxn modelId="{144F79AC-FA8F-4112-9107-63620660A6A3}" type="presParOf" srcId="{3B6A532D-7352-4E30-AEFD-836F0460DBDE}" destId="{C53B362A-6F2C-4E2B-ADE9-137C00A75634}" srcOrd="1" destOrd="0" presId="urn:microsoft.com/office/officeart/2005/8/layout/orgChart1"/>
    <dgm:cxn modelId="{CA04DD30-64A7-4E77-9862-4FED27F5F13E}" type="presParOf" srcId="{78CA5D59-3D5B-4923-B5D1-B4E1686AC124}" destId="{F2C61029-7212-4793-A877-8EDFFAB1C361}" srcOrd="1" destOrd="0" presId="urn:microsoft.com/office/officeart/2005/8/layout/orgChart1"/>
    <dgm:cxn modelId="{BD090134-D8B3-47F7-8995-3589346509B0}" type="presParOf" srcId="{78CA5D59-3D5B-4923-B5D1-B4E1686AC124}" destId="{89FFC37E-0245-47EF-B141-303FE2C3AC7C}" srcOrd="2" destOrd="0" presId="urn:microsoft.com/office/officeart/2005/8/layout/orgChart1"/>
    <dgm:cxn modelId="{24FE336E-D033-4CCB-82E5-B9BF44110BDB}" type="presParOf" srcId="{94BC87E7-0B60-43BE-BF5A-CD97BCFF3DBA}" destId="{752A5CB1-1A40-4CBE-A975-52AB8DBF7BD7}" srcOrd="2" destOrd="0" presId="urn:microsoft.com/office/officeart/2005/8/layout/orgChart1"/>
    <dgm:cxn modelId="{7B04F938-AA0A-4DDE-AAA5-761139B5DEE4}" type="presParOf" srcId="{728E2A23-A5B2-48F8-8E6D-28C3B89AA076}" destId="{295E4ED2-60E3-4F50-97C9-CF2AF70C88CC}" srcOrd="2" destOrd="0" presId="urn:microsoft.com/office/officeart/2005/8/layout/orgChart1"/>
    <dgm:cxn modelId="{76550896-1028-4A3A-8C06-02D20C479CF6}" type="presParOf" srcId="{A32236DF-6FAD-44A5-A43F-A23089BB5B48}" destId="{DB16A451-DCBF-4222-96DB-E83FADA41E14}" srcOrd="2" destOrd="0" presId="urn:microsoft.com/office/officeart/2005/8/layout/orgChart1"/>
    <dgm:cxn modelId="{52D8E4FB-DD33-49A5-95BC-936799C8FFC8}" type="presParOf" srcId="{A32236DF-6FAD-44A5-A43F-A23089BB5B48}" destId="{7349246D-386F-4BDE-9320-1108860B9455}" srcOrd="3" destOrd="0" presId="urn:microsoft.com/office/officeart/2005/8/layout/orgChart1"/>
    <dgm:cxn modelId="{5931F5EC-7992-4244-909A-7EA9EB1E9F17}" type="presParOf" srcId="{7349246D-386F-4BDE-9320-1108860B9455}" destId="{5C54EBA7-DB81-4921-A5C4-6372029231ED}" srcOrd="0" destOrd="0" presId="urn:microsoft.com/office/officeart/2005/8/layout/orgChart1"/>
    <dgm:cxn modelId="{DA5E2233-2FFF-404C-9A96-BB052EFD1F4E}" type="presParOf" srcId="{5C54EBA7-DB81-4921-A5C4-6372029231ED}" destId="{30212A0C-F0E2-494C-8F5A-18BFD5734314}" srcOrd="0" destOrd="0" presId="urn:microsoft.com/office/officeart/2005/8/layout/orgChart1"/>
    <dgm:cxn modelId="{6804BC9E-441F-4B54-B4F1-07E24EE80834}" type="presParOf" srcId="{5C54EBA7-DB81-4921-A5C4-6372029231ED}" destId="{8444FF16-93C2-4C79-8F59-4DF2EFDBC9DB}" srcOrd="1" destOrd="0" presId="urn:microsoft.com/office/officeart/2005/8/layout/orgChart1"/>
    <dgm:cxn modelId="{E243B15F-9130-4F51-BDB9-B1C221C8F7B1}" type="presParOf" srcId="{7349246D-386F-4BDE-9320-1108860B9455}" destId="{0E1CD2CB-ABE3-4671-99A3-AADD78A3A181}" srcOrd="1" destOrd="0" presId="urn:microsoft.com/office/officeart/2005/8/layout/orgChart1"/>
    <dgm:cxn modelId="{B430D814-61B2-42F1-9040-47CEEA89294E}" type="presParOf" srcId="{0E1CD2CB-ABE3-4671-99A3-AADD78A3A181}" destId="{DB31AC15-8812-444B-BBEF-1553C142A23A}" srcOrd="0" destOrd="0" presId="urn:microsoft.com/office/officeart/2005/8/layout/orgChart1"/>
    <dgm:cxn modelId="{CFEAD18A-D666-4FC7-8F84-DE2415652B43}" type="presParOf" srcId="{0E1CD2CB-ABE3-4671-99A3-AADD78A3A181}" destId="{E66913E0-B36A-46E4-AF88-F2FBC400C274}" srcOrd="1" destOrd="0" presId="urn:microsoft.com/office/officeart/2005/8/layout/orgChart1"/>
    <dgm:cxn modelId="{D8F0EDA5-60FB-4961-9FC2-E33E0935F994}" type="presParOf" srcId="{E66913E0-B36A-46E4-AF88-F2FBC400C274}" destId="{5B4504A5-4EED-4692-BFA8-20A0C877C316}" srcOrd="0" destOrd="0" presId="urn:microsoft.com/office/officeart/2005/8/layout/orgChart1"/>
    <dgm:cxn modelId="{A3912155-0633-4685-BE0C-B0B44E5A1C53}" type="presParOf" srcId="{5B4504A5-4EED-4692-BFA8-20A0C877C316}" destId="{8D747283-DBCF-4248-B9BB-6D387649B288}" srcOrd="0" destOrd="0" presId="urn:microsoft.com/office/officeart/2005/8/layout/orgChart1"/>
    <dgm:cxn modelId="{C659D1BE-A00B-47D0-88B0-1D72E6FCE103}" type="presParOf" srcId="{5B4504A5-4EED-4692-BFA8-20A0C877C316}" destId="{1A761729-6501-4041-A703-760E50D2A6CF}" srcOrd="1" destOrd="0" presId="urn:microsoft.com/office/officeart/2005/8/layout/orgChart1"/>
    <dgm:cxn modelId="{C80630E4-1749-469C-A1A3-6EF978B05501}" type="presParOf" srcId="{E66913E0-B36A-46E4-AF88-F2FBC400C274}" destId="{F45D74B1-4622-45EE-93C4-546E0B8624AA}" srcOrd="1" destOrd="0" presId="urn:microsoft.com/office/officeart/2005/8/layout/orgChart1"/>
    <dgm:cxn modelId="{6C1A229C-4575-430F-A4DF-C98F3E3CC143}" type="presParOf" srcId="{E66913E0-B36A-46E4-AF88-F2FBC400C274}" destId="{2D45419D-B76E-4943-8669-A6C504A98F6E}" srcOrd="2" destOrd="0" presId="urn:microsoft.com/office/officeart/2005/8/layout/orgChart1"/>
    <dgm:cxn modelId="{FB067842-E594-4D21-B726-ECD961CCFFAE}" type="presParOf" srcId="{0E1CD2CB-ABE3-4671-99A3-AADD78A3A181}" destId="{31C418AD-7EEA-4EF8-8E62-C61DB7CF7DBA}" srcOrd="2" destOrd="0" presId="urn:microsoft.com/office/officeart/2005/8/layout/orgChart1"/>
    <dgm:cxn modelId="{26F6B4D2-D001-4A38-AFF3-231EF84E47FB}" type="presParOf" srcId="{0E1CD2CB-ABE3-4671-99A3-AADD78A3A181}" destId="{A9669E3C-9099-4109-A999-425215C64E8A}" srcOrd="3" destOrd="0" presId="urn:microsoft.com/office/officeart/2005/8/layout/orgChart1"/>
    <dgm:cxn modelId="{74B4AFDB-F5BA-4C3E-BAD3-51B9235DA9C9}" type="presParOf" srcId="{A9669E3C-9099-4109-A999-425215C64E8A}" destId="{64646A77-D318-4D25-A7E9-4B7783288428}" srcOrd="0" destOrd="0" presId="urn:microsoft.com/office/officeart/2005/8/layout/orgChart1"/>
    <dgm:cxn modelId="{EF54350E-340C-4C7D-88E7-03A4469562DA}" type="presParOf" srcId="{64646A77-D318-4D25-A7E9-4B7783288428}" destId="{CAB29DCA-238D-48F4-BDF9-29AD561F8F27}" srcOrd="0" destOrd="0" presId="urn:microsoft.com/office/officeart/2005/8/layout/orgChart1"/>
    <dgm:cxn modelId="{72282C06-ED9D-4487-9459-1827D8D5A119}" type="presParOf" srcId="{64646A77-D318-4D25-A7E9-4B7783288428}" destId="{7E807C02-177D-40C4-B279-01E3A4E9524A}" srcOrd="1" destOrd="0" presId="urn:microsoft.com/office/officeart/2005/8/layout/orgChart1"/>
    <dgm:cxn modelId="{87E0FB3A-50A6-4612-A79F-A29376388503}" type="presParOf" srcId="{A9669E3C-9099-4109-A999-425215C64E8A}" destId="{6039CFAD-5084-42E5-823B-71409F313B5B}" srcOrd="1" destOrd="0" presId="urn:microsoft.com/office/officeart/2005/8/layout/orgChart1"/>
    <dgm:cxn modelId="{EB78B2D3-058E-4DA1-AF59-0E39A59BF68B}" type="presParOf" srcId="{6039CFAD-5084-42E5-823B-71409F313B5B}" destId="{31933583-D4CB-4B7F-B762-6080C4777DE8}" srcOrd="0" destOrd="0" presId="urn:microsoft.com/office/officeart/2005/8/layout/orgChart1"/>
    <dgm:cxn modelId="{42B3F0EB-71DB-4D4C-A237-3E01329A52B9}" type="presParOf" srcId="{6039CFAD-5084-42E5-823B-71409F313B5B}" destId="{F76DDC40-C395-4081-8BBC-6B0EDB3B65A8}" srcOrd="1" destOrd="0" presId="urn:microsoft.com/office/officeart/2005/8/layout/orgChart1"/>
    <dgm:cxn modelId="{A11469FD-70DF-494E-9043-8DA377B7C23A}" type="presParOf" srcId="{F76DDC40-C395-4081-8BBC-6B0EDB3B65A8}" destId="{E7C84D4C-D6B0-4437-BABD-DB01095696A8}" srcOrd="0" destOrd="0" presId="urn:microsoft.com/office/officeart/2005/8/layout/orgChart1"/>
    <dgm:cxn modelId="{60882A85-F689-4335-A1EA-29DD8E684C13}" type="presParOf" srcId="{E7C84D4C-D6B0-4437-BABD-DB01095696A8}" destId="{72114935-6679-4B4B-BAFF-649E5BE1A38E}" srcOrd="0" destOrd="0" presId="urn:microsoft.com/office/officeart/2005/8/layout/orgChart1"/>
    <dgm:cxn modelId="{AA31D9F6-3486-4641-A7CB-C48D9796BBA9}" type="presParOf" srcId="{E7C84D4C-D6B0-4437-BABD-DB01095696A8}" destId="{4036289C-1D27-4448-B099-7C8B6B7E4A43}" srcOrd="1" destOrd="0" presId="urn:microsoft.com/office/officeart/2005/8/layout/orgChart1"/>
    <dgm:cxn modelId="{74EBEE70-17B4-47FB-B1E8-B9AB5AF1EC5B}" type="presParOf" srcId="{F76DDC40-C395-4081-8BBC-6B0EDB3B65A8}" destId="{E59EB5B6-96C9-422A-ABE9-E43B78E1F690}" srcOrd="1" destOrd="0" presId="urn:microsoft.com/office/officeart/2005/8/layout/orgChart1"/>
    <dgm:cxn modelId="{1B9A1143-96C3-48AC-BDC2-E022E7690181}" type="presParOf" srcId="{F76DDC40-C395-4081-8BBC-6B0EDB3B65A8}" destId="{7208D29C-2B97-4680-90BB-9BBFF7CB54C2}" srcOrd="2" destOrd="0" presId="urn:microsoft.com/office/officeart/2005/8/layout/orgChart1"/>
    <dgm:cxn modelId="{BE1532EF-D7A5-410F-93AA-4AD63EC52AD1}" type="presParOf" srcId="{A9669E3C-9099-4109-A999-425215C64E8A}" destId="{E7F4156E-80C9-4619-803A-47EAFAE83730}" srcOrd="2" destOrd="0" presId="urn:microsoft.com/office/officeart/2005/8/layout/orgChart1"/>
    <dgm:cxn modelId="{A47A0669-F96F-44AF-A08D-41A2027E6A3C}" type="presParOf" srcId="{7349246D-386F-4BDE-9320-1108860B9455}" destId="{5D0216A3-949A-480E-8E74-D56D1FB451B7}" srcOrd="2" destOrd="0" presId="urn:microsoft.com/office/officeart/2005/8/layout/orgChart1"/>
    <dgm:cxn modelId="{E12A952B-D698-4E8C-A85E-543FE98826ED}" type="presParOf" srcId="{2E82A5B6-3411-4E75-9B6C-FFD68997E937}" destId="{43F78B9E-702C-4C4C-815D-0C16FFAF8091}" srcOrd="2" destOrd="0" presId="urn:microsoft.com/office/officeart/2005/8/layout/orgChart1"/>
    <dgm:cxn modelId="{51234467-814B-4ACF-9F74-58F575DDCACC}" type="presParOf" srcId="{111F35FA-176A-45AB-973C-37B70D8CC3AA}" destId="{8C6282AD-8622-4012-9BFD-597E50057562}" srcOrd="2" destOrd="0" presId="urn:microsoft.com/office/officeart/2005/8/layout/orgChart1"/>
    <dgm:cxn modelId="{20FF556A-3353-45B2-AA26-A32BEFAC4A30}" type="presParOf" srcId="{513A0A4F-EF48-4634-95B3-804A3238F4BC}" destId="{8A3FBACC-2BB8-4814-8D37-384FA0E11E8A}" srcOrd="6" destOrd="0" presId="urn:microsoft.com/office/officeart/2005/8/layout/orgChart1"/>
    <dgm:cxn modelId="{84464E06-08CE-4C50-9137-CEF74EE91689}" type="presParOf" srcId="{513A0A4F-EF48-4634-95B3-804A3238F4BC}" destId="{9FE8951C-7268-4BAA-B981-EF7E2C4F8249}" srcOrd="7" destOrd="0" presId="urn:microsoft.com/office/officeart/2005/8/layout/orgChart1"/>
    <dgm:cxn modelId="{FEBE1309-AEA1-4993-8A3F-CF6CA4D5EC67}" type="presParOf" srcId="{9FE8951C-7268-4BAA-B981-EF7E2C4F8249}" destId="{C20038B8-D397-43BC-97B8-A6051BA79D15}" srcOrd="0" destOrd="0" presId="urn:microsoft.com/office/officeart/2005/8/layout/orgChart1"/>
    <dgm:cxn modelId="{B847153E-1BAD-4FC6-BCD6-0B42B13EDEB4}" type="presParOf" srcId="{C20038B8-D397-43BC-97B8-A6051BA79D15}" destId="{C3C4B26A-56C2-4A2B-9F5A-65BA78570BEC}" srcOrd="0" destOrd="0" presId="urn:microsoft.com/office/officeart/2005/8/layout/orgChart1"/>
    <dgm:cxn modelId="{EFC20FE1-0D0B-47F1-9FEC-B931DAEB8FC0}" type="presParOf" srcId="{C20038B8-D397-43BC-97B8-A6051BA79D15}" destId="{EF698439-42DE-4D6D-9E3B-D5D18AB97334}" srcOrd="1" destOrd="0" presId="urn:microsoft.com/office/officeart/2005/8/layout/orgChart1"/>
    <dgm:cxn modelId="{7BB328F3-DBFE-45DC-A6A5-74F52EC79A35}" type="presParOf" srcId="{9FE8951C-7268-4BAA-B981-EF7E2C4F8249}" destId="{CF437937-6C7B-49BD-8251-54048E77D7A4}" srcOrd="1" destOrd="0" presId="urn:microsoft.com/office/officeart/2005/8/layout/orgChart1"/>
    <dgm:cxn modelId="{806E0A28-70B3-4346-80C4-0DFD705FA693}" type="presParOf" srcId="{CF437937-6C7B-49BD-8251-54048E77D7A4}" destId="{A13687C8-367B-45CD-99B0-7EACBB1BCED0}" srcOrd="0" destOrd="0" presId="urn:microsoft.com/office/officeart/2005/8/layout/orgChart1"/>
    <dgm:cxn modelId="{E2B5C7CB-30E3-4A20-9059-95164D657CFB}" type="presParOf" srcId="{CF437937-6C7B-49BD-8251-54048E77D7A4}" destId="{F1C742D5-BA76-4F57-89BB-6E382A7012C5}" srcOrd="1" destOrd="0" presId="urn:microsoft.com/office/officeart/2005/8/layout/orgChart1"/>
    <dgm:cxn modelId="{DF0A506D-3F73-4688-BD18-046ABAF0767C}" type="presParOf" srcId="{F1C742D5-BA76-4F57-89BB-6E382A7012C5}" destId="{F22C671F-8D86-489E-97DA-90B877F3545E}" srcOrd="0" destOrd="0" presId="urn:microsoft.com/office/officeart/2005/8/layout/orgChart1"/>
    <dgm:cxn modelId="{B179C3F5-375B-47E1-A49F-8B8FD3D02863}" type="presParOf" srcId="{F22C671F-8D86-489E-97DA-90B877F3545E}" destId="{D84B5B39-F148-4BB3-A3DF-9CA8A6788FAF}" srcOrd="0" destOrd="0" presId="urn:microsoft.com/office/officeart/2005/8/layout/orgChart1"/>
    <dgm:cxn modelId="{E6394219-2BBD-49EE-9808-C54E6B45C4F6}" type="presParOf" srcId="{F22C671F-8D86-489E-97DA-90B877F3545E}" destId="{BFDD161B-E1C0-42B3-80CA-6E5AFCCEE523}" srcOrd="1" destOrd="0" presId="urn:microsoft.com/office/officeart/2005/8/layout/orgChart1"/>
    <dgm:cxn modelId="{8904463E-FE0E-4466-9A79-02A8FDA9C780}" type="presParOf" srcId="{F1C742D5-BA76-4F57-89BB-6E382A7012C5}" destId="{5AD8A45B-EAC9-49AD-BD80-63000F9ADF49}" srcOrd="1" destOrd="0" presId="urn:microsoft.com/office/officeart/2005/8/layout/orgChart1"/>
    <dgm:cxn modelId="{4CFA9172-A495-4BD6-BDA6-19559BE5477D}" type="presParOf" srcId="{F1C742D5-BA76-4F57-89BB-6E382A7012C5}" destId="{DB9795C0-4406-4913-8AE4-8EA8CDADA288}" srcOrd="2" destOrd="0" presId="urn:microsoft.com/office/officeart/2005/8/layout/orgChart1"/>
    <dgm:cxn modelId="{F82B216A-96C3-4525-9BED-2669C1BCEC52}" type="presParOf" srcId="{CF437937-6C7B-49BD-8251-54048E77D7A4}" destId="{4097683D-98B7-4B5C-879F-1D41885C552E}" srcOrd="2" destOrd="0" presId="urn:microsoft.com/office/officeart/2005/8/layout/orgChart1"/>
    <dgm:cxn modelId="{813161F5-196C-43EA-B6F9-D1E1E4DC2689}" type="presParOf" srcId="{CF437937-6C7B-49BD-8251-54048E77D7A4}" destId="{20B206D3-61DC-432B-BC32-A870E72ED339}" srcOrd="3" destOrd="0" presId="urn:microsoft.com/office/officeart/2005/8/layout/orgChart1"/>
    <dgm:cxn modelId="{314A00BE-F50C-4319-8551-E2E0646E9648}" type="presParOf" srcId="{20B206D3-61DC-432B-BC32-A870E72ED339}" destId="{ABAD228C-32EB-4E5F-B1CC-B68047730509}" srcOrd="0" destOrd="0" presId="urn:microsoft.com/office/officeart/2005/8/layout/orgChart1"/>
    <dgm:cxn modelId="{E9C1658B-1719-42F6-9B9C-4630F0D3D7EF}" type="presParOf" srcId="{ABAD228C-32EB-4E5F-B1CC-B68047730509}" destId="{D412D5E0-28E2-46FB-8B48-D6CD0423D2FD}" srcOrd="0" destOrd="0" presId="urn:microsoft.com/office/officeart/2005/8/layout/orgChart1"/>
    <dgm:cxn modelId="{2667E507-788F-4090-A34F-B9BFE170131C}" type="presParOf" srcId="{ABAD228C-32EB-4E5F-B1CC-B68047730509}" destId="{D2C5A849-F61D-4275-9BC3-8EC590562939}" srcOrd="1" destOrd="0" presId="urn:microsoft.com/office/officeart/2005/8/layout/orgChart1"/>
    <dgm:cxn modelId="{7480E8EC-1B12-444F-B65F-0CEECDD5789E}" type="presParOf" srcId="{20B206D3-61DC-432B-BC32-A870E72ED339}" destId="{365D62B4-0327-497A-87A3-E4A1ED173C99}" srcOrd="1" destOrd="0" presId="urn:microsoft.com/office/officeart/2005/8/layout/orgChart1"/>
    <dgm:cxn modelId="{22580F35-6412-4E45-8D3A-8888C85BE7CE}" type="presParOf" srcId="{20B206D3-61DC-432B-BC32-A870E72ED339}" destId="{C449204E-26C8-4997-874C-EC572AE9839C}" srcOrd="2" destOrd="0" presId="urn:microsoft.com/office/officeart/2005/8/layout/orgChart1"/>
    <dgm:cxn modelId="{64D00533-32EE-4BA2-A953-46AC20EF70EB}" type="presParOf" srcId="{9FE8951C-7268-4BAA-B981-EF7E2C4F8249}" destId="{E97DFCED-001D-4526-853B-09DD36343C7A}" srcOrd="2" destOrd="0" presId="urn:microsoft.com/office/officeart/2005/8/layout/orgChart1"/>
    <dgm:cxn modelId="{CAB70A37-F977-437E-9AF1-53360E9971EC}" type="presParOf" srcId="{40BD7DE9-879E-4E48-B4F6-299BC1A3A79D}" destId="{C4CA2857-927D-4FAC-845C-451C93B0F4A9}" srcOrd="2" destOrd="0" presId="urn:microsoft.com/office/officeart/2005/8/layout/orgChart1"/>
    <dgm:cxn modelId="{2D009F44-E1B8-4180-9487-AF8BF8D65675}" type="presParOf" srcId="{EB0C6637-BF9D-468F-99F2-6556E74CCE00}" destId="{20F8C8FB-25EA-40C4-9568-2CB911E730F3}" srcOrd="1" destOrd="0" presId="urn:microsoft.com/office/officeart/2005/8/layout/orgChart1"/>
    <dgm:cxn modelId="{7BA164E1-EF3F-41CF-9907-D6CCEB2B05C4}" type="presParOf" srcId="{20F8C8FB-25EA-40C4-9568-2CB911E730F3}" destId="{B4B99009-AE8D-4C1D-A423-A741C45412A9}" srcOrd="0" destOrd="0" presId="urn:microsoft.com/office/officeart/2005/8/layout/orgChart1"/>
    <dgm:cxn modelId="{838ABCE3-B674-44DF-BBFD-F68513600986}" type="presParOf" srcId="{B4B99009-AE8D-4C1D-A423-A741C45412A9}" destId="{35F29CD9-C23D-4ADD-A970-C6A560C1F1DF}" srcOrd="0" destOrd="0" presId="urn:microsoft.com/office/officeart/2005/8/layout/orgChart1"/>
    <dgm:cxn modelId="{88011FD2-64EE-44D6-8B02-4DD02801B990}" type="presParOf" srcId="{B4B99009-AE8D-4C1D-A423-A741C45412A9}" destId="{27ADBC41-F610-44BB-8C53-D1B5A88FCAD8}" srcOrd="1" destOrd="0" presId="urn:microsoft.com/office/officeart/2005/8/layout/orgChart1"/>
    <dgm:cxn modelId="{F831B6D4-DB89-40AD-A889-37E8337301BD}" type="presParOf" srcId="{20F8C8FB-25EA-40C4-9568-2CB911E730F3}" destId="{EB918546-76D7-448E-BEEC-2E71682F5407}" srcOrd="1" destOrd="0" presId="urn:microsoft.com/office/officeart/2005/8/layout/orgChart1"/>
    <dgm:cxn modelId="{B3BE0E11-4A13-4DDB-B0B8-A50B5E0FF6AF}"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8E03B9FB-3BD0-4B0E-828E-866EE9A09237}" type="presOf" srcId="{74BF011A-2C93-4849-8970-23FD8BFE5E2B}" destId="{EF698439-42DE-4D6D-9E3B-D5D18AB97334}" srcOrd="1" destOrd="0" presId="urn:microsoft.com/office/officeart/2005/8/layout/orgChart1"/>
    <dgm:cxn modelId="{0E6C6FD2-9568-4442-86F7-9C7D7EDA4225}" type="presOf" srcId="{E86E4BC1-DBB2-4961-919B-37DD2E8091DD}" destId="{D7F35E66-5F10-49D7-9580-2DB76B45369D}" srcOrd="1"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A9D56181-3523-474C-BE85-3BBBEADEC4D4}" type="presOf" srcId="{D715A920-8A2C-43A6-AA53-8218D0FB3EA8}" destId="{1A761729-6501-4041-A703-760E50D2A6CF}" srcOrd="1"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3335DFA9-CBE2-4397-A1F2-DA12FB0C7C78}" type="presOf" srcId="{D515E6A6-C494-45A6-95D3-B117B77340F2}" destId="{8C1BD4E9-4AD4-4C2A-9844-781E9B5CFC9C}" srcOrd="0" destOrd="0" presId="urn:microsoft.com/office/officeart/2005/8/layout/orgChart1"/>
    <dgm:cxn modelId="{CE479F14-C2F1-4652-89B0-07FA570ACD55}" type="presOf" srcId="{EBEBFFCB-296D-473F-9844-BAD6E8524872}" destId="{30212A0C-F0E2-494C-8F5A-18BFD5734314}"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3DBB16EF-9C57-4BC2-BC87-334F9D670490}" type="presOf" srcId="{539FFE66-CF9A-4B5F-A23D-B73DCB8A2C7D}" destId="{73DD02D1-2301-49EA-8C93-6F5FBF4D3CE2}" srcOrd="0"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DE300ABF-025D-4314-8CD4-4818B7894804}" type="presOf" srcId="{C47F6E65-0F45-4A55-8E58-86DBD56B3B29}" destId="{73AFB461-97AF-430B-ACDA-A13177CDAE20}" srcOrd="0" destOrd="0" presId="urn:microsoft.com/office/officeart/2005/8/layout/orgChart1"/>
    <dgm:cxn modelId="{0D296E36-3B08-43DF-A78B-A9EAF799D91D}" type="presOf" srcId="{5280F5D0-BBA9-4B50-97B7-05AECA17D038}" destId="{1D304FF9-9E61-4A78-AB44-195397086913}" srcOrd="0" destOrd="0" presId="urn:microsoft.com/office/officeart/2005/8/layout/orgChart1"/>
    <dgm:cxn modelId="{BE497F8B-A826-4463-818E-7D7A66349382}" type="presOf" srcId="{B054B5AA-1921-420C-B9DE-D4DBC5DDE514}" destId="{3AA1A140-275F-49EA-93CF-47E850EDF276}" srcOrd="1" destOrd="0" presId="urn:microsoft.com/office/officeart/2005/8/layout/orgChart1"/>
    <dgm:cxn modelId="{91D9965F-E0AB-4B64-8DE8-33B3BAB8FFFF}" type="presOf" srcId="{850227FD-696A-4E6E-AABE-73789947C146}" destId="{CAB29DCA-238D-48F4-BDF9-29AD561F8F27}"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1E5D9BBC-5B42-4ACB-BE80-8AD74E22670E}" type="presOf" srcId="{E2BB06C0-F4CD-4F17-A814-6B2650819CA0}" destId="{13489DDF-4147-489E-914D-A5E8BAB661F2}" srcOrd="0" destOrd="0" presId="urn:microsoft.com/office/officeart/2005/8/layout/orgChart1"/>
    <dgm:cxn modelId="{93A17B90-D426-4B1E-A4AA-486CC026ECAA}" type="presOf" srcId="{0148022F-CBB2-4CE5-AF4B-95745BAEA77D}" destId="{8A3FBACC-2BB8-4814-8D37-384FA0E11E8A}" srcOrd="0" destOrd="0" presId="urn:microsoft.com/office/officeart/2005/8/layout/orgChart1"/>
    <dgm:cxn modelId="{448DB355-F12D-4FC8-BAFE-D84979A5E493}" type="presOf" srcId="{1DAFDBB6-8395-406D-8E35-26336871E082}" destId="{EE5597C2-FAE6-4C41-8553-442E39AC06DD}" srcOrd="1" destOrd="0" presId="urn:microsoft.com/office/officeart/2005/8/layout/orgChart1"/>
    <dgm:cxn modelId="{A5E7A62C-A8A1-4554-B11A-37F1463D9911}" type="presOf" srcId="{074AD57A-829A-4718-8B5E-2243F8A354C7}" destId="{31C418AD-7EEA-4EF8-8E62-C61DB7CF7DBA}" srcOrd="0"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2E128001-000B-485C-AF3D-E80465FC3EF6}" type="presOf" srcId="{AA9311E4-78CD-4FC8-A16D-56FC869FDFCF}" destId="{020F4531-2BF6-4EF7-A37F-2717A665387E}" srcOrd="0" destOrd="0" presId="urn:microsoft.com/office/officeart/2005/8/layout/orgChart1"/>
    <dgm:cxn modelId="{2F765245-3A80-4377-89DC-DC944EE5AB05}" type="presOf" srcId="{2A179F9B-6EDA-4006-A65C-FE771D3C5460}" destId="{A13687C8-367B-45CD-99B0-7EACBB1BCED0}" srcOrd="0" destOrd="0" presId="urn:microsoft.com/office/officeart/2005/8/layout/orgChart1"/>
    <dgm:cxn modelId="{32D38647-67DE-4AF7-9F16-B0B8DF10B70C}" type="presOf" srcId="{7143FD21-98FD-4B44-9F27-8C6771FFD0E3}" destId="{D84B5B39-F148-4BB3-A3DF-9CA8A6788FAF}" srcOrd="0" destOrd="0" presId="urn:microsoft.com/office/officeart/2005/8/layout/orgChart1"/>
    <dgm:cxn modelId="{EC321AD4-5E19-49F2-A459-99B45F7B4611}" type="presOf" srcId="{01E6C257-1235-4C03-A1E6-23D13166589E}" destId="{B9CA462B-7188-4457-A43D-6368AE044075}" srcOrd="1" destOrd="0" presId="urn:microsoft.com/office/officeart/2005/8/layout/orgChart1"/>
    <dgm:cxn modelId="{30D105B1-76E1-45A2-B696-15F95B13A849}" type="presOf" srcId="{850227FD-696A-4E6E-AABE-73789947C146}" destId="{7E807C02-177D-40C4-B279-01E3A4E9524A}" srcOrd="1" destOrd="0" presId="urn:microsoft.com/office/officeart/2005/8/layout/orgChart1"/>
    <dgm:cxn modelId="{A9DCE418-8B09-4B6D-AFC5-B48DAD129E07}" type="presOf" srcId="{CB4C5649-A1FC-4041-8A0D-A04D58088B8E}" destId="{D3596525-5B1E-4582-AFCD-20F2A619BD03}" srcOrd="0" destOrd="0" presId="urn:microsoft.com/office/officeart/2005/8/layout/orgChart1"/>
    <dgm:cxn modelId="{3B4C18A7-65AB-411F-A1BF-732481657559}" type="presOf" srcId="{369C2548-CE3C-44EB-A0F4-873E2F6D7004}" destId="{BD57B6AA-A262-4F67-99A6-B434AD4E5F20}" srcOrd="0" destOrd="0" presId="urn:microsoft.com/office/officeart/2005/8/layout/orgChart1"/>
    <dgm:cxn modelId="{19291BB5-B43E-4316-9E23-461E01A1B5B0}" type="presOf" srcId="{C2638407-E068-4D15-8CC7-658631BCCCEB}" destId="{F6C4C0EA-99CF-48FA-BFA8-6DAA567B6129}"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56718485-2E91-4C64-9B04-58DE5ACACC9F}" type="presOf" srcId="{CB4C5649-A1FC-4041-8A0D-A04D58088B8E}" destId="{3FC5DA98-823D-4B97-9987-B008B3CE25EF}" srcOrd="1"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262835BA-F39F-462C-A194-2029C1736D5B}" type="presOf" srcId="{978EA655-40F1-436B-92F3-3B144D0A7069}" destId="{4DF21F19-7B62-4AD6-B407-371836886403}"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B62C1651-D54E-404C-BC20-31E3FBA186FA}" type="presOf" srcId="{67A96D68-B6BD-46B4-9B75-9A8D65AC0635}" destId="{A1BA210F-28BF-4D5E-8867-B9C4CF76BD14}" srcOrd="0" destOrd="0" presId="urn:microsoft.com/office/officeart/2005/8/layout/orgChart1"/>
    <dgm:cxn modelId="{34ECCDA8-90D5-4CEE-835F-E99DC88296D1}" type="presOf" srcId="{5280F5D0-BBA9-4B50-97B7-05AECA17D038}" destId="{500E74F0-D042-4151-B67D-8F80AACC9E46}" srcOrd="1" destOrd="0" presId="urn:microsoft.com/office/officeart/2005/8/layout/orgChart1"/>
    <dgm:cxn modelId="{E5F2DE21-F12F-4DC2-A1BB-7E8E170631F0}" type="presOf" srcId="{3ACA1CA3-8347-48E0-95B0-6A4F9CD0FA6F}" destId="{EB0C6637-BF9D-468F-99F2-6556E74CCE00}" srcOrd="0" destOrd="0" presId="urn:microsoft.com/office/officeart/2005/8/layout/orgChart1"/>
    <dgm:cxn modelId="{440C11A9-2AD3-4713-90D2-EC63DB8BAE49}" type="presOf" srcId="{B054B5AA-1921-420C-B9DE-D4DBC5DDE514}" destId="{EC73CD01-2D0C-4F01-B3DE-351198D9A1A3}" srcOrd="0" destOrd="0" presId="urn:microsoft.com/office/officeart/2005/8/layout/orgChart1"/>
    <dgm:cxn modelId="{D81B67EE-77D8-45DE-B7BD-9A5E55314762}" type="presOf" srcId="{369C2548-CE3C-44EB-A0F4-873E2F6D7004}" destId="{578D511B-42CC-4065-8065-BE5A1E80A258}" srcOrd="1" destOrd="0" presId="urn:microsoft.com/office/officeart/2005/8/layout/orgChart1"/>
    <dgm:cxn modelId="{81D8107C-983F-4173-9D5A-F383E949BF20}" type="presOf" srcId="{1B96F8F9-3A26-435D-8771-5D2FA162723A}" destId="{DA5C9B02-3FEE-4CE2-9477-0B0C4A3AEFA7}" srcOrd="0" destOrd="0" presId="urn:microsoft.com/office/officeart/2005/8/layout/orgChart1"/>
    <dgm:cxn modelId="{BD7A3547-3F84-4802-B002-268C92B247EB}" type="presOf" srcId="{1FEBC340-9921-4862-B7E5-4B7CBA129C02}" destId="{3686AACB-FAEF-45CE-A99B-8624CE9FC70D}"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CA267D11-3251-4AA8-8FDF-3EB1913DB40B}" type="presOf" srcId="{539FFE66-CF9A-4B5F-A23D-B73DCB8A2C7D}" destId="{7E6457A5-8302-4AD0-9EF2-48BDAB15403B}" srcOrd="1" destOrd="0" presId="urn:microsoft.com/office/officeart/2005/8/layout/orgChart1"/>
    <dgm:cxn modelId="{96CBB9A5-A1AF-4EB4-BD78-CE9EB468F22B}" type="presOf" srcId="{EBEBFFCB-296D-473F-9844-BAD6E8524872}" destId="{8444FF16-93C2-4C79-8F59-4DF2EFDBC9DB}" srcOrd="1"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13D32CFB-193F-498A-BFF6-72B36A451A1E}" type="presOf" srcId="{F2AA57B2-577B-4490-A6EC-85FB7A701BA6}" destId="{1EA09FFA-6C84-4CDE-A6EC-CDEAC11610FF}" srcOrd="0" destOrd="0" presId="urn:microsoft.com/office/officeart/2005/8/layout/orgChart1"/>
    <dgm:cxn modelId="{4C9AB0D7-1D90-42DE-B3F1-823483398A7D}" type="presOf" srcId="{432E84C4-497A-4C16-879A-3EE79E01E0EE}" destId="{2E0B7BF2-A36C-40FD-9640-D4314FC81FD9}" srcOrd="1"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30B4034B-3FC5-4116-B033-74F5D5BE0C71}" type="presOf" srcId="{EAD7C900-AC14-45AA-AA7A-32F2D2C4578C}" destId="{63835557-75A5-488F-B11D-34E636B91CDF}" srcOrd="0" destOrd="0" presId="urn:microsoft.com/office/officeart/2005/8/layout/orgChart1"/>
    <dgm:cxn modelId="{AB98A2D8-5DD0-462A-872C-25FCDA9DE31C}" type="presOf" srcId="{9EBDCEC8-0341-45D8-A441-36520E6644FD}" destId="{C3E77CCA-78DC-44C7-BBCD-35930738486F}"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4109279A-D4FC-41A9-825A-D6A340CF8FE0}" type="presOf" srcId="{C235CB76-9E8F-4F2C-9C14-18A7B6662BF8}" destId="{35F29CD9-C23D-4ADD-A970-C6A560C1F1DF}" srcOrd="0" destOrd="0" presId="urn:microsoft.com/office/officeart/2005/8/layout/orgChart1"/>
    <dgm:cxn modelId="{28E34DD9-A959-49BC-936F-329B9C69A3DC}" type="presOf" srcId="{10FDE490-DA9C-42DD-A319-E59491B4B6D5}" destId="{A4C475A7-40FC-4A14-A65B-47B5E45BBFD5}" srcOrd="0" destOrd="0" presId="urn:microsoft.com/office/officeart/2005/8/layout/orgChart1"/>
    <dgm:cxn modelId="{ACA39468-391A-46F0-B37D-3BBD36AF2332}" type="presOf" srcId="{2E87FF8F-56E9-43EB-979F-D06E79DDD818}" destId="{DB16A451-DCBF-4222-96DB-E83FADA41E14}" srcOrd="0" destOrd="0" presId="urn:microsoft.com/office/officeart/2005/8/layout/orgChart1"/>
    <dgm:cxn modelId="{B6D116AF-6076-47BD-9981-5A6CFDE6722F}" type="presOf" srcId="{EAD7C900-AC14-45AA-AA7A-32F2D2C4578C}" destId="{E2BF9163-4C8A-4E4D-A392-2E9AD63CF26B}" srcOrd="1" destOrd="0" presId="urn:microsoft.com/office/officeart/2005/8/layout/orgChart1"/>
    <dgm:cxn modelId="{7FAA80EB-9ED9-45E9-B2A3-E2FF4599547D}" type="presOf" srcId="{AA47BA6C-896D-4297-BAE6-0CB9D7C83F93}" destId="{4097683D-98B7-4B5C-879F-1D41885C552E}" srcOrd="0" destOrd="0" presId="urn:microsoft.com/office/officeart/2005/8/layout/orgChart1"/>
    <dgm:cxn modelId="{52C0DBA7-DE08-4747-BDF2-1F0372E3DFC3}" type="presOf" srcId="{6BCC64F7-1277-4E07-90F0-8146D13021F6}" destId="{D2C5A849-F61D-4275-9BC3-8EC590562939}" srcOrd="1"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CC66B804-699B-4BD2-A00A-C4008EF458CD}" type="presOf" srcId="{6BCC64F7-1277-4E07-90F0-8146D13021F6}" destId="{D412D5E0-28E2-46FB-8B48-D6CD0423D2FD}" srcOrd="0"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209BC9D3-6312-469F-986D-F17CA6A7B351}" type="presOf" srcId="{5184D157-45CA-4FEF-A58A-B26221F9CA48}" destId="{F901B892-F5A8-479D-B02F-DD180F7BC0E3}" srcOrd="0" destOrd="0" presId="urn:microsoft.com/office/officeart/2005/8/layout/orgChart1"/>
    <dgm:cxn modelId="{7E77C428-E7FD-4301-95C8-FA7C90B2B8AF}" type="presOf" srcId="{004DC190-4CB1-4209-899D-25009E9BE858}" destId="{866B3E9D-E97E-4312-BD82-9C80148CC414}" srcOrd="0"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334156ED-4202-42B3-9355-7B4CE95E1A12}" type="presOf" srcId="{71A3BA6B-0B66-4FFB-AFC5-8330E1D51857}" destId="{4036289C-1D27-4448-B099-7C8B6B7E4A43}" srcOrd="1" destOrd="0" presId="urn:microsoft.com/office/officeart/2005/8/layout/orgChart1"/>
    <dgm:cxn modelId="{1393251D-32AC-4847-AA5F-A0B4C0380524}" type="presOf" srcId="{50C917C6-1A06-4C8D-8FE1-12D9739C1735}" destId="{E2E30461-C636-45B0-8228-9FDD9C8C74F5}" srcOrd="0" destOrd="0" presId="urn:microsoft.com/office/officeart/2005/8/layout/orgChart1"/>
    <dgm:cxn modelId="{E5D702CB-D573-4FAC-A825-F0B4A9DE94AB}" type="presOf" srcId="{01E6C257-1235-4C03-A1E6-23D13166589E}" destId="{24873F8F-7961-4284-9070-C8CED4E07646}" srcOrd="0" destOrd="0" presId="urn:microsoft.com/office/officeart/2005/8/layout/orgChart1"/>
    <dgm:cxn modelId="{5E8200BB-B843-4086-8868-34790FE8032E}" type="presOf" srcId="{C14C95A4-018E-478A-9B19-B2C977AA01EB}" destId="{D09E75F8-F1BA-4D8E-96B5-166F85757609}" srcOrd="0" destOrd="0" presId="urn:microsoft.com/office/officeart/2005/8/layout/orgChart1"/>
    <dgm:cxn modelId="{9A072190-0977-432C-A6E5-FB10774DF331}" type="presOf" srcId="{67A96D68-B6BD-46B4-9B75-9A8D65AC0635}" destId="{3D39ECDD-B283-4701-BE1C-5BFC5DE3F1F2}" srcOrd="1" destOrd="0" presId="urn:microsoft.com/office/officeart/2005/8/layout/orgChart1"/>
    <dgm:cxn modelId="{4EBD99EE-6160-49F4-A1B6-8048E17A8E4E}" type="presOf" srcId="{C235CB76-9E8F-4F2C-9C14-18A7B6662BF8}" destId="{27ADBC41-F610-44BB-8C53-D1B5A88FCAD8}" srcOrd="1" destOrd="0" presId="urn:microsoft.com/office/officeart/2005/8/layout/orgChart1"/>
    <dgm:cxn modelId="{D8E22B37-C4ED-4DAA-931F-DF1B522E3BB5}" type="presOf" srcId="{1FEBC340-9921-4862-B7E5-4B7CBA129C02}" destId="{88D9A7C5-5C00-4BB5-8E21-C6FA69C93EDD}" srcOrd="1" destOrd="0" presId="urn:microsoft.com/office/officeart/2005/8/layout/orgChart1"/>
    <dgm:cxn modelId="{A301E370-CDA4-482B-B08B-26CF214B3B7C}" type="presOf" srcId="{74BF011A-2C93-4849-8970-23FD8BFE5E2B}" destId="{C3C4B26A-56C2-4A2B-9F5A-65BA78570BEC}" srcOrd="0" destOrd="0" presId="urn:microsoft.com/office/officeart/2005/8/layout/orgChart1"/>
    <dgm:cxn modelId="{0913331A-874E-4B84-BBF9-8F9D073A8F85}" type="presOf" srcId="{E86E4BC1-DBB2-4961-919B-37DD2E8091DD}" destId="{57E0F1C7-489A-4F62-ABF5-ABBB98AE2CAB}" srcOrd="0"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302B1A0D-00D0-43B8-BD31-30368D8DE5B0}" srcId="{5280F5D0-BBA9-4B50-97B7-05AECA17D038}" destId="{E86E4BC1-DBB2-4961-919B-37DD2E8091DD}" srcOrd="3" destOrd="0" parTransId="{C14C95A4-018E-478A-9B19-B2C977AA01EB}" sibTransId="{041E48D5-7CDC-4073-A28D-2F4EB9EF5C12}"/>
    <dgm:cxn modelId="{72087939-6E7D-402A-91D1-650F7A3EF307}" type="presOf" srcId="{C4E6A13B-BA59-47C9-A45F-A688298D8710}" destId="{31933583-D4CB-4B7F-B762-6080C4777DE8}" srcOrd="0" destOrd="0" presId="urn:microsoft.com/office/officeart/2005/8/layout/orgChart1"/>
    <dgm:cxn modelId="{5C484A48-2B7C-41AF-A4A1-1DBE59EFA5BD}" type="presOf" srcId="{AA9311E4-78CD-4FC8-A16D-56FC869FDFCF}" destId="{82E739BE-8F27-4EC8-A1EE-D400665D62E4}" srcOrd="1" destOrd="0" presId="urn:microsoft.com/office/officeart/2005/8/layout/orgChart1"/>
    <dgm:cxn modelId="{5A192FF0-6D7D-49C4-B97E-CA270E1D507C}" type="presOf" srcId="{432E84C4-497A-4C16-879A-3EE79E01E0EE}" destId="{6F83C236-6AE2-4B70-BECC-36F89E5E46B9}" srcOrd="0" destOrd="0" presId="urn:microsoft.com/office/officeart/2005/8/layout/orgChart1"/>
    <dgm:cxn modelId="{B107DF38-307B-4859-B60E-484995083C85}" type="presOf" srcId="{5CED7F9F-0C26-435D-B060-AB41767509CC}" destId="{9BBADD5D-AD1A-4DF4-8F42-0A92B40BD590}" srcOrd="0" destOrd="0" presId="urn:microsoft.com/office/officeart/2005/8/layout/orgChart1"/>
    <dgm:cxn modelId="{4CC7B960-D322-4D11-A2FA-24462C293E71}" type="presOf" srcId="{1DAFDBB6-8395-406D-8E35-26336871E082}" destId="{84E5A571-1620-4661-A941-FDF7861A357F}" srcOrd="0" destOrd="0" presId="urn:microsoft.com/office/officeart/2005/8/layout/orgChart1"/>
    <dgm:cxn modelId="{7B59F1E2-D334-4F3C-847F-1510796D66C5}" type="presOf" srcId="{7143FD21-98FD-4B44-9F27-8C6771FFD0E3}" destId="{BFDD161B-E1C0-42B3-80CA-6E5AFCCEE523}" srcOrd="1" destOrd="0" presId="urn:microsoft.com/office/officeart/2005/8/layout/orgChart1"/>
    <dgm:cxn modelId="{17D339ED-1B48-484B-8DC6-7D1A5441875D}" type="presOf" srcId="{BBC93586-1F25-4320-BEEF-DA74ED73B23A}" destId="{DB31AC15-8812-444B-BBEF-1553C142A23A}" srcOrd="0" destOrd="0" presId="urn:microsoft.com/office/officeart/2005/8/layout/orgChart1"/>
    <dgm:cxn modelId="{2D2F4ECD-3A51-4BD0-AC4D-3E76AE1B0031}" type="presOf" srcId="{9EBDCEC8-0341-45D8-A441-36520E6644FD}" destId="{C53B362A-6F2C-4E2B-ADE9-137C00A75634}" srcOrd="1" destOrd="0" presId="urn:microsoft.com/office/officeart/2005/8/layout/orgChart1"/>
    <dgm:cxn modelId="{009E62BA-4918-4F49-BA23-522A86967E3E}" type="presOf" srcId="{D715A920-8A2C-43A6-AA53-8218D0FB3EA8}" destId="{8D747283-DBCF-4248-B9BB-6D387649B288}"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82F46FB4-0A19-417B-9DAE-FD31F5BB8AC6}" type="presOf" srcId="{71A3BA6B-0B66-4FFB-AFC5-8330E1D51857}" destId="{72114935-6679-4B4B-BAFF-649E5BE1A38E}" srcOrd="0" destOrd="0" presId="urn:microsoft.com/office/officeart/2005/8/layout/orgChart1"/>
    <dgm:cxn modelId="{55F43769-7A39-4002-BEF4-22105EF4A3EA}" type="presOf" srcId="{71D8F595-A67F-4B3D-8802-D5E965100F87}" destId="{D0D14810-C232-4434-A5D9-66E58CA05F91}" srcOrd="0" destOrd="0" presId="urn:microsoft.com/office/officeart/2005/8/layout/orgChart1"/>
    <dgm:cxn modelId="{AC04EC82-D484-4221-80EB-98364F23549A}" srcId="{369C2548-CE3C-44EB-A0F4-873E2F6D7004}" destId="{EBEBFFCB-296D-473F-9844-BAD6E8524872}" srcOrd="1" destOrd="0" parTransId="{2E87FF8F-56E9-43EB-979F-D06E79DDD818}" sibTransId="{259C78F0-6A48-424E-91B1-596128C571B2}"/>
    <dgm:cxn modelId="{807015FE-1270-4657-B17D-B14AD3C3CC25}" type="presOf" srcId="{004DC190-4CB1-4209-899D-25009E9BE858}" destId="{06F2149E-A0D4-42D1-914B-A494743CF497}" srcOrd="1" destOrd="0" presId="urn:microsoft.com/office/officeart/2005/8/layout/orgChart1"/>
    <dgm:cxn modelId="{8CD74EDA-516A-499E-9A0D-F6402B8FC84B}" srcId="{1DAFDBB6-8395-406D-8E35-26336871E082}" destId="{74BF011A-2C93-4849-8970-23FD8BFE5E2B}" srcOrd="3" destOrd="0" parTransId="{0148022F-CBB2-4CE5-AF4B-95745BAEA77D}" sibTransId="{5FA4AB1D-35C7-4EC5-85F6-286DCD2D530B}"/>
    <dgm:cxn modelId="{993A4F37-4D80-4D78-8F6D-A2600F292282}" type="presOf" srcId="{A33EFCBD-BE3C-4371-A9CC-FE85C404392A}" destId="{02BFACC0-A118-4726-AED8-C6096FBB84DE}" srcOrd="0" destOrd="0" presId="urn:microsoft.com/office/officeart/2005/8/layout/orgChart1"/>
    <dgm:cxn modelId="{3E2F59DE-6EA3-4FA7-B1BC-C5E1BB7D210F}" type="presParOf" srcId="{EB0C6637-BF9D-468F-99F2-6556E74CCE00}" destId="{40BD7DE9-879E-4E48-B4F6-299BC1A3A79D}" srcOrd="0" destOrd="0" presId="urn:microsoft.com/office/officeart/2005/8/layout/orgChart1"/>
    <dgm:cxn modelId="{41F5EE84-DEA7-45FB-8BF7-699B6294FD54}" type="presParOf" srcId="{40BD7DE9-879E-4E48-B4F6-299BC1A3A79D}" destId="{7E46A52B-3E74-4466-83FF-F8C7C0AAFA67}" srcOrd="0" destOrd="0" presId="urn:microsoft.com/office/officeart/2005/8/layout/orgChart1"/>
    <dgm:cxn modelId="{8C23B8B6-7DA0-4430-B2E6-BA9782DB09AD}" type="presParOf" srcId="{7E46A52B-3E74-4466-83FF-F8C7C0AAFA67}" destId="{84E5A571-1620-4661-A941-FDF7861A357F}" srcOrd="0" destOrd="0" presId="urn:microsoft.com/office/officeart/2005/8/layout/orgChart1"/>
    <dgm:cxn modelId="{0E053880-F0C9-4C5D-A874-D640084E50DA}" type="presParOf" srcId="{7E46A52B-3E74-4466-83FF-F8C7C0AAFA67}" destId="{EE5597C2-FAE6-4C41-8553-442E39AC06DD}" srcOrd="1" destOrd="0" presId="urn:microsoft.com/office/officeart/2005/8/layout/orgChart1"/>
    <dgm:cxn modelId="{F30AB1AE-5042-4757-BEAE-3CA3BAC65592}" type="presParOf" srcId="{40BD7DE9-879E-4E48-B4F6-299BC1A3A79D}" destId="{513A0A4F-EF48-4634-95B3-804A3238F4BC}" srcOrd="1" destOrd="0" presId="urn:microsoft.com/office/officeart/2005/8/layout/orgChart1"/>
    <dgm:cxn modelId="{96D83845-B254-4D44-BF27-51B0FB137BB3}" type="presParOf" srcId="{513A0A4F-EF48-4634-95B3-804A3238F4BC}" destId="{F6C4C0EA-99CF-48FA-BFA8-6DAA567B6129}" srcOrd="0" destOrd="0" presId="urn:microsoft.com/office/officeart/2005/8/layout/orgChart1"/>
    <dgm:cxn modelId="{BAA7A3F0-E812-4EDD-A581-D53FF8B71C8A}" type="presParOf" srcId="{513A0A4F-EF48-4634-95B3-804A3238F4BC}" destId="{E107F09F-5A59-4285-8382-D084113753D2}" srcOrd="1" destOrd="0" presId="urn:microsoft.com/office/officeart/2005/8/layout/orgChart1"/>
    <dgm:cxn modelId="{D9597ED4-9A2E-4520-AA75-4D1AFC5761CD}" type="presParOf" srcId="{E107F09F-5A59-4285-8382-D084113753D2}" destId="{61A9AF01-9CA2-4E8C-B0EA-0745FF3A45E3}" srcOrd="0" destOrd="0" presId="urn:microsoft.com/office/officeart/2005/8/layout/orgChart1"/>
    <dgm:cxn modelId="{07F9D63C-E2F5-4064-AB8D-5B1B6103520F}" type="presParOf" srcId="{61A9AF01-9CA2-4E8C-B0EA-0745FF3A45E3}" destId="{020F4531-2BF6-4EF7-A37F-2717A665387E}" srcOrd="0" destOrd="0" presId="urn:microsoft.com/office/officeart/2005/8/layout/orgChart1"/>
    <dgm:cxn modelId="{A1EBE749-14CF-4552-BBB3-661963B0BE56}" type="presParOf" srcId="{61A9AF01-9CA2-4E8C-B0EA-0745FF3A45E3}" destId="{82E739BE-8F27-4EC8-A1EE-D400665D62E4}" srcOrd="1" destOrd="0" presId="urn:microsoft.com/office/officeart/2005/8/layout/orgChart1"/>
    <dgm:cxn modelId="{2B358733-9D2A-4676-B340-8CED09F846DB}" type="presParOf" srcId="{E107F09F-5A59-4285-8382-D084113753D2}" destId="{9CA0AC07-322A-4CBB-A7EE-CAE8AC5D5FA2}" srcOrd="1" destOrd="0" presId="urn:microsoft.com/office/officeart/2005/8/layout/orgChart1"/>
    <dgm:cxn modelId="{C2C93259-B1C4-485F-BE1F-3A73A9645AD1}" type="presParOf" srcId="{9CA0AC07-322A-4CBB-A7EE-CAE8AC5D5FA2}" destId="{8C1BD4E9-4AD4-4C2A-9844-781E9B5CFC9C}" srcOrd="0" destOrd="0" presId="urn:microsoft.com/office/officeart/2005/8/layout/orgChart1"/>
    <dgm:cxn modelId="{D570E689-A20A-4E95-B611-B63944511C06}" type="presParOf" srcId="{9CA0AC07-322A-4CBB-A7EE-CAE8AC5D5FA2}" destId="{96704ACF-4479-4542-9D8B-49C6003C33B9}" srcOrd="1" destOrd="0" presId="urn:microsoft.com/office/officeart/2005/8/layout/orgChart1"/>
    <dgm:cxn modelId="{0495EC9A-B4D7-413E-9DBB-857262FDC8F8}" type="presParOf" srcId="{96704ACF-4479-4542-9D8B-49C6003C33B9}" destId="{91F4C385-A41A-4925-A126-0C7CDC726604}" srcOrd="0" destOrd="0" presId="urn:microsoft.com/office/officeart/2005/8/layout/orgChart1"/>
    <dgm:cxn modelId="{205385D1-CFDB-41A7-BAAD-3903BA5971D7}" type="presParOf" srcId="{91F4C385-A41A-4925-A126-0C7CDC726604}" destId="{866B3E9D-E97E-4312-BD82-9C80148CC414}" srcOrd="0" destOrd="0" presId="urn:microsoft.com/office/officeart/2005/8/layout/orgChart1"/>
    <dgm:cxn modelId="{C09364DF-07BC-4896-8042-A0A67511BCD1}" type="presParOf" srcId="{91F4C385-A41A-4925-A126-0C7CDC726604}" destId="{06F2149E-A0D4-42D1-914B-A494743CF497}" srcOrd="1" destOrd="0" presId="urn:microsoft.com/office/officeart/2005/8/layout/orgChart1"/>
    <dgm:cxn modelId="{F6842340-008C-45CE-AC7C-0FF3160F0D40}" type="presParOf" srcId="{96704ACF-4479-4542-9D8B-49C6003C33B9}" destId="{28307146-ACDC-42B3-80A6-BD8000E94165}" srcOrd="1" destOrd="0" presId="urn:microsoft.com/office/officeart/2005/8/layout/orgChart1"/>
    <dgm:cxn modelId="{1DAF9C8E-F6E3-46D7-9D2F-73BA0564D659}" type="presParOf" srcId="{96704ACF-4479-4542-9D8B-49C6003C33B9}" destId="{A5B47C55-1E54-46D4-BEA6-DF4913B44535}" srcOrd="2" destOrd="0" presId="urn:microsoft.com/office/officeart/2005/8/layout/orgChart1"/>
    <dgm:cxn modelId="{1E63A0CB-B77F-4854-A803-9A122F3917D7}" type="presParOf" srcId="{E107F09F-5A59-4285-8382-D084113753D2}" destId="{33644059-8EE1-4B1D-8B82-47F2A830E39F}" srcOrd="2" destOrd="0" presId="urn:microsoft.com/office/officeart/2005/8/layout/orgChart1"/>
    <dgm:cxn modelId="{D67FDE4B-CEDF-42B0-8447-95A93B71B9E4}" type="presParOf" srcId="{513A0A4F-EF48-4634-95B3-804A3238F4BC}" destId="{13489DDF-4147-489E-914D-A5E8BAB661F2}" srcOrd="2" destOrd="0" presId="urn:microsoft.com/office/officeart/2005/8/layout/orgChart1"/>
    <dgm:cxn modelId="{E885694F-3761-4E77-B601-805EA1E7A392}" type="presParOf" srcId="{513A0A4F-EF48-4634-95B3-804A3238F4BC}" destId="{ED1BBEB9-3E24-4BF8-8B31-C1D0F7523E4C}" srcOrd="3" destOrd="0" presId="urn:microsoft.com/office/officeart/2005/8/layout/orgChart1"/>
    <dgm:cxn modelId="{89809886-4658-473C-949C-678CBC2E56DF}" type="presParOf" srcId="{ED1BBEB9-3E24-4BF8-8B31-C1D0F7523E4C}" destId="{A8A3F605-95F7-47E7-B7A4-01C41EB1C0B8}" srcOrd="0" destOrd="0" presId="urn:microsoft.com/office/officeart/2005/8/layout/orgChart1"/>
    <dgm:cxn modelId="{5D4ED6DC-CDA1-4F96-90F5-4AA523C75E2C}" type="presParOf" srcId="{A8A3F605-95F7-47E7-B7A4-01C41EB1C0B8}" destId="{1D304FF9-9E61-4A78-AB44-195397086913}" srcOrd="0" destOrd="0" presId="urn:microsoft.com/office/officeart/2005/8/layout/orgChart1"/>
    <dgm:cxn modelId="{506AAB8C-7FBE-421F-9945-074F148CDD4A}" type="presParOf" srcId="{A8A3F605-95F7-47E7-B7A4-01C41EB1C0B8}" destId="{500E74F0-D042-4151-B67D-8F80AACC9E46}" srcOrd="1" destOrd="0" presId="urn:microsoft.com/office/officeart/2005/8/layout/orgChart1"/>
    <dgm:cxn modelId="{55376AF0-5384-4394-9001-B667169E2DE7}" type="presParOf" srcId="{ED1BBEB9-3E24-4BF8-8B31-C1D0F7523E4C}" destId="{3B1901BC-C4BD-4ACE-9C4A-BC54608B37A2}" srcOrd="1" destOrd="0" presId="urn:microsoft.com/office/officeart/2005/8/layout/orgChart1"/>
    <dgm:cxn modelId="{1757818C-5AEF-43A2-A634-0E0D7EFCFE4C}" type="presParOf" srcId="{3B1901BC-C4BD-4ACE-9C4A-BC54608B37A2}" destId="{4DF21F19-7B62-4AD6-B407-371836886403}" srcOrd="0" destOrd="0" presId="urn:microsoft.com/office/officeart/2005/8/layout/orgChart1"/>
    <dgm:cxn modelId="{F6323B06-6E45-4E16-9D0F-1E39F0FA62A3}" type="presParOf" srcId="{3B1901BC-C4BD-4ACE-9C4A-BC54608B37A2}" destId="{7773240C-ABFF-4A22-A855-F5C719BBFB20}" srcOrd="1" destOrd="0" presId="urn:microsoft.com/office/officeart/2005/8/layout/orgChart1"/>
    <dgm:cxn modelId="{35642514-3D92-443A-AFB8-EDB7E571B214}" type="presParOf" srcId="{7773240C-ABFF-4A22-A855-F5C719BBFB20}" destId="{AF23F780-2AEF-4B13-8E25-3FC7FD0DBAD0}" srcOrd="0" destOrd="0" presId="urn:microsoft.com/office/officeart/2005/8/layout/orgChart1"/>
    <dgm:cxn modelId="{A2D70439-89F1-4504-83FD-70C956A70E47}" type="presParOf" srcId="{AF23F780-2AEF-4B13-8E25-3FC7FD0DBAD0}" destId="{24873F8F-7961-4284-9070-C8CED4E07646}" srcOrd="0" destOrd="0" presId="urn:microsoft.com/office/officeart/2005/8/layout/orgChart1"/>
    <dgm:cxn modelId="{FAE6CA22-3D49-426F-8FCA-530EA9539B23}" type="presParOf" srcId="{AF23F780-2AEF-4B13-8E25-3FC7FD0DBAD0}" destId="{B9CA462B-7188-4457-A43D-6368AE044075}" srcOrd="1" destOrd="0" presId="urn:microsoft.com/office/officeart/2005/8/layout/orgChart1"/>
    <dgm:cxn modelId="{2D680AC9-725D-4B9F-8764-BA1CAFA00E0B}" type="presParOf" srcId="{7773240C-ABFF-4A22-A855-F5C719BBFB20}" destId="{9DEFF2FF-CE21-42EE-9020-5115493B0AEB}" srcOrd="1" destOrd="0" presId="urn:microsoft.com/office/officeart/2005/8/layout/orgChart1"/>
    <dgm:cxn modelId="{B82595B6-B765-4127-8011-2001F3845BB1}" type="presParOf" srcId="{7773240C-ABFF-4A22-A855-F5C719BBFB20}" destId="{6F063127-A992-4422-B524-B33D896D327C}" srcOrd="2" destOrd="0" presId="urn:microsoft.com/office/officeart/2005/8/layout/orgChart1"/>
    <dgm:cxn modelId="{89C97BA1-8B31-4059-B962-69B56B0298E9}" type="presParOf" srcId="{3B1901BC-C4BD-4ACE-9C4A-BC54608B37A2}" destId="{1EA09FFA-6C84-4CDE-A6EC-CDEAC11610FF}" srcOrd="2" destOrd="0" presId="urn:microsoft.com/office/officeart/2005/8/layout/orgChart1"/>
    <dgm:cxn modelId="{DF41D6EC-23F3-4764-A1F0-FE74E4D43803}" type="presParOf" srcId="{3B1901BC-C4BD-4ACE-9C4A-BC54608B37A2}" destId="{50352DA8-9AD5-4D08-9D2A-82A7AC0A8248}" srcOrd="3" destOrd="0" presId="urn:microsoft.com/office/officeart/2005/8/layout/orgChart1"/>
    <dgm:cxn modelId="{570AD207-1CF8-43EC-B715-685EA9D09B26}" type="presParOf" srcId="{50352DA8-9AD5-4D08-9D2A-82A7AC0A8248}" destId="{B1C3BF2F-C798-4D15-909D-5751C049AECF}" srcOrd="0" destOrd="0" presId="urn:microsoft.com/office/officeart/2005/8/layout/orgChart1"/>
    <dgm:cxn modelId="{F8FA6D6E-487C-4D5D-B837-19686D5978B5}" type="presParOf" srcId="{B1C3BF2F-C798-4D15-909D-5751C049AECF}" destId="{3686AACB-FAEF-45CE-A99B-8624CE9FC70D}" srcOrd="0" destOrd="0" presId="urn:microsoft.com/office/officeart/2005/8/layout/orgChart1"/>
    <dgm:cxn modelId="{78A5BE07-56FA-486F-B54B-92FB9B9FAD18}" type="presParOf" srcId="{B1C3BF2F-C798-4D15-909D-5751C049AECF}" destId="{88D9A7C5-5C00-4BB5-8E21-C6FA69C93EDD}" srcOrd="1" destOrd="0" presId="urn:microsoft.com/office/officeart/2005/8/layout/orgChart1"/>
    <dgm:cxn modelId="{7A9B9486-942E-4366-90D1-84EF16A75107}" type="presParOf" srcId="{50352DA8-9AD5-4D08-9D2A-82A7AC0A8248}" destId="{5AA9B7F3-F2ED-4CBF-84E2-CD88879B4297}" srcOrd="1" destOrd="0" presId="urn:microsoft.com/office/officeart/2005/8/layout/orgChart1"/>
    <dgm:cxn modelId="{AA501CC7-BD18-47B5-9F1F-534326F4167B}" type="presParOf" srcId="{50352DA8-9AD5-4D08-9D2A-82A7AC0A8248}" destId="{A0E6EADC-A206-410B-9F29-37C6AD45A3BF}" srcOrd="2" destOrd="0" presId="urn:microsoft.com/office/officeart/2005/8/layout/orgChart1"/>
    <dgm:cxn modelId="{5109B1F8-1307-4B1F-AAF5-39BD471AEBCD}" type="presParOf" srcId="{3B1901BC-C4BD-4ACE-9C4A-BC54608B37A2}" destId="{F901B892-F5A8-479D-B02F-DD180F7BC0E3}" srcOrd="4" destOrd="0" presId="urn:microsoft.com/office/officeart/2005/8/layout/orgChart1"/>
    <dgm:cxn modelId="{2A24DCBF-2526-4D41-BF6F-D5D08465E469}" type="presParOf" srcId="{3B1901BC-C4BD-4ACE-9C4A-BC54608B37A2}" destId="{BC692D85-8767-4A90-9D37-377260505ACB}" srcOrd="5" destOrd="0" presId="urn:microsoft.com/office/officeart/2005/8/layout/orgChart1"/>
    <dgm:cxn modelId="{61460A04-9BF7-4357-A13E-9936BD9DEC42}" type="presParOf" srcId="{BC692D85-8767-4A90-9D37-377260505ACB}" destId="{BE16F195-2D33-4A8B-8D19-3517C8BB99CA}" srcOrd="0" destOrd="0" presId="urn:microsoft.com/office/officeart/2005/8/layout/orgChart1"/>
    <dgm:cxn modelId="{65DEBBE5-5FFC-493F-8717-148D41909159}" type="presParOf" srcId="{BE16F195-2D33-4A8B-8D19-3517C8BB99CA}" destId="{D3596525-5B1E-4582-AFCD-20F2A619BD03}" srcOrd="0" destOrd="0" presId="urn:microsoft.com/office/officeart/2005/8/layout/orgChart1"/>
    <dgm:cxn modelId="{B66BBBE4-A3B3-4028-88FD-6DF84082DF92}" type="presParOf" srcId="{BE16F195-2D33-4A8B-8D19-3517C8BB99CA}" destId="{3FC5DA98-823D-4B97-9987-B008B3CE25EF}" srcOrd="1" destOrd="0" presId="urn:microsoft.com/office/officeart/2005/8/layout/orgChart1"/>
    <dgm:cxn modelId="{3B4D1E1F-263E-4361-BEF7-6D40087596CD}" type="presParOf" srcId="{BC692D85-8767-4A90-9D37-377260505ACB}" destId="{EE469B6F-FEB7-443D-A2B0-F57BC9D1500A}" srcOrd="1" destOrd="0" presId="urn:microsoft.com/office/officeart/2005/8/layout/orgChart1"/>
    <dgm:cxn modelId="{FF474C6C-8B27-4C49-955D-4D8C2FD3470D}" type="presParOf" srcId="{BC692D85-8767-4A90-9D37-377260505ACB}" destId="{56F9E502-815C-4352-A189-3CD948810F53}" srcOrd="2" destOrd="0" presId="urn:microsoft.com/office/officeart/2005/8/layout/orgChart1"/>
    <dgm:cxn modelId="{3AB92978-217B-45A6-B1C7-5FA2AE6C1588}" type="presParOf" srcId="{3B1901BC-C4BD-4ACE-9C4A-BC54608B37A2}" destId="{D09E75F8-F1BA-4D8E-96B5-166F85757609}" srcOrd="6" destOrd="0" presId="urn:microsoft.com/office/officeart/2005/8/layout/orgChart1"/>
    <dgm:cxn modelId="{27C72784-6C1C-4CEA-9F4C-23FDE18C6A62}" type="presParOf" srcId="{3B1901BC-C4BD-4ACE-9C4A-BC54608B37A2}" destId="{411DC26F-E689-49B5-87AB-0839127C45C8}" srcOrd="7" destOrd="0" presId="urn:microsoft.com/office/officeart/2005/8/layout/orgChart1"/>
    <dgm:cxn modelId="{E3DB9028-D456-4185-ABF1-43C29F0B5491}" type="presParOf" srcId="{411DC26F-E689-49B5-87AB-0839127C45C8}" destId="{551BADA9-8ACC-43BC-9721-434FCA348796}" srcOrd="0" destOrd="0" presId="urn:microsoft.com/office/officeart/2005/8/layout/orgChart1"/>
    <dgm:cxn modelId="{D88F1C43-ED0F-4EA9-BD44-AB38B8F3CD3D}" type="presParOf" srcId="{551BADA9-8ACC-43BC-9721-434FCA348796}" destId="{57E0F1C7-489A-4F62-ABF5-ABBB98AE2CAB}" srcOrd="0" destOrd="0" presId="urn:microsoft.com/office/officeart/2005/8/layout/orgChart1"/>
    <dgm:cxn modelId="{64C3F80B-0F4B-445A-A109-F2F11BFFCCAE}" type="presParOf" srcId="{551BADA9-8ACC-43BC-9721-434FCA348796}" destId="{D7F35E66-5F10-49D7-9580-2DB76B45369D}" srcOrd="1" destOrd="0" presId="urn:microsoft.com/office/officeart/2005/8/layout/orgChart1"/>
    <dgm:cxn modelId="{7960DCED-2245-48F7-B30C-78E8520DC3EC}" type="presParOf" srcId="{411DC26F-E689-49B5-87AB-0839127C45C8}" destId="{A9D57E17-73E2-4BFC-B6AE-732CA02F990D}" srcOrd="1" destOrd="0" presId="urn:microsoft.com/office/officeart/2005/8/layout/orgChart1"/>
    <dgm:cxn modelId="{1A585EA5-DB06-4C90-8F4B-B4583B57BD66}" type="presParOf" srcId="{411DC26F-E689-49B5-87AB-0839127C45C8}" destId="{6D6DDF40-9A44-4164-8AEC-6B85EE274DE0}" srcOrd="2" destOrd="0" presId="urn:microsoft.com/office/officeart/2005/8/layout/orgChart1"/>
    <dgm:cxn modelId="{B24A0688-E342-41E5-8815-DD59D6A9C6A3}" type="presParOf" srcId="{ED1BBEB9-3E24-4BF8-8B31-C1D0F7523E4C}" destId="{D54965E4-7FE2-471A-AC9A-17FD5F760A8E}" srcOrd="2" destOrd="0" presId="urn:microsoft.com/office/officeart/2005/8/layout/orgChart1"/>
    <dgm:cxn modelId="{10AE4A7F-BA11-4866-9698-76E171E881F8}" type="presParOf" srcId="{513A0A4F-EF48-4634-95B3-804A3238F4BC}" destId="{DA5C9B02-3FEE-4CE2-9477-0B0C4A3AEFA7}" srcOrd="4" destOrd="0" presId="urn:microsoft.com/office/officeart/2005/8/layout/orgChart1"/>
    <dgm:cxn modelId="{1C7138A7-3C30-40E4-ADF5-05DED8DD666B}" type="presParOf" srcId="{513A0A4F-EF48-4634-95B3-804A3238F4BC}" destId="{111F35FA-176A-45AB-973C-37B70D8CC3AA}" srcOrd="5" destOrd="0" presId="urn:microsoft.com/office/officeart/2005/8/layout/orgChart1"/>
    <dgm:cxn modelId="{2A6BC933-8A68-494D-A287-508271FB00C3}" type="presParOf" srcId="{111F35FA-176A-45AB-973C-37B70D8CC3AA}" destId="{03EBE7C6-C008-4AC6-8E9A-07C655098015}" srcOrd="0" destOrd="0" presId="urn:microsoft.com/office/officeart/2005/8/layout/orgChart1"/>
    <dgm:cxn modelId="{46FBD611-2439-45EB-8F88-4D29241AD4E7}" type="presParOf" srcId="{03EBE7C6-C008-4AC6-8E9A-07C655098015}" destId="{A1BA210F-28BF-4D5E-8867-B9C4CF76BD14}" srcOrd="0" destOrd="0" presId="urn:microsoft.com/office/officeart/2005/8/layout/orgChart1"/>
    <dgm:cxn modelId="{D51900EF-08C5-4BA6-AA3B-A3BDB0F30B04}" type="presParOf" srcId="{03EBE7C6-C008-4AC6-8E9A-07C655098015}" destId="{3D39ECDD-B283-4701-BE1C-5BFC5DE3F1F2}" srcOrd="1" destOrd="0" presId="urn:microsoft.com/office/officeart/2005/8/layout/orgChart1"/>
    <dgm:cxn modelId="{E465214E-2C6C-4C18-9C15-5CE0FEF21F4C}" type="presParOf" srcId="{111F35FA-176A-45AB-973C-37B70D8CC3AA}" destId="{6ACD7117-C98B-45BF-981D-F52F5B96CB22}" srcOrd="1" destOrd="0" presId="urn:microsoft.com/office/officeart/2005/8/layout/orgChart1"/>
    <dgm:cxn modelId="{523C028A-7F5E-42B6-9C4C-EB10823DB272}" type="presParOf" srcId="{6ACD7117-C98B-45BF-981D-F52F5B96CB22}" destId="{E2E30461-C636-45B0-8228-9FDD9C8C74F5}" srcOrd="0" destOrd="0" presId="urn:microsoft.com/office/officeart/2005/8/layout/orgChart1"/>
    <dgm:cxn modelId="{88C316D5-47DC-4C89-ACBD-69AB49A78A2C}" type="presParOf" srcId="{6ACD7117-C98B-45BF-981D-F52F5B96CB22}" destId="{98188318-F4B8-4E23-9580-2CB2AF1E574D}" srcOrd="1" destOrd="0" presId="urn:microsoft.com/office/officeart/2005/8/layout/orgChart1"/>
    <dgm:cxn modelId="{56A57E5B-D04B-4868-86EF-C3B0FEB41203}" type="presParOf" srcId="{98188318-F4B8-4E23-9580-2CB2AF1E574D}" destId="{21E234B7-0D5F-4CD6-B105-26D5D365EBC2}" srcOrd="0" destOrd="0" presId="urn:microsoft.com/office/officeart/2005/8/layout/orgChart1"/>
    <dgm:cxn modelId="{CBD7F93D-2B0F-4B18-B3C9-52E32BABBE11}" type="presParOf" srcId="{21E234B7-0D5F-4CD6-B105-26D5D365EBC2}" destId="{73DD02D1-2301-49EA-8C93-6F5FBF4D3CE2}" srcOrd="0" destOrd="0" presId="urn:microsoft.com/office/officeart/2005/8/layout/orgChart1"/>
    <dgm:cxn modelId="{FFD61B94-CDBB-4226-8885-D3D7BE71DC5C}" type="presParOf" srcId="{21E234B7-0D5F-4CD6-B105-26D5D365EBC2}" destId="{7E6457A5-8302-4AD0-9EF2-48BDAB15403B}" srcOrd="1" destOrd="0" presId="urn:microsoft.com/office/officeart/2005/8/layout/orgChart1"/>
    <dgm:cxn modelId="{E34006C9-DE2C-420D-8CA2-FED8F2899710}" type="presParOf" srcId="{98188318-F4B8-4E23-9580-2CB2AF1E574D}" destId="{80089DB3-039D-4659-BAE2-F69698F9A8B8}" srcOrd="1" destOrd="0" presId="urn:microsoft.com/office/officeart/2005/8/layout/orgChart1"/>
    <dgm:cxn modelId="{2A9DEE45-515C-43AD-86FE-51D499DC13E1}" type="presParOf" srcId="{80089DB3-039D-4659-BAE2-F69698F9A8B8}" destId="{A4C475A7-40FC-4A14-A65B-47B5E45BBFD5}" srcOrd="0" destOrd="0" presId="urn:microsoft.com/office/officeart/2005/8/layout/orgChart1"/>
    <dgm:cxn modelId="{9456179D-5672-4112-95F6-4CD551F436CA}" type="presParOf" srcId="{80089DB3-039D-4659-BAE2-F69698F9A8B8}" destId="{8232EFF4-6561-426B-A8CE-3524CF2FF8B7}" srcOrd="1" destOrd="0" presId="urn:microsoft.com/office/officeart/2005/8/layout/orgChart1"/>
    <dgm:cxn modelId="{8C78C42C-9267-486C-A94F-605CA729E1E5}" type="presParOf" srcId="{8232EFF4-6561-426B-A8CE-3524CF2FF8B7}" destId="{3911504E-96A1-4F2D-9599-5DE57239EF1F}" srcOrd="0" destOrd="0" presId="urn:microsoft.com/office/officeart/2005/8/layout/orgChart1"/>
    <dgm:cxn modelId="{4A65C28C-46C1-48DA-BBE4-72ABF99F09E0}" type="presParOf" srcId="{3911504E-96A1-4F2D-9599-5DE57239EF1F}" destId="{6F83C236-6AE2-4B70-BECC-36F89E5E46B9}" srcOrd="0" destOrd="0" presId="urn:microsoft.com/office/officeart/2005/8/layout/orgChart1"/>
    <dgm:cxn modelId="{5128FBEA-9671-4A9D-A1A5-18DEEF9BF903}" type="presParOf" srcId="{3911504E-96A1-4F2D-9599-5DE57239EF1F}" destId="{2E0B7BF2-A36C-40FD-9640-D4314FC81FD9}" srcOrd="1" destOrd="0" presId="urn:microsoft.com/office/officeart/2005/8/layout/orgChart1"/>
    <dgm:cxn modelId="{CFA570D7-301F-4770-A16B-B843F89BCAC9}" type="presParOf" srcId="{8232EFF4-6561-426B-A8CE-3524CF2FF8B7}" destId="{FFAACC43-8B9E-48EA-AEB2-4C92C8F12B70}" srcOrd="1" destOrd="0" presId="urn:microsoft.com/office/officeart/2005/8/layout/orgChart1"/>
    <dgm:cxn modelId="{23D0C76C-F1A8-4B19-B79F-21683C175E6D}" type="presParOf" srcId="{8232EFF4-6561-426B-A8CE-3524CF2FF8B7}" destId="{E1A1DF3C-C0D5-42EA-942D-EE5C851F0A7D}" srcOrd="2" destOrd="0" presId="urn:microsoft.com/office/officeart/2005/8/layout/orgChart1"/>
    <dgm:cxn modelId="{974A65AF-6ACC-45FC-A97A-042D25F5864B}" type="presParOf" srcId="{98188318-F4B8-4E23-9580-2CB2AF1E574D}" destId="{6A1EF014-3874-4A65-A2C6-07F653AEC55C}" srcOrd="2" destOrd="0" presId="urn:microsoft.com/office/officeart/2005/8/layout/orgChart1"/>
    <dgm:cxn modelId="{102EBF6D-474F-4179-80F2-48A7C46D946D}" type="presParOf" srcId="{6ACD7117-C98B-45BF-981D-F52F5B96CB22}" destId="{9BBADD5D-AD1A-4DF4-8F42-0A92B40BD590}" srcOrd="2" destOrd="0" presId="urn:microsoft.com/office/officeart/2005/8/layout/orgChart1"/>
    <dgm:cxn modelId="{E735D132-2BBE-4BBC-971F-B19338B4C3B7}" type="presParOf" srcId="{6ACD7117-C98B-45BF-981D-F52F5B96CB22}" destId="{2E82A5B6-3411-4E75-9B6C-FFD68997E937}" srcOrd="3" destOrd="0" presId="urn:microsoft.com/office/officeart/2005/8/layout/orgChart1"/>
    <dgm:cxn modelId="{7762FEDF-1E02-4EED-AEAA-A27CA230F3F3}" type="presParOf" srcId="{2E82A5B6-3411-4E75-9B6C-FFD68997E937}" destId="{DF90FE24-642F-44B5-9D8C-82672F2F81B7}" srcOrd="0" destOrd="0" presId="urn:microsoft.com/office/officeart/2005/8/layout/orgChart1"/>
    <dgm:cxn modelId="{026FD79B-A143-4162-AC63-5F03B52C79E6}" type="presParOf" srcId="{DF90FE24-642F-44B5-9D8C-82672F2F81B7}" destId="{BD57B6AA-A262-4F67-99A6-B434AD4E5F20}" srcOrd="0" destOrd="0" presId="urn:microsoft.com/office/officeart/2005/8/layout/orgChart1"/>
    <dgm:cxn modelId="{0EEF2850-32CD-4915-9602-FEF19DB9F17F}" type="presParOf" srcId="{DF90FE24-642F-44B5-9D8C-82672F2F81B7}" destId="{578D511B-42CC-4065-8065-BE5A1E80A258}" srcOrd="1" destOrd="0" presId="urn:microsoft.com/office/officeart/2005/8/layout/orgChart1"/>
    <dgm:cxn modelId="{02C57DD2-54C1-4509-8273-90AD15AAD1D1}" type="presParOf" srcId="{2E82A5B6-3411-4E75-9B6C-FFD68997E937}" destId="{A32236DF-6FAD-44A5-A43F-A23089BB5B48}" srcOrd="1" destOrd="0" presId="urn:microsoft.com/office/officeart/2005/8/layout/orgChart1"/>
    <dgm:cxn modelId="{5703F241-11BC-4EB2-9610-D6FBF843B9A0}" type="presParOf" srcId="{A32236DF-6FAD-44A5-A43F-A23089BB5B48}" destId="{D0D14810-C232-4434-A5D9-66E58CA05F91}" srcOrd="0" destOrd="0" presId="urn:microsoft.com/office/officeart/2005/8/layout/orgChart1"/>
    <dgm:cxn modelId="{4890BFAB-B8FF-42B7-8D45-D2A82A47565C}" type="presParOf" srcId="{A32236DF-6FAD-44A5-A43F-A23089BB5B48}" destId="{728E2A23-A5B2-48F8-8E6D-28C3B89AA076}" srcOrd="1" destOrd="0" presId="urn:microsoft.com/office/officeart/2005/8/layout/orgChart1"/>
    <dgm:cxn modelId="{6C89D760-EB46-42C3-B6FF-BA1440144417}" type="presParOf" srcId="{728E2A23-A5B2-48F8-8E6D-28C3B89AA076}" destId="{9724853B-121B-467F-A32D-968BEA896104}" srcOrd="0" destOrd="0" presId="urn:microsoft.com/office/officeart/2005/8/layout/orgChart1"/>
    <dgm:cxn modelId="{93E16F63-45BE-41E4-88DA-EC47CA6B2912}" type="presParOf" srcId="{9724853B-121B-467F-A32D-968BEA896104}" destId="{EC73CD01-2D0C-4F01-B3DE-351198D9A1A3}" srcOrd="0" destOrd="0" presId="urn:microsoft.com/office/officeart/2005/8/layout/orgChart1"/>
    <dgm:cxn modelId="{0FF1BFD4-C634-4547-BE97-809765B61BCB}" type="presParOf" srcId="{9724853B-121B-467F-A32D-968BEA896104}" destId="{3AA1A140-275F-49EA-93CF-47E850EDF276}" srcOrd="1" destOrd="0" presId="urn:microsoft.com/office/officeart/2005/8/layout/orgChart1"/>
    <dgm:cxn modelId="{936C0A6B-27BB-47BF-8246-189392C3C6FC}" type="presParOf" srcId="{728E2A23-A5B2-48F8-8E6D-28C3B89AA076}" destId="{67C6CCC7-82B5-4F2E-9049-9F84ABE50E0B}" srcOrd="1" destOrd="0" presId="urn:microsoft.com/office/officeart/2005/8/layout/orgChart1"/>
    <dgm:cxn modelId="{711A717C-7329-46A1-88D7-A832CE007B89}" type="presParOf" srcId="{67C6CCC7-82B5-4F2E-9049-9F84ABE50E0B}" destId="{02BFACC0-A118-4726-AED8-C6096FBB84DE}" srcOrd="0" destOrd="0" presId="urn:microsoft.com/office/officeart/2005/8/layout/orgChart1"/>
    <dgm:cxn modelId="{AA33398A-0A82-42E3-AB5F-6242B6FEB515}" type="presParOf" srcId="{67C6CCC7-82B5-4F2E-9049-9F84ABE50E0B}" destId="{94BC87E7-0B60-43BE-BF5A-CD97BCFF3DBA}" srcOrd="1" destOrd="0" presId="urn:microsoft.com/office/officeart/2005/8/layout/orgChart1"/>
    <dgm:cxn modelId="{AC9540AA-B315-4BEF-9E00-2C600FEED3BF}" type="presParOf" srcId="{94BC87E7-0B60-43BE-BF5A-CD97BCFF3DBA}" destId="{BA6D3FEA-26D4-4D03-B6E7-A0CD675C2757}" srcOrd="0" destOrd="0" presId="urn:microsoft.com/office/officeart/2005/8/layout/orgChart1"/>
    <dgm:cxn modelId="{81916FC0-FE4C-4485-8615-E88802F18974}" type="presParOf" srcId="{BA6D3FEA-26D4-4D03-B6E7-A0CD675C2757}" destId="{63835557-75A5-488F-B11D-34E636B91CDF}" srcOrd="0" destOrd="0" presId="urn:microsoft.com/office/officeart/2005/8/layout/orgChart1"/>
    <dgm:cxn modelId="{8FAFFE3B-566D-44D4-ACA6-344D1588CFA0}" type="presParOf" srcId="{BA6D3FEA-26D4-4D03-B6E7-A0CD675C2757}" destId="{E2BF9163-4C8A-4E4D-A392-2E9AD63CF26B}" srcOrd="1" destOrd="0" presId="urn:microsoft.com/office/officeart/2005/8/layout/orgChart1"/>
    <dgm:cxn modelId="{16F18CC5-3D0D-45A0-98DD-43A974FC9C8B}" type="presParOf" srcId="{94BC87E7-0B60-43BE-BF5A-CD97BCFF3DBA}" destId="{4A546F76-CAFB-4BF5-9152-FA56BD1F97F5}" srcOrd="1" destOrd="0" presId="urn:microsoft.com/office/officeart/2005/8/layout/orgChart1"/>
    <dgm:cxn modelId="{1D8DCFCA-4720-473C-9EA4-A4564F196F60}" type="presParOf" srcId="{4A546F76-CAFB-4BF5-9152-FA56BD1F97F5}" destId="{73AFB461-97AF-430B-ACDA-A13177CDAE20}" srcOrd="0" destOrd="0" presId="urn:microsoft.com/office/officeart/2005/8/layout/orgChart1"/>
    <dgm:cxn modelId="{84D27A40-8C31-4F4A-BAF4-DE2D67623ECE}" type="presParOf" srcId="{4A546F76-CAFB-4BF5-9152-FA56BD1F97F5}" destId="{78CA5D59-3D5B-4923-B5D1-B4E1686AC124}" srcOrd="1" destOrd="0" presId="urn:microsoft.com/office/officeart/2005/8/layout/orgChart1"/>
    <dgm:cxn modelId="{FC0534E4-2A89-4D31-958B-5BD70FE8E6C7}" type="presParOf" srcId="{78CA5D59-3D5B-4923-B5D1-B4E1686AC124}" destId="{3B6A532D-7352-4E30-AEFD-836F0460DBDE}" srcOrd="0" destOrd="0" presId="urn:microsoft.com/office/officeart/2005/8/layout/orgChart1"/>
    <dgm:cxn modelId="{CC1F92B1-28C6-4D38-9826-598CBADBFFFB}" type="presParOf" srcId="{3B6A532D-7352-4E30-AEFD-836F0460DBDE}" destId="{C3E77CCA-78DC-44C7-BBCD-35930738486F}" srcOrd="0" destOrd="0" presId="urn:microsoft.com/office/officeart/2005/8/layout/orgChart1"/>
    <dgm:cxn modelId="{F9A496F2-87BC-4623-990D-6435D9A3D89B}" type="presParOf" srcId="{3B6A532D-7352-4E30-AEFD-836F0460DBDE}" destId="{C53B362A-6F2C-4E2B-ADE9-137C00A75634}" srcOrd="1" destOrd="0" presId="urn:microsoft.com/office/officeart/2005/8/layout/orgChart1"/>
    <dgm:cxn modelId="{B867C6DA-D0F6-4667-8021-1E30D7C8058A}" type="presParOf" srcId="{78CA5D59-3D5B-4923-B5D1-B4E1686AC124}" destId="{F2C61029-7212-4793-A877-8EDFFAB1C361}" srcOrd="1" destOrd="0" presId="urn:microsoft.com/office/officeart/2005/8/layout/orgChart1"/>
    <dgm:cxn modelId="{44DE38D5-8A24-4BCC-97AB-56DBBE4A9C0A}" type="presParOf" srcId="{78CA5D59-3D5B-4923-B5D1-B4E1686AC124}" destId="{89FFC37E-0245-47EF-B141-303FE2C3AC7C}" srcOrd="2" destOrd="0" presId="urn:microsoft.com/office/officeart/2005/8/layout/orgChart1"/>
    <dgm:cxn modelId="{FFBD8A20-B909-4FED-8E03-CF8804AD4E0A}" type="presParOf" srcId="{94BC87E7-0B60-43BE-BF5A-CD97BCFF3DBA}" destId="{752A5CB1-1A40-4CBE-A975-52AB8DBF7BD7}" srcOrd="2" destOrd="0" presId="urn:microsoft.com/office/officeart/2005/8/layout/orgChart1"/>
    <dgm:cxn modelId="{E163DA92-4E76-43B6-89E7-0254BEEF4C4E}" type="presParOf" srcId="{728E2A23-A5B2-48F8-8E6D-28C3B89AA076}" destId="{295E4ED2-60E3-4F50-97C9-CF2AF70C88CC}" srcOrd="2" destOrd="0" presId="urn:microsoft.com/office/officeart/2005/8/layout/orgChart1"/>
    <dgm:cxn modelId="{CFEA5DE6-FB4E-4BD2-BF59-55B33B15A0E2}" type="presParOf" srcId="{A32236DF-6FAD-44A5-A43F-A23089BB5B48}" destId="{DB16A451-DCBF-4222-96DB-E83FADA41E14}" srcOrd="2" destOrd="0" presId="urn:microsoft.com/office/officeart/2005/8/layout/orgChart1"/>
    <dgm:cxn modelId="{03988C51-4C94-4220-A15F-94B7E4A94291}" type="presParOf" srcId="{A32236DF-6FAD-44A5-A43F-A23089BB5B48}" destId="{7349246D-386F-4BDE-9320-1108860B9455}" srcOrd="3" destOrd="0" presId="urn:microsoft.com/office/officeart/2005/8/layout/orgChart1"/>
    <dgm:cxn modelId="{240E6802-A5A1-4AC7-B0F5-460B62513FF2}" type="presParOf" srcId="{7349246D-386F-4BDE-9320-1108860B9455}" destId="{5C54EBA7-DB81-4921-A5C4-6372029231ED}" srcOrd="0" destOrd="0" presId="urn:microsoft.com/office/officeart/2005/8/layout/orgChart1"/>
    <dgm:cxn modelId="{A5730088-F5B6-4D83-91FF-D700F721A65B}" type="presParOf" srcId="{5C54EBA7-DB81-4921-A5C4-6372029231ED}" destId="{30212A0C-F0E2-494C-8F5A-18BFD5734314}" srcOrd="0" destOrd="0" presId="urn:microsoft.com/office/officeart/2005/8/layout/orgChart1"/>
    <dgm:cxn modelId="{59E5DDB0-A531-45C2-AD30-684C1AA24857}" type="presParOf" srcId="{5C54EBA7-DB81-4921-A5C4-6372029231ED}" destId="{8444FF16-93C2-4C79-8F59-4DF2EFDBC9DB}" srcOrd="1" destOrd="0" presId="urn:microsoft.com/office/officeart/2005/8/layout/orgChart1"/>
    <dgm:cxn modelId="{4A11C3D6-231E-4183-AA35-72BC814EE0B4}" type="presParOf" srcId="{7349246D-386F-4BDE-9320-1108860B9455}" destId="{0E1CD2CB-ABE3-4671-99A3-AADD78A3A181}" srcOrd="1" destOrd="0" presId="urn:microsoft.com/office/officeart/2005/8/layout/orgChart1"/>
    <dgm:cxn modelId="{0A133A95-A7E8-44CA-97F0-DA049E1B2E45}" type="presParOf" srcId="{0E1CD2CB-ABE3-4671-99A3-AADD78A3A181}" destId="{DB31AC15-8812-444B-BBEF-1553C142A23A}" srcOrd="0" destOrd="0" presId="urn:microsoft.com/office/officeart/2005/8/layout/orgChart1"/>
    <dgm:cxn modelId="{65FD86A9-3F70-453A-8F62-095B2E3ADB7A}" type="presParOf" srcId="{0E1CD2CB-ABE3-4671-99A3-AADD78A3A181}" destId="{E66913E0-B36A-46E4-AF88-F2FBC400C274}" srcOrd="1" destOrd="0" presId="urn:microsoft.com/office/officeart/2005/8/layout/orgChart1"/>
    <dgm:cxn modelId="{58AC1224-BC26-4700-8F6A-79F3DE8BEEFB}" type="presParOf" srcId="{E66913E0-B36A-46E4-AF88-F2FBC400C274}" destId="{5B4504A5-4EED-4692-BFA8-20A0C877C316}" srcOrd="0" destOrd="0" presId="urn:microsoft.com/office/officeart/2005/8/layout/orgChart1"/>
    <dgm:cxn modelId="{0C2CAF72-507E-423F-8730-6FA3DE498EBD}" type="presParOf" srcId="{5B4504A5-4EED-4692-BFA8-20A0C877C316}" destId="{8D747283-DBCF-4248-B9BB-6D387649B288}" srcOrd="0" destOrd="0" presId="urn:microsoft.com/office/officeart/2005/8/layout/orgChart1"/>
    <dgm:cxn modelId="{FA72342D-FF9B-4296-8DE0-C1AB181A37D8}" type="presParOf" srcId="{5B4504A5-4EED-4692-BFA8-20A0C877C316}" destId="{1A761729-6501-4041-A703-760E50D2A6CF}" srcOrd="1" destOrd="0" presId="urn:microsoft.com/office/officeart/2005/8/layout/orgChart1"/>
    <dgm:cxn modelId="{9EB9A5B7-0410-4F7B-90AB-45D5D79EDE06}" type="presParOf" srcId="{E66913E0-B36A-46E4-AF88-F2FBC400C274}" destId="{F45D74B1-4622-45EE-93C4-546E0B8624AA}" srcOrd="1" destOrd="0" presId="urn:microsoft.com/office/officeart/2005/8/layout/orgChart1"/>
    <dgm:cxn modelId="{533FE81E-A137-45A4-AF0C-6B8FF1C8B932}" type="presParOf" srcId="{E66913E0-B36A-46E4-AF88-F2FBC400C274}" destId="{2D45419D-B76E-4943-8669-A6C504A98F6E}" srcOrd="2" destOrd="0" presId="urn:microsoft.com/office/officeart/2005/8/layout/orgChart1"/>
    <dgm:cxn modelId="{4D521866-DA6A-4F81-9190-6A260B4EDF52}" type="presParOf" srcId="{0E1CD2CB-ABE3-4671-99A3-AADD78A3A181}" destId="{31C418AD-7EEA-4EF8-8E62-C61DB7CF7DBA}" srcOrd="2" destOrd="0" presId="urn:microsoft.com/office/officeart/2005/8/layout/orgChart1"/>
    <dgm:cxn modelId="{9E127468-39DA-4906-954B-F5111CC98209}" type="presParOf" srcId="{0E1CD2CB-ABE3-4671-99A3-AADD78A3A181}" destId="{A9669E3C-9099-4109-A999-425215C64E8A}" srcOrd="3" destOrd="0" presId="urn:microsoft.com/office/officeart/2005/8/layout/orgChart1"/>
    <dgm:cxn modelId="{B093948E-A820-4D6F-87C8-29F50CD71AA5}" type="presParOf" srcId="{A9669E3C-9099-4109-A999-425215C64E8A}" destId="{64646A77-D318-4D25-A7E9-4B7783288428}" srcOrd="0" destOrd="0" presId="urn:microsoft.com/office/officeart/2005/8/layout/orgChart1"/>
    <dgm:cxn modelId="{99AF95BD-6457-498D-9907-17B204C1E13D}" type="presParOf" srcId="{64646A77-D318-4D25-A7E9-4B7783288428}" destId="{CAB29DCA-238D-48F4-BDF9-29AD561F8F27}" srcOrd="0" destOrd="0" presId="urn:microsoft.com/office/officeart/2005/8/layout/orgChart1"/>
    <dgm:cxn modelId="{50E773AB-E659-461D-B18C-A1D54C8BAC45}" type="presParOf" srcId="{64646A77-D318-4D25-A7E9-4B7783288428}" destId="{7E807C02-177D-40C4-B279-01E3A4E9524A}" srcOrd="1" destOrd="0" presId="urn:microsoft.com/office/officeart/2005/8/layout/orgChart1"/>
    <dgm:cxn modelId="{24D46DD1-64A5-4301-A650-DBE362B7878F}" type="presParOf" srcId="{A9669E3C-9099-4109-A999-425215C64E8A}" destId="{6039CFAD-5084-42E5-823B-71409F313B5B}" srcOrd="1" destOrd="0" presId="urn:microsoft.com/office/officeart/2005/8/layout/orgChart1"/>
    <dgm:cxn modelId="{64C03852-AE9E-4224-BCEE-4D6A2FFF4C61}" type="presParOf" srcId="{6039CFAD-5084-42E5-823B-71409F313B5B}" destId="{31933583-D4CB-4B7F-B762-6080C4777DE8}" srcOrd="0" destOrd="0" presId="urn:microsoft.com/office/officeart/2005/8/layout/orgChart1"/>
    <dgm:cxn modelId="{46E5DCFD-A3A9-44BF-BAE3-AB79C05BDE47}" type="presParOf" srcId="{6039CFAD-5084-42E5-823B-71409F313B5B}" destId="{F76DDC40-C395-4081-8BBC-6B0EDB3B65A8}" srcOrd="1" destOrd="0" presId="urn:microsoft.com/office/officeart/2005/8/layout/orgChart1"/>
    <dgm:cxn modelId="{5F974F3E-9930-430C-8C9B-5CA9239B2AE4}" type="presParOf" srcId="{F76DDC40-C395-4081-8BBC-6B0EDB3B65A8}" destId="{E7C84D4C-D6B0-4437-BABD-DB01095696A8}" srcOrd="0" destOrd="0" presId="urn:microsoft.com/office/officeart/2005/8/layout/orgChart1"/>
    <dgm:cxn modelId="{9B2857D6-D0F5-40A9-98F7-E47576944010}" type="presParOf" srcId="{E7C84D4C-D6B0-4437-BABD-DB01095696A8}" destId="{72114935-6679-4B4B-BAFF-649E5BE1A38E}" srcOrd="0" destOrd="0" presId="urn:microsoft.com/office/officeart/2005/8/layout/orgChart1"/>
    <dgm:cxn modelId="{AC4FAA98-BE43-450D-A730-7D8DFF7D9422}" type="presParOf" srcId="{E7C84D4C-D6B0-4437-BABD-DB01095696A8}" destId="{4036289C-1D27-4448-B099-7C8B6B7E4A43}" srcOrd="1" destOrd="0" presId="urn:microsoft.com/office/officeart/2005/8/layout/orgChart1"/>
    <dgm:cxn modelId="{BA3A5986-B8C6-4587-922F-BF9174E7903C}" type="presParOf" srcId="{F76DDC40-C395-4081-8BBC-6B0EDB3B65A8}" destId="{E59EB5B6-96C9-422A-ABE9-E43B78E1F690}" srcOrd="1" destOrd="0" presId="urn:microsoft.com/office/officeart/2005/8/layout/orgChart1"/>
    <dgm:cxn modelId="{F0275300-04BA-4F57-93C2-356ADC78AFDF}" type="presParOf" srcId="{F76DDC40-C395-4081-8BBC-6B0EDB3B65A8}" destId="{7208D29C-2B97-4680-90BB-9BBFF7CB54C2}" srcOrd="2" destOrd="0" presId="urn:microsoft.com/office/officeart/2005/8/layout/orgChart1"/>
    <dgm:cxn modelId="{E3FFD262-8A87-47BF-AAB3-DCBB7F81E5AB}" type="presParOf" srcId="{A9669E3C-9099-4109-A999-425215C64E8A}" destId="{E7F4156E-80C9-4619-803A-47EAFAE83730}" srcOrd="2" destOrd="0" presId="urn:microsoft.com/office/officeart/2005/8/layout/orgChart1"/>
    <dgm:cxn modelId="{C653E84F-5867-4400-82BA-98E0A08A235B}" type="presParOf" srcId="{7349246D-386F-4BDE-9320-1108860B9455}" destId="{5D0216A3-949A-480E-8E74-D56D1FB451B7}" srcOrd="2" destOrd="0" presId="urn:microsoft.com/office/officeart/2005/8/layout/orgChart1"/>
    <dgm:cxn modelId="{5E123B05-0DF3-462C-93F6-6769109E999B}" type="presParOf" srcId="{2E82A5B6-3411-4E75-9B6C-FFD68997E937}" destId="{43F78B9E-702C-4C4C-815D-0C16FFAF8091}" srcOrd="2" destOrd="0" presId="urn:microsoft.com/office/officeart/2005/8/layout/orgChart1"/>
    <dgm:cxn modelId="{521809B1-3D58-46A9-8AE1-3F337833411E}" type="presParOf" srcId="{111F35FA-176A-45AB-973C-37B70D8CC3AA}" destId="{8C6282AD-8622-4012-9BFD-597E50057562}" srcOrd="2" destOrd="0" presId="urn:microsoft.com/office/officeart/2005/8/layout/orgChart1"/>
    <dgm:cxn modelId="{F2172163-A890-498E-B7ED-31AA9A822E02}" type="presParOf" srcId="{513A0A4F-EF48-4634-95B3-804A3238F4BC}" destId="{8A3FBACC-2BB8-4814-8D37-384FA0E11E8A}" srcOrd="6" destOrd="0" presId="urn:microsoft.com/office/officeart/2005/8/layout/orgChart1"/>
    <dgm:cxn modelId="{759DDE95-A817-4162-810F-45F84C97E818}" type="presParOf" srcId="{513A0A4F-EF48-4634-95B3-804A3238F4BC}" destId="{9FE8951C-7268-4BAA-B981-EF7E2C4F8249}" srcOrd="7" destOrd="0" presId="urn:microsoft.com/office/officeart/2005/8/layout/orgChart1"/>
    <dgm:cxn modelId="{84A162AA-F522-4862-A28A-11B1C236A3E4}" type="presParOf" srcId="{9FE8951C-7268-4BAA-B981-EF7E2C4F8249}" destId="{C20038B8-D397-43BC-97B8-A6051BA79D15}" srcOrd="0" destOrd="0" presId="urn:microsoft.com/office/officeart/2005/8/layout/orgChart1"/>
    <dgm:cxn modelId="{412F0127-CD32-4E8E-86D9-FC42311E4A26}" type="presParOf" srcId="{C20038B8-D397-43BC-97B8-A6051BA79D15}" destId="{C3C4B26A-56C2-4A2B-9F5A-65BA78570BEC}" srcOrd="0" destOrd="0" presId="urn:microsoft.com/office/officeart/2005/8/layout/orgChart1"/>
    <dgm:cxn modelId="{3464C344-564D-4B7C-80FF-FE7E0AF7831F}" type="presParOf" srcId="{C20038B8-D397-43BC-97B8-A6051BA79D15}" destId="{EF698439-42DE-4D6D-9E3B-D5D18AB97334}" srcOrd="1" destOrd="0" presId="urn:microsoft.com/office/officeart/2005/8/layout/orgChart1"/>
    <dgm:cxn modelId="{474310D2-E804-460F-A676-E0BE46181F4F}" type="presParOf" srcId="{9FE8951C-7268-4BAA-B981-EF7E2C4F8249}" destId="{CF437937-6C7B-49BD-8251-54048E77D7A4}" srcOrd="1" destOrd="0" presId="urn:microsoft.com/office/officeart/2005/8/layout/orgChart1"/>
    <dgm:cxn modelId="{0AB11DF9-1F32-47CD-ADDD-A4C8A829B85F}" type="presParOf" srcId="{CF437937-6C7B-49BD-8251-54048E77D7A4}" destId="{A13687C8-367B-45CD-99B0-7EACBB1BCED0}" srcOrd="0" destOrd="0" presId="urn:microsoft.com/office/officeart/2005/8/layout/orgChart1"/>
    <dgm:cxn modelId="{A496C603-AC7C-4FA2-AB23-1477BD71F06F}" type="presParOf" srcId="{CF437937-6C7B-49BD-8251-54048E77D7A4}" destId="{F1C742D5-BA76-4F57-89BB-6E382A7012C5}" srcOrd="1" destOrd="0" presId="urn:microsoft.com/office/officeart/2005/8/layout/orgChart1"/>
    <dgm:cxn modelId="{5B89B246-4B33-4A9C-B54D-289B50FA4AE8}" type="presParOf" srcId="{F1C742D5-BA76-4F57-89BB-6E382A7012C5}" destId="{F22C671F-8D86-489E-97DA-90B877F3545E}" srcOrd="0" destOrd="0" presId="urn:microsoft.com/office/officeart/2005/8/layout/orgChart1"/>
    <dgm:cxn modelId="{CBA9763C-7D49-4797-AF83-360E5BEC51D5}" type="presParOf" srcId="{F22C671F-8D86-489E-97DA-90B877F3545E}" destId="{D84B5B39-F148-4BB3-A3DF-9CA8A6788FAF}" srcOrd="0" destOrd="0" presId="urn:microsoft.com/office/officeart/2005/8/layout/orgChart1"/>
    <dgm:cxn modelId="{2EB83F35-CA85-4B71-ACBC-E725E823B6CD}" type="presParOf" srcId="{F22C671F-8D86-489E-97DA-90B877F3545E}" destId="{BFDD161B-E1C0-42B3-80CA-6E5AFCCEE523}" srcOrd="1" destOrd="0" presId="urn:microsoft.com/office/officeart/2005/8/layout/orgChart1"/>
    <dgm:cxn modelId="{B6BC0143-9873-41E8-B3B3-B2F42AEC241E}" type="presParOf" srcId="{F1C742D5-BA76-4F57-89BB-6E382A7012C5}" destId="{5AD8A45B-EAC9-49AD-BD80-63000F9ADF49}" srcOrd="1" destOrd="0" presId="urn:microsoft.com/office/officeart/2005/8/layout/orgChart1"/>
    <dgm:cxn modelId="{916E91F9-BE45-4D0F-BF61-86DD62F4E130}" type="presParOf" srcId="{F1C742D5-BA76-4F57-89BB-6E382A7012C5}" destId="{DB9795C0-4406-4913-8AE4-8EA8CDADA288}" srcOrd="2" destOrd="0" presId="urn:microsoft.com/office/officeart/2005/8/layout/orgChart1"/>
    <dgm:cxn modelId="{DADF5E3C-CAF6-4BDF-8482-CC730DEC0810}" type="presParOf" srcId="{CF437937-6C7B-49BD-8251-54048E77D7A4}" destId="{4097683D-98B7-4B5C-879F-1D41885C552E}" srcOrd="2" destOrd="0" presId="urn:microsoft.com/office/officeart/2005/8/layout/orgChart1"/>
    <dgm:cxn modelId="{4683966A-505B-465E-8687-D25211FAB82B}" type="presParOf" srcId="{CF437937-6C7B-49BD-8251-54048E77D7A4}" destId="{20B206D3-61DC-432B-BC32-A870E72ED339}" srcOrd="3" destOrd="0" presId="urn:microsoft.com/office/officeart/2005/8/layout/orgChart1"/>
    <dgm:cxn modelId="{E93ECC43-F42C-4EA4-A3A6-458B5DC2942E}" type="presParOf" srcId="{20B206D3-61DC-432B-BC32-A870E72ED339}" destId="{ABAD228C-32EB-4E5F-B1CC-B68047730509}" srcOrd="0" destOrd="0" presId="urn:microsoft.com/office/officeart/2005/8/layout/orgChart1"/>
    <dgm:cxn modelId="{9B69EF54-90CA-4D9B-A892-79EFD5D13C8F}" type="presParOf" srcId="{ABAD228C-32EB-4E5F-B1CC-B68047730509}" destId="{D412D5E0-28E2-46FB-8B48-D6CD0423D2FD}" srcOrd="0" destOrd="0" presId="urn:microsoft.com/office/officeart/2005/8/layout/orgChart1"/>
    <dgm:cxn modelId="{F7495050-74DB-44BE-A36C-31D285E8D4EA}" type="presParOf" srcId="{ABAD228C-32EB-4E5F-B1CC-B68047730509}" destId="{D2C5A849-F61D-4275-9BC3-8EC590562939}" srcOrd="1" destOrd="0" presId="urn:microsoft.com/office/officeart/2005/8/layout/orgChart1"/>
    <dgm:cxn modelId="{D1810C5C-CEC1-4CD8-94F4-7FF66A916B7E}" type="presParOf" srcId="{20B206D3-61DC-432B-BC32-A870E72ED339}" destId="{365D62B4-0327-497A-87A3-E4A1ED173C99}" srcOrd="1" destOrd="0" presId="urn:microsoft.com/office/officeart/2005/8/layout/orgChart1"/>
    <dgm:cxn modelId="{58AC83E0-8A0D-4A18-9A06-31D914FB5735}" type="presParOf" srcId="{20B206D3-61DC-432B-BC32-A870E72ED339}" destId="{C449204E-26C8-4997-874C-EC572AE9839C}" srcOrd="2" destOrd="0" presId="urn:microsoft.com/office/officeart/2005/8/layout/orgChart1"/>
    <dgm:cxn modelId="{69CE1363-8B34-4CA6-9308-58E90FC84ED4}" type="presParOf" srcId="{9FE8951C-7268-4BAA-B981-EF7E2C4F8249}" destId="{E97DFCED-001D-4526-853B-09DD36343C7A}" srcOrd="2" destOrd="0" presId="urn:microsoft.com/office/officeart/2005/8/layout/orgChart1"/>
    <dgm:cxn modelId="{62491349-5535-41B7-8137-A5414477FC41}" type="presParOf" srcId="{40BD7DE9-879E-4E48-B4F6-299BC1A3A79D}" destId="{C4CA2857-927D-4FAC-845C-451C93B0F4A9}" srcOrd="2" destOrd="0" presId="urn:microsoft.com/office/officeart/2005/8/layout/orgChart1"/>
    <dgm:cxn modelId="{1093B4B6-3CB6-4DCD-B015-5AF70B7C7240}" type="presParOf" srcId="{EB0C6637-BF9D-468F-99F2-6556E74CCE00}" destId="{20F8C8FB-25EA-40C4-9568-2CB911E730F3}" srcOrd="1" destOrd="0" presId="urn:microsoft.com/office/officeart/2005/8/layout/orgChart1"/>
    <dgm:cxn modelId="{7D579C71-A276-46EA-BBBD-967B9D188777}" type="presParOf" srcId="{20F8C8FB-25EA-40C4-9568-2CB911E730F3}" destId="{B4B99009-AE8D-4C1D-A423-A741C45412A9}" srcOrd="0" destOrd="0" presId="urn:microsoft.com/office/officeart/2005/8/layout/orgChart1"/>
    <dgm:cxn modelId="{6D20AB70-B9BA-45AB-B0CD-8AA03118197F}" type="presParOf" srcId="{B4B99009-AE8D-4C1D-A423-A741C45412A9}" destId="{35F29CD9-C23D-4ADD-A970-C6A560C1F1DF}" srcOrd="0" destOrd="0" presId="urn:microsoft.com/office/officeart/2005/8/layout/orgChart1"/>
    <dgm:cxn modelId="{A2385D63-1AE1-4750-A234-24748D53EE02}" type="presParOf" srcId="{B4B99009-AE8D-4C1D-A423-A741C45412A9}" destId="{27ADBC41-F610-44BB-8C53-D1B5A88FCAD8}" srcOrd="1" destOrd="0" presId="urn:microsoft.com/office/officeart/2005/8/layout/orgChart1"/>
    <dgm:cxn modelId="{EA565AD0-95D4-4416-9378-CBE4479488AD}" type="presParOf" srcId="{20F8C8FB-25EA-40C4-9568-2CB911E730F3}" destId="{EB918546-76D7-448E-BEEC-2E71682F5407}" srcOrd="1" destOrd="0" presId="urn:microsoft.com/office/officeart/2005/8/layout/orgChart1"/>
    <dgm:cxn modelId="{6427AF68-A8F2-4307-9DE5-27B7621CEC7F}"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pt>
    <dgm:pt modelId="{FED0494C-2F76-4333-9132-C8006B7B37FA}" type="sibTrans" cxnId="{660174F4-B239-4141-852D-FA0CE768C670}">
      <dgm:prSet/>
      <dgm:spPr/>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pt>
    <dgm:pt modelId="{AA9D5C29-16B5-4769-AA06-CDB3BD0BCED7}" type="sibTrans" cxnId="{D490C0BF-CB05-4CCB-B6C6-FAB18E3E550F}">
      <dgm:prSet/>
      <dgm:spPr/>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CA4C4A33-80DF-4D93-8C37-80A8D5173D7C}" type="presOf" srcId="{67A96D68-B6BD-46B4-9B75-9A8D65AC0635}" destId="{3D39ECDD-B283-4701-BE1C-5BFC5DE3F1F2}" srcOrd="1" destOrd="0" presId="urn:microsoft.com/office/officeart/2005/8/layout/orgChart1"/>
    <dgm:cxn modelId="{D582B319-550A-492A-9FF9-4398F74C287F}" type="presOf" srcId="{2E87FF8F-56E9-43EB-979F-D06E79DDD818}" destId="{DB16A451-DCBF-4222-96DB-E83FADA41E14}" srcOrd="0"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C1F2FCAF-EB7F-4E39-A179-35FB193BAFB9}" type="presOf" srcId="{850227FD-696A-4E6E-AABE-73789947C146}" destId="{7E807C02-177D-40C4-B279-01E3A4E9524A}" srcOrd="1"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2CC4ECAA-6B23-4BDF-B433-01639A9A1D5E}" type="presOf" srcId="{10FDE490-DA9C-42DD-A319-E59491B4B6D5}" destId="{A4C475A7-40FC-4A14-A65B-47B5E45BBFD5}" srcOrd="0" destOrd="0" presId="urn:microsoft.com/office/officeart/2005/8/layout/orgChart1"/>
    <dgm:cxn modelId="{2F7A0DE6-33A1-476B-8929-90E455F79A50}" type="presOf" srcId="{6BCC64F7-1277-4E07-90F0-8146D13021F6}" destId="{D412D5E0-28E2-46FB-8B48-D6CD0423D2FD}"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56966E18-7CEB-44A0-8B8A-A0643612E68E}" type="presOf" srcId="{CB4C5649-A1FC-4041-8A0D-A04D58088B8E}" destId="{D3596525-5B1E-4582-AFCD-20F2A619BD03}" srcOrd="0" destOrd="0" presId="urn:microsoft.com/office/officeart/2005/8/layout/orgChart1"/>
    <dgm:cxn modelId="{FE32B011-8428-4862-A2F2-32DF643D71B5}" type="presOf" srcId="{004DC190-4CB1-4209-899D-25009E9BE858}" destId="{866B3E9D-E97E-4312-BD82-9C80148CC414}" srcOrd="0"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28D72544-F5B9-4215-B371-1A8CF2A358F7}" type="presOf" srcId="{2A179F9B-6EDA-4006-A65C-FE771D3C5460}" destId="{A13687C8-367B-45CD-99B0-7EACBB1BCED0}" srcOrd="0" destOrd="0" presId="urn:microsoft.com/office/officeart/2005/8/layout/orgChart1"/>
    <dgm:cxn modelId="{78F91CE0-23D7-4492-86F1-79811EBBDC07}" type="presOf" srcId="{7143FD21-98FD-4B44-9F27-8C6771FFD0E3}" destId="{D84B5B39-F148-4BB3-A3DF-9CA8A6788FAF}" srcOrd="0" destOrd="0" presId="urn:microsoft.com/office/officeart/2005/8/layout/orgChart1"/>
    <dgm:cxn modelId="{BDDC6829-445C-4ACD-AA9E-E6E20FE26971}" type="presOf" srcId="{A33EFCBD-BE3C-4371-A9CC-FE85C404392A}" destId="{02BFACC0-A118-4726-AED8-C6096FBB84DE}"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E7896BAA-2702-4E7C-8451-E7B99A979A48}" type="presOf" srcId="{BBC93586-1F25-4320-BEEF-DA74ED73B23A}" destId="{DB31AC15-8812-444B-BBEF-1553C142A23A}" srcOrd="0" destOrd="0" presId="urn:microsoft.com/office/officeart/2005/8/layout/orgChart1"/>
    <dgm:cxn modelId="{D44455FC-123B-4CE2-9870-CE241626AA87}" type="presOf" srcId="{1DAFDBB6-8395-406D-8E35-26336871E082}" destId="{EE5597C2-FAE6-4C41-8553-442E39AC06DD}" srcOrd="1" destOrd="0" presId="urn:microsoft.com/office/officeart/2005/8/layout/orgChart1"/>
    <dgm:cxn modelId="{C70DC2ED-1EE7-4D59-8522-1978E7C85591}" type="presOf" srcId="{F2AA57B2-577B-4490-A6EC-85FB7A701BA6}" destId="{1EA09FFA-6C84-4CDE-A6EC-CDEAC11610FF}" srcOrd="0" destOrd="0" presId="urn:microsoft.com/office/officeart/2005/8/layout/orgChart1"/>
    <dgm:cxn modelId="{BDCE6C8B-BEF6-4EE2-80D8-49FAED849E89}" type="presOf" srcId="{71A3BA6B-0B66-4FFB-AFC5-8330E1D51857}" destId="{4036289C-1D27-4448-B099-7C8B6B7E4A43}"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F1677D9D-CC57-4484-9310-9E530A8EF97F}" type="presOf" srcId="{B054B5AA-1921-420C-B9DE-D4DBC5DDE514}" destId="{3AA1A140-275F-49EA-93CF-47E850EDF276}" srcOrd="1" destOrd="0" presId="urn:microsoft.com/office/officeart/2005/8/layout/orgChart1"/>
    <dgm:cxn modelId="{7C357A6A-D5AD-4572-92E6-D7DE29842BEC}" type="presOf" srcId="{C4E6A13B-BA59-47C9-A45F-A688298D8710}" destId="{31933583-D4CB-4B7F-B762-6080C4777DE8}" srcOrd="0" destOrd="0" presId="urn:microsoft.com/office/officeart/2005/8/layout/orgChart1"/>
    <dgm:cxn modelId="{A79A0C36-B7A2-47FE-8A73-2FF32CA0A30F}" type="presOf" srcId="{C235CB76-9E8F-4F2C-9C14-18A7B6662BF8}" destId="{27ADBC41-F610-44BB-8C53-D1B5A88FCAD8}" srcOrd="1" destOrd="0" presId="urn:microsoft.com/office/officeart/2005/8/layout/orgChart1"/>
    <dgm:cxn modelId="{E57DBF13-88B2-4AB1-90C2-BA446D9261B8}" type="presOf" srcId="{C47F6E65-0F45-4A55-8E58-86DBD56B3B29}" destId="{73AFB461-97AF-430B-ACDA-A13177CDAE20}" srcOrd="0" destOrd="0" presId="urn:microsoft.com/office/officeart/2005/8/layout/orgChart1"/>
    <dgm:cxn modelId="{B90B1729-089E-427D-8C94-8417C97546C8}" type="presOf" srcId="{D515E6A6-C494-45A6-95D3-B117B77340F2}" destId="{8C1BD4E9-4AD4-4C2A-9844-781E9B5CFC9C}" srcOrd="0" destOrd="0" presId="urn:microsoft.com/office/officeart/2005/8/layout/orgChart1"/>
    <dgm:cxn modelId="{7CA122F7-B1D6-497F-B450-80B7BA267CFE}" type="presOf" srcId="{6BCC64F7-1277-4E07-90F0-8146D13021F6}" destId="{D2C5A849-F61D-4275-9BC3-8EC590562939}" srcOrd="1"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6AA75E6F-27DC-4D2B-9728-7EAEAA5BA1A0}" type="presOf" srcId="{EBEBFFCB-296D-473F-9844-BAD6E8524872}" destId="{8444FF16-93C2-4C79-8F59-4DF2EFDBC9DB}" srcOrd="1" destOrd="0" presId="urn:microsoft.com/office/officeart/2005/8/layout/orgChart1"/>
    <dgm:cxn modelId="{E235E1A1-F4DB-43DE-B6B1-2653064CBF7A}" type="presOf" srcId="{B054B5AA-1921-420C-B9DE-D4DBC5DDE514}" destId="{EC73CD01-2D0C-4F01-B3DE-351198D9A1A3}" srcOrd="0" destOrd="0" presId="urn:microsoft.com/office/officeart/2005/8/layout/orgChart1"/>
    <dgm:cxn modelId="{07A522C3-3E66-443F-B861-395ED2C8B567}" type="presOf" srcId="{369C2548-CE3C-44EB-A0F4-873E2F6D7004}" destId="{BD57B6AA-A262-4F67-99A6-B434AD4E5F20}" srcOrd="0"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B71DF1E9-18AA-4493-9E04-3D7A025E002E}" type="presOf" srcId="{EBEBFFCB-296D-473F-9844-BAD6E8524872}" destId="{30212A0C-F0E2-494C-8F5A-18BFD5734314}" srcOrd="0" destOrd="0" presId="urn:microsoft.com/office/officeart/2005/8/layout/orgChart1"/>
    <dgm:cxn modelId="{FBA4338A-3928-416D-A287-1F010C993C17}" type="presOf" srcId="{AA9311E4-78CD-4FC8-A16D-56FC869FDFCF}" destId="{82E739BE-8F27-4EC8-A1EE-D400665D62E4}" srcOrd="1" destOrd="0" presId="urn:microsoft.com/office/officeart/2005/8/layout/orgChart1"/>
    <dgm:cxn modelId="{317B5AA4-20B3-4340-B399-13D539ECF4A2}" type="presOf" srcId="{978EA655-40F1-436B-92F3-3B144D0A7069}" destId="{4DF21F19-7B62-4AD6-B407-371836886403}" srcOrd="0" destOrd="0" presId="urn:microsoft.com/office/officeart/2005/8/layout/orgChart1"/>
    <dgm:cxn modelId="{C14B2647-39A5-40BA-98DE-C6FE73B93102}" type="presOf" srcId="{1B96F8F9-3A26-435D-8771-5D2FA162723A}" destId="{DA5C9B02-3FEE-4CE2-9477-0B0C4A3AEFA7}" srcOrd="0"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7395D934-291D-477B-B678-7380B8956DC3}" type="presOf" srcId="{369C2548-CE3C-44EB-A0F4-873E2F6D7004}" destId="{578D511B-42CC-4065-8065-BE5A1E80A258}" srcOrd="1" destOrd="0" presId="urn:microsoft.com/office/officeart/2005/8/layout/orgChart1"/>
    <dgm:cxn modelId="{5D6ED897-DFBE-410E-BDB6-542C37D468DE}" type="presOf" srcId="{1FEBC340-9921-4862-B7E5-4B7CBA129C02}" destId="{3686AACB-FAEF-45CE-A99B-8624CE9FC70D}" srcOrd="0" destOrd="0" presId="urn:microsoft.com/office/officeart/2005/8/layout/orgChart1"/>
    <dgm:cxn modelId="{B1522DD7-DCF6-4351-8DE8-56C80FE9BB1F}" type="presOf" srcId="{539FFE66-CF9A-4B5F-A23D-B73DCB8A2C7D}" destId="{7E6457A5-8302-4AD0-9EF2-48BDAB15403B}" srcOrd="1" destOrd="0" presId="urn:microsoft.com/office/officeart/2005/8/layout/orgChart1"/>
    <dgm:cxn modelId="{5E5F5749-CD9F-4CC4-A456-BBF7A19BC196}" type="presOf" srcId="{67A96D68-B6BD-46B4-9B75-9A8D65AC0635}" destId="{A1BA210F-28BF-4D5E-8867-B9C4CF76BD14}" srcOrd="0" destOrd="0" presId="urn:microsoft.com/office/officeart/2005/8/layout/orgChart1"/>
    <dgm:cxn modelId="{68595A8B-D0F6-487E-86D9-4907F8717FAD}" type="presOf" srcId="{C14C95A4-018E-478A-9B19-B2C977AA01EB}" destId="{D09E75F8-F1BA-4D8E-96B5-166F85757609}" srcOrd="0" destOrd="0" presId="urn:microsoft.com/office/officeart/2005/8/layout/orgChart1"/>
    <dgm:cxn modelId="{4E98641A-DA80-4C6A-BCE1-B9E97FAC54B4}" type="presOf" srcId="{EAD7C900-AC14-45AA-AA7A-32F2D2C4578C}" destId="{63835557-75A5-488F-B11D-34E636B91CDF}" srcOrd="0" destOrd="0" presId="urn:microsoft.com/office/officeart/2005/8/layout/orgChart1"/>
    <dgm:cxn modelId="{EB8756B9-8B69-4AFB-9578-9B29820CDE0D}" type="presOf" srcId="{EAD7C900-AC14-45AA-AA7A-32F2D2C4578C}" destId="{E2BF9163-4C8A-4E4D-A392-2E9AD63CF26B}" srcOrd="1" destOrd="0" presId="urn:microsoft.com/office/officeart/2005/8/layout/orgChart1"/>
    <dgm:cxn modelId="{14D05B11-0665-4B14-A317-EFC875C023D4}" type="presOf" srcId="{074AD57A-829A-4718-8B5E-2243F8A354C7}" destId="{31C418AD-7EEA-4EF8-8E62-C61DB7CF7DBA}" srcOrd="0" destOrd="0" presId="urn:microsoft.com/office/officeart/2005/8/layout/orgChart1"/>
    <dgm:cxn modelId="{076FA176-9EA9-4558-9FC9-1C91397670EE}" type="presOf" srcId="{71D8F595-A67F-4B3D-8802-D5E965100F87}" destId="{D0D14810-C232-4434-A5D9-66E58CA05F91}" srcOrd="0" destOrd="0" presId="urn:microsoft.com/office/officeart/2005/8/layout/orgChart1"/>
    <dgm:cxn modelId="{7E2159E1-8AF5-4AAD-8B8F-5EB6D7A29710}" type="presOf" srcId="{C2638407-E068-4D15-8CC7-658631BCCCEB}" destId="{F6C4C0EA-99CF-48FA-BFA8-6DAA567B6129}"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5654BDE6-6963-43C7-B796-ADF4C1FB3775}" type="presOf" srcId="{9EBDCEC8-0341-45D8-A441-36520E6644FD}" destId="{C3E77CCA-78DC-44C7-BBCD-35930738486F}" srcOrd="0" destOrd="0" presId="urn:microsoft.com/office/officeart/2005/8/layout/orgChart1"/>
    <dgm:cxn modelId="{871C1955-9DD0-426B-8FA6-ABD9C3E081EF}" type="presOf" srcId="{432E84C4-497A-4C16-879A-3EE79E01E0EE}" destId="{2E0B7BF2-A36C-40FD-9640-D4314FC81FD9}" srcOrd="1" destOrd="0" presId="urn:microsoft.com/office/officeart/2005/8/layout/orgChart1"/>
    <dgm:cxn modelId="{F2CBE883-4AA6-415F-8A2A-AC9AFCD79E6B}" type="presOf" srcId="{5280F5D0-BBA9-4B50-97B7-05AECA17D038}" destId="{1D304FF9-9E61-4A78-AB44-195397086913}" srcOrd="0" destOrd="0" presId="urn:microsoft.com/office/officeart/2005/8/layout/orgChart1"/>
    <dgm:cxn modelId="{16F96CE8-3FB1-4021-A6CE-EA5994532A8B}" type="presOf" srcId="{539FFE66-CF9A-4B5F-A23D-B73DCB8A2C7D}" destId="{73DD02D1-2301-49EA-8C93-6F5FBF4D3CE2}"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0AE9FFDC-016E-46B1-9A6C-5CA2231C4892}" type="presOf" srcId="{3ACA1CA3-8347-48E0-95B0-6A4F9CD0FA6F}" destId="{EB0C6637-BF9D-468F-99F2-6556E74CCE00}"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94B72EE8-66CE-4161-B1E8-54606D096C39}" type="presOf" srcId="{D715A920-8A2C-43A6-AA53-8218D0FB3EA8}" destId="{8D747283-DBCF-4248-B9BB-6D387649B288}" srcOrd="0" destOrd="0" presId="urn:microsoft.com/office/officeart/2005/8/layout/orgChart1"/>
    <dgm:cxn modelId="{A2B2B987-602B-42E9-8C03-A1D40EA8B756}" type="presOf" srcId="{0148022F-CBB2-4CE5-AF4B-95745BAEA77D}" destId="{8A3FBACC-2BB8-4814-8D37-384FA0E11E8A}" srcOrd="0" destOrd="0" presId="urn:microsoft.com/office/officeart/2005/8/layout/orgChart1"/>
    <dgm:cxn modelId="{E0CF3C88-14E3-4E1B-B3AD-613898CAAE7F}" type="presOf" srcId="{7143FD21-98FD-4B44-9F27-8C6771FFD0E3}" destId="{BFDD161B-E1C0-42B3-80CA-6E5AFCCEE523}" srcOrd="1" destOrd="0" presId="urn:microsoft.com/office/officeart/2005/8/layout/orgChart1"/>
    <dgm:cxn modelId="{65F9E00B-C82B-418F-82B0-4BAB2DB8E17A}" type="presOf" srcId="{C235CB76-9E8F-4F2C-9C14-18A7B6662BF8}" destId="{35F29CD9-C23D-4ADD-A970-C6A560C1F1DF}"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85EA4074-E4B6-43D2-A36D-36C3F8E88420}" type="presOf" srcId="{5184D157-45CA-4FEF-A58A-B26221F9CA48}" destId="{F901B892-F5A8-479D-B02F-DD180F7BC0E3}" srcOrd="0" destOrd="0" presId="urn:microsoft.com/office/officeart/2005/8/layout/orgChart1"/>
    <dgm:cxn modelId="{B04A04F4-3B38-4037-950B-48FFCC474240}" type="presOf" srcId="{9EBDCEC8-0341-45D8-A441-36520E6644FD}" destId="{C53B362A-6F2C-4E2B-ADE9-137C00A75634}" srcOrd="1" destOrd="0" presId="urn:microsoft.com/office/officeart/2005/8/layout/orgChart1"/>
    <dgm:cxn modelId="{53041335-CD50-4F87-AA29-D57447B641A9}" type="presOf" srcId="{1FEBC340-9921-4862-B7E5-4B7CBA129C02}" destId="{88D9A7C5-5C00-4BB5-8E21-C6FA69C93EDD}" srcOrd="1" destOrd="0" presId="urn:microsoft.com/office/officeart/2005/8/layout/orgChart1"/>
    <dgm:cxn modelId="{924DDA5E-77C4-4A9B-A9E7-A7498ADE1FAF}" type="presOf" srcId="{74BF011A-2C93-4849-8970-23FD8BFE5E2B}" destId="{C3C4B26A-56C2-4A2B-9F5A-65BA78570BEC}" srcOrd="0" destOrd="0" presId="urn:microsoft.com/office/officeart/2005/8/layout/orgChart1"/>
    <dgm:cxn modelId="{4E80818C-2485-4731-9EE0-DEEF97637AC5}" type="presOf" srcId="{01E6C257-1235-4C03-A1E6-23D13166589E}" destId="{B9CA462B-7188-4457-A43D-6368AE044075}" srcOrd="1" destOrd="0" presId="urn:microsoft.com/office/officeart/2005/8/layout/orgChart1"/>
    <dgm:cxn modelId="{A2CC1E9C-CDFC-4D88-AB0D-E9852EC7560C}" type="presOf" srcId="{71A3BA6B-0B66-4FFB-AFC5-8330E1D51857}" destId="{72114935-6679-4B4B-BAFF-649E5BE1A38E}"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B6E5B483-D717-4B00-AE6B-219A6F8440F8}" type="presOf" srcId="{AA47BA6C-896D-4297-BAE6-0CB9D7C83F93}" destId="{4097683D-98B7-4B5C-879F-1D41885C552E}" srcOrd="0"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042D6E11-C3A4-4A37-AAF0-4B19CAB80FC1}" type="presOf" srcId="{CB4C5649-A1FC-4041-8A0D-A04D58088B8E}" destId="{3FC5DA98-823D-4B97-9987-B008B3CE25EF}" srcOrd="1"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E05FEF49-E06B-45D7-BEE1-FC442F420747}" type="presOf" srcId="{004DC190-4CB1-4209-899D-25009E9BE858}" destId="{06F2149E-A0D4-42D1-914B-A494743CF497}" srcOrd="1" destOrd="0" presId="urn:microsoft.com/office/officeart/2005/8/layout/orgChart1"/>
    <dgm:cxn modelId="{1E40F262-AD0D-4036-AAF0-4B57F5DA9CD1}" type="presOf" srcId="{1DAFDBB6-8395-406D-8E35-26336871E082}" destId="{84E5A571-1620-4661-A941-FDF7861A357F}" srcOrd="0" destOrd="0" presId="urn:microsoft.com/office/officeart/2005/8/layout/orgChart1"/>
    <dgm:cxn modelId="{61D3A164-59D0-4BCE-B141-F72AF965E3A3}" type="presOf" srcId="{50C917C6-1A06-4C8D-8FE1-12D9739C1735}" destId="{E2E30461-C636-45B0-8228-9FDD9C8C74F5}" srcOrd="0" destOrd="0" presId="urn:microsoft.com/office/officeart/2005/8/layout/orgChart1"/>
    <dgm:cxn modelId="{1DC491EF-0540-4A9B-AED9-AFB816A9CBB5}" type="presOf" srcId="{74BF011A-2C93-4849-8970-23FD8BFE5E2B}" destId="{EF698439-42DE-4D6D-9E3B-D5D18AB97334}" srcOrd="1" destOrd="0" presId="urn:microsoft.com/office/officeart/2005/8/layout/orgChart1"/>
    <dgm:cxn modelId="{6F81CC87-DAC1-4443-A34B-BB0F208D8D48}" type="presOf" srcId="{E2BB06C0-F4CD-4F17-A814-6B2650819CA0}" destId="{13489DDF-4147-489E-914D-A5E8BAB661F2}" srcOrd="0" destOrd="0" presId="urn:microsoft.com/office/officeart/2005/8/layout/orgChart1"/>
    <dgm:cxn modelId="{E636F9FA-12D5-4922-B25A-F46A1D51B02B}" type="presOf" srcId="{E86E4BC1-DBB2-4961-919B-37DD2E8091DD}" destId="{57E0F1C7-489A-4F62-ABF5-ABBB98AE2CAB}" srcOrd="0" destOrd="0" presId="urn:microsoft.com/office/officeart/2005/8/layout/orgChart1"/>
    <dgm:cxn modelId="{85753E92-C45B-4F07-98FB-36F1009C8423}" type="presOf" srcId="{AA9311E4-78CD-4FC8-A16D-56FC869FDFCF}" destId="{020F4531-2BF6-4EF7-A37F-2717A665387E}" srcOrd="0" destOrd="0" presId="urn:microsoft.com/office/officeart/2005/8/layout/orgChart1"/>
    <dgm:cxn modelId="{B1D46FC4-7C7C-4DF7-84A1-39519CBB576C}" type="presOf" srcId="{E86E4BC1-DBB2-4961-919B-37DD2E8091DD}" destId="{D7F35E66-5F10-49D7-9580-2DB76B45369D}" srcOrd="1" destOrd="0" presId="urn:microsoft.com/office/officeart/2005/8/layout/orgChart1"/>
    <dgm:cxn modelId="{0E933DDB-1652-4C1E-9AEA-31EE99F007C2}" type="presOf" srcId="{850227FD-696A-4E6E-AABE-73789947C146}" destId="{CAB29DCA-238D-48F4-BDF9-29AD561F8F27}" srcOrd="0" destOrd="0" presId="urn:microsoft.com/office/officeart/2005/8/layout/orgChart1"/>
    <dgm:cxn modelId="{B25D7E8A-AB87-4909-82E8-96EA094F7F97}" type="presOf" srcId="{D715A920-8A2C-43A6-AA53-8218D0FB3EA8}" destId="{1A761729-6501-4041-A703-760E50D2A6CF}" srcOrd="1"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302B1A0D-00D0-43B8-BD31-30368D8DE5B0}" srcId="{5280F5D0-BBA9-4B50-97B7-05AECA17D038}" destId="{E86E4BC1-DBB2-4961-919B-37DD2E8091DD}" srcOrd="3" destOrd="0" parTransId="{C14C95A4-018E-478A-9B19-B2C977AA01EB}" sibTransId="{041E48D5-7CDC-4073-A28D-2F4EB9EF5C12}"/>
    <dgm:cxn modelId="{8DAA77D6-D5F0-4C34-BF7A-51093612FBCB}" type="presOf" srcId="{5CED7F9F-0C26-435D-B060-AB41767509CC}" destId="{9BBADD5D-AD1A-4DF4-8F42-0A92B40BD590}" srcOrd="0" destOrd="0" presId="urn:microsoft.com/office/officeart/2005/8/layout/orgChart1"/>
    <dgm:cxn modelId="{628CE571-398F-43D7-872C-97D63FA8E543}" type="presOf" srcId="{432E84C4-497A-4C16-879A-3EE79E01E0EE}" destId="{6F83C236-6AE2-4B70-BECC-36F89E5E46B9}" srcOrd="0" destOrd="0" presId="urn:microsoft.com/office/officeart/2005/8/layout/orgChart1"/>
    <dgm:cxn modelId="{68D89AC0-187F-4900-870C-B4C2AC2E1B66}" type="presOf" srcId="{01E6C257-1235-4C03-A1E6-23D13166589E}" destId="{24873F8F-7961-4284-9070-C8CED4E07646}" srcOrd="0"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AC04EC82-D484-4221-80EB-98364F23549A}" srcId="{369C2548-CE3C-44EB-A0F4-873E2F6D7004}" destId="{EBEBFFCB-296D-473F-9844-BAD6E8524872}" srcOrd="1" destOrd="0" parTransId="{2E87FF8F-56E9-43EB-979F-D06E79DDD818}" sibTransId="{259C78F0-6A48-424E-91B1-596128C571B2}"/>
    <dgm:cxn modelId="{8CD74EDA-516A-499E-9A0D-F6402B8FC84B}" srcId="{1DAFDBB6-8395-406D-8E35-26336871E082}" destId="{74BF011A-2C93-4849-8970-23FD8BFE5E2B}" srcOrd="3" destOrd="0" parTransId="{0148022F-CBB2-4CE5-AF4B-95745BAEA77D}" sibTransId="{5FA4AB1D-35C7-4EC5-85F6-286DCD2D530B}"/>
    <dgm:cxn modelId="{F9283E5B-5A35-4242-872C-A85B6BD5F936}" type="presOf" srcId="{5280F5D0-BBA9-4B50-97B7-05AECA17D038}" destId="{500E74F0-D042-4151-B67D-8F80AACC9E46}" srcOrd="1" destOrd="0" presId="urn:microsoft.com/office/officeart/2005/8/layout/orgChart1"/>
    <dgm:cxn modelId="{01A7763D-A6FC-432B-BF3E-B01C27F4D57D}" type="presParOf" srcId="{EB0C6637-BF9D-468F-99F2-6556E74CCE00}" destId="{40BD7DE9-879E-4E48-B4F6-299BC1A3A79D}" srcOrd="0" destOrd="0" presId="urn:microsoft.com/office/officeart/2005/8/layout/orgChart1"/>
    <dgm:cxn modelId="{407051FB-803E-49C7-B31D-611874E490A4}" type="presParOf" srcId="{40BD7DE9-879E-4E48-B4F6-299BC1A3A79D}" destId="{7E46A52B-3E74-4466-83FF-F8C7C0AAFA67}" srcOrd="0" destOrd="0" presId="urn:microsoft.com/office/officeart/2005/8/layout/orgChart1"/>
    <dgm:cxn modelId="{C8029386-8C40-4C40-856D-E9839C1B9005}" type="presParOf" srcId="{7E46A52B-3E74-4466-83FF-F8C7C0AAFA67}" destId="{84E5A571-1620-4661-A941-FDF7861A357F}" srcOrd="0" destOrd="0" presId="urn:microsoft.com/office/officeart/2005/8/layout/orgChart1"/>
    <dgm:cxn modelId="{A43B4864-EC6D-40DA-8B06-C3E9F9588D6F}" type="presParOf" srcId="{7E46A52B-3E74-4466-83FF-F8C7C0AAFA67}" destId="{EE5597C2-FAE6-4C41-8553-442E39AC06DD}" srcOrd="1" destOrd="0" presId="urn:microsoft.com/office/officeart/2005/8/layout/orgChart1"/>
    <dgm:cxn modelId="{2329AE42-CF3E-4CF7-A5FA-B2FC163AC992}" type="presParOf" srcId="{40BD7DE9-879E-4E48-B4F6-299BC1A3A79D}" destId="{513A0A4F-EF48-4634-95B3-804A3238F4BC}" srcOrd="1" destOrd="0" presId="urn:microsoft.com/office/officeart/2005/8/layout/orgChart1"/>
    <dgm:cxn modelId="{D8774DA9-9C15-4389-B8DA-CE47E2E18060}" type="presParOf" srcId="{513A0A4F-EF48-4634-95B3-804A3238F4BC}" destId="{F6C4C0EA-99CF-48FA-BFA8-6DAA567B6129}" srcOrd="0" destOrd="0" presId="urn:microsoft.com/office/officeart/2005/8/layout/orgChart1"/>
    <dgm:cxn modelId="{90DC8464-CB60-4136-A2D1-812B9DB1D848}" type="presParOf" srcId="{513A0A4F-EF48-4634-95B3-804A3238F4BC}" destId="{E107F09F-5A59-4285-8382-D084113753D2}" srcOrd="1" destOrd="0" presId="urn:microsoft.com/office/officeart/2005/8/layout/orgChart1"/>
    <dgm:cxn modelId="{336DCF88-857A-435A-AC90-9FD33AE3BF08}" type="presParOf" srcId="{E107F09F-5A59-4285-8382-D084113753D2}" destId="{61A9AF01-9CA2-4E8C-B0EA-0745FF3A45E3}" srcOrd="0" destOrd="0" presId="urn:microsoft.com/office/officeart/2005/8/layout/orgChart1"/>
    <dgm:cxn modelId="{FA438254-F8B1-4138-AEA1-3B057F21BD54}" type="presParOf" srcId="{61A9AF01-9CA2-4E8C-B0EA-0745FF3A45E3}" destId="{020F4531-2BF6-4EF7-A37F-2717A665387E}" srcOrd="0" destOrd="0" presId="urn:microsoft.com/office/officeart/2005/8/layout/orgChart1"/>
    <dgm:cxn modelId="{D3834EAD-DC18-433E-B7F6-C19A5A5B5EC8}" type="presParOf" srcId="{61A9AF01-9CA2-4E8C-B0EA-0745FF3A45E3}" destId="{82E739BE-8F27-4EC8-A1EE-D400665D62E4}" srcOrd="1" destOrd="0" presId="urn:microsoft.com/office/officeart/2005/8/layout/orgChart1"/>
    <dgm:cxn modelId="{FF834348-AE21-4EAE-8E90-4D0B3A1BDE40}" type="presParOf" srcId="{E107F09F-5A59-4285-8382-D084113753D2}" destId="{9CA0AC07-322A-4CBB-A7EE-CAE8AC5D5FA2}" srcOrd="1" destOrd="0" presId="urn:microsoft.com/office/officeart/2005/8/layout/orgChart1"/>
    <dgm:cxn modelId="{15A19DE2-AD74-461E-BC5D-679EE8895F9F}" type="presParOf" srcId="{9CA0AC07-322A-4CBB-A7EE-CAE8AC5D5FA2}" destId="{8C1BD4E9-4AD4-4C2A-9844-781E9B5CFC9C}" srcOrd="0" destOrd="0" presId="urn:microsoft.com/office/officeart/2005/8/layout/orgChart1"/>
    <dgm:cxn modelId="{5A479DCB-3DE0-4040-9E4B-BD99CA83EA02}" type="presParOf" srcId="{9CA0AC07-322A-4CBB-A7EE-CAE8AC5D5FA2}" destId="{96704ACF-4479-4542-9D8B-49C6003C33B9}" srcOrd="1" destOrd="0" presId="urn:microsoft.com/office/officeart/2005/8/layout/orgChart1"/>
    <dgm:cxn modelId="{6331BD78-C322-45AD-B8B1-9237D44562BD}" type="presParOf" srcId="{96704ACF-4479-4542-9D8B-49C6003C33B9}" destId="{91F4C385-A41A-4925-A126-0C7CDC726604}" srcOrd="0" destOrd="0" presId="urn:microsoft.com/office/officeart/2005/8/layout/orgChart1"/>
    <dgm:cxn modelId="{E509C81F-4D38-4EE3-83D6-0475822A4908}" type="presParOf" srcId="{91F4C385-A41A-4925-A126-0C7CDC726604}" destId="{866B3E9D-E97E-4312-BD82-9C80148CC414}" srcOrd="0" destOrd="0" presId="urn:microsoft.com/office/officeart/2005/8/layout/orgChart1"/>
    <dgm:cxn modelId="{93460466-3D2C-420A-AD79-ABB2610789B8}" type="presParOf" srcId="{91F4C385-A41A-4925-A126-0C7CDC726604}" destId="{06F2149E-A0D4-42D1-914B-A494743CF497}" srcOrd="1" destOrd="0" presId="urn:microsoft.com/office/officeart/2005/8/layout/orgChart1"/>
    <dgm:cxn modelId="{17EF409F-628A-43EC-B8D8-A45B4DDB62F6}" type="presParOf" srcId="{96704ACF-4479-4542-9D8B-49C6003C33B9}" destId="{28307146-ACDC-42B3-80A6-BD8000E94165}" srcOrd="1" destOrd="0" presId="urn:microsoft.com/office/officeart/2005/8/layout/orgChart1"/>
    <dgm:cxn modelId="{3A5E942E-5367-4A0C-AE2D-687033DA56C1}" type="presParOf" srcId="{96704ACF-4479-4542-9D8B-49C6003C33B9}" destId="{A5B47C55-1E54-46D4-BEA6-DF4913B44535}" srcOrd="2" destOrd="0" presId="urn:microsoft.com/office/officeart/2005/8/layout/orgChart1"/>
    <dgm:cxn modelId="{B057B3F8-C4B2-4A76-85B0-FD32DC78C4E0}" type="presParOf" srcId="{E107F09F-5A59-4285-8382-D084113753D2}" destId="{33644059-8EE1-4B1D-8B82-47F2A830E39F}" srcOrd="2" destOrd="0" presId="urn:microsoft.com/office/officeart/2005/8/layout/orgChart1"/>
    <dgm:cxn modelId="{7F7CA545-4549-4CF6-A8AC-C117220FBEAC}" type="presParOf" srcId="{513A0A4F-EF48-4634-95B3-804A3238F4BC}" destId="{13489DDF-4147-489E-914D-A5E8BAB661F2}" srcOrd="2" destOrd="0" presId="urn:microsoft.com/office/officeart/2005/8/layout/orgChart1"/>
    <dgm:cxn modelId="{29D25A0C-DFD4-4910-A79D-51D94A384A6E}" type="presParOf" srcId="{513A0A4F-EF48-4634-95B3-804A3238F4BC}" destId="{ED1BBEB9-3E24-4BF8-8B31-C1D0F7523E4C}" srcOrd="3" destOrd="0" presId="urn:microsoft.com/office/officeart/2005/8/layout/orgChart1"/>
    <dgm:cxn modelId="{708F2DD3-BD53-4523-862E-594444B3CDC6}" type="presParOf" srcId="{ED1BBEB9-3E24-4BF8-8B31-C1D0F7523E4C}" destId="{A8A3F605-95F7-47E7-B7A4-01C41EB1C0B8}" srcOrd="0" destOrd="0" presId="urn:microsoft.com/office/officeart/2005/8/layout/orgChart1"/>
    <dgm:cxn modelId="{40551686-9328-4714-890E-EF523F8C1E1E}" type="presParOf" srcId="{A8A3F605-95F7-47E7-B7A4-01C41EB1C0B8}" destId="{1D304FF9-9E61-4A78-AB44-195397086913}" srcOrd="0" destOrd="0" presId="urn:microsoft.com/office/officeart/2005/8/layout/orgChart1"/>
    <dgm:cxn modelId="{163E740C-E9C2-4A7C-8A4C-1177DBCDCAB5}" type="presParOf" srcId="{A8A3F605-95F7-47E7-B7A4-01C41EB1C0B8}" destId="{500E74F0-D042-4151-B67D-8F80AACC9E46}" srcOrd="1" destOrd="0" presId="urn:microsoft.com/office/officeart/2005/8/layout/orgChart1"/>
    <dgm:cxn modelId="{BEE19FA6-E310-41C9-A49E-5DCDBFB24856}" type="presParOf" srcId="{ED1BBEB9-3E24-4BF8-8B31-C1D0F7523E4C}" destId="{3B1901BC-C4BD-4ACE-9C4A-BC54608B37A2}" srcOrd="1" destOrd="0" presId="urn:microsoft.com/office/officeart/2005/8/layout/orgChart1"/>
    <dgm:cxn modelId="{023BEA64-2149-4D43-AB39-0C1DD5038430}" type="presParOf" srcId="{3B1901BC-C4BD-4ACE-9C4A-BC54608B37A2}" destId="{4DF21F19-7B62-4AD6-B407-371836886403}" srcOrd="0" destOrd="0" presId="urn:microsoft.com/office/officeart/2005/8/layout/orgChart1"/>
    <dgm:cxn modelId="{A46FD386-9201-47B2-9B61-9E53AADCC594}" type="presParOf" srcId="{3B1901BC-C4BD-4ACE-9C4A-BC54608B37A2}" destId="{7773240C-ABFF-4A22-A855-F5C719BBFB20}" srcOrd="1" destOrd="0" presId="urn:microsoft.com/office/officeart/2005/8/layout/orgChart1"/>
    <dgm:cxn modelId="{BBAE8708-9016-4392-AF79-11513ADCCA9C}" type="presParOf" srcId="{7773240C-ABFF-4A22-A855-F5C719BBFB20}" destId="{AF23F780-2AEF-4B13-8E25-3FC7FD0DBAD0}" srcOrd="0" destOrd="0" presId="urn:microsoft.com/office/officeart/2005/8/layout/orgChart1"/>
    <dgm:cxn modelId="{4949A934-A611-41F4-8C1F-12B89A90506E}" type="presParOf" srcId="{AF23F780-2AEF-4B13-8E25-3FC7FD0DBAD0}" destId="{24873F8F-7961-4284-9070-C8CED4E07646}" srcOrd="0" destOrd="0" presId="urn:microsoft.com/office/officeart/2005/8/layout/orgChart1"/>
    <dgm:cxn modelId="{7E359919-54AE-4E99-99CC-AA9511797196}" type="presParOf" srcId="{AF23F780-2AEF-4B13-8E25-3FC7FD0DBAD0}" destId="{B9CA462B-7188-4457-A43D-6368AE044075}" srcOrd="1" destOrd="0" presId="urn:microsoft.com/office/officeart/2005/8/layout/orgChart1"/>
    <dgm:cxn modelId="{3CFDB102-7E3A-4599-9B60-8B1AA8605FC3}" type="presParOf" srcId="{7773240C-ABFF-4A22-A855-F5C719BBFB20}" destId="{9DEFF2FF-CE21-42EE-9020-5115493B0AEB}" srcOrd="1" destOrd="0" presId="urn:microsoft.com/office/officeart/2005/8/layout/orgChart1"/>
    <dgm:cxn modelId="{54BACD43-352D-4344-B0F4-9F7BE49C8241}" type="presParOf" srcId="{7773240C-ABFF-4A22-A855-F5C719BBFB20}" destId="{6F063127-A992-4422-B524-B33D896D327C}" srcOrd="2" destOrd="0" presId="urn:microsoft.com/office/officeart/2005/8/layout/orgChart1"/>
    <dgm:cxn modelId="{38406FA2-2B5C-4FA9-B02D-21DD8EB2386F}" type="presParOf" srcId="{3B1901BC-C4BD-4ACE-9C4A-BC54608B37A2}" destId="{1EA09FFA-6C84-4CDE-A6EC-CDEAC11610FF}" srcOrd="2" destOrd="0" presId="urn:microsoft.com/office/officeart/2005/8/layout/orgChart1"/>
    <dgm:cxn modelId="{E6370F76-452A-4A84-9BBE-F76A0BE11FF9}" type="presParOf" srcId="{3B1901BC-C4BD-4ACE-9C4A-BC54608B37A2}" destId="{50352DA8-9AD5-4D08-9D2A-82A7AC0A8248}" srcOrd="3" destOrd="0" presId="urn:microsoft.com/office/officeart/2005/8/layout/orgChart1"/>
    <dgm:cxn modelId="{E51F5C13-74F7-4592-A55F-F25DAEBF6E02}" type="presParOf" srcId="{50352DA8-9AD5-4D08-9D2A-82A7AC0A8248}" destId="{B1C3BF2F-C798-4D15-909D-5751C049AECF}" srcOrd="0" destOrd="0" presId="urn:microsoft.com/office/officeart/2005/8/layout/orgChart1"/>
    <dgm:cxn modelId="{D0D05F6A-67EC-4BF4-8BD6-1CCE4082850A}" type="presParOf" srcId="{B1C3BF2F-C798-4D15-909D-5751C049AECF}" destId="{3686AACB-FAEF-45CE-A99B-8624CE9FC70D}" srcOrd="0" destOrd="0" presId="urn:microsoft.com/office/officeart/2005/8/layout/orgChart1"/>
    <dgm:cxn modelId="{81FD7433-C16C-41A1-9E42-BFFE8FAB5B62}" type="presParOf" srcId="{B1C3BF2F-C798-4D15-909D-5751C049AECF}" destId="{88D9A7C5-5C00-4BB5-8E21-C6FA69C93EDD}" srcOrd="1" destOrd="0" presId="urn:microsoft.com/office/officeart/2005/8/layout/orgChart1"/>
    <dgm:cxn modelId="{500FF543-A86E-4D3D-B3F5-30869BB87695}" type="presParOf" srcId="{50352DA8-9AD5-4D08-9D2A-82A7AC0A8248}" destId="{5AA9B7F3-F2ED-4CBF-84E2-CD88879B4297}" srcOrd="1" destOrd="0" presId="urn:microsoft.com/office/officeart/2005/8/layout/orgChart1"/>
    <dgm:cxn modelId="{8EB14057-6F10-46F6-BC00-3D55111A5A00}" type="presParOf" srcId="{50352DA8-9AD5-4D08-9D2A-82A7AC0A8248}" destId="{A0E6EADC-A206-410B-9F29-37C6AD45A3BF}" srcOrd="2" destOrd="0" presId="urn:microsoft.com/office/officeart/2005/8/layout/orgChart1"/>
    <dgm:cxn modelId="{A063224C-4E66-494F-8F53-37396CDE5094}" type="presParOf" srcId="{3B1901BC-C4BD-4ACE-9C4A-BC54608B37A2}" destId="{F901B892-F5A8-479D-B02F-DD180F7BC0E3}" srcOrd="4" destOrd="0" presId="urn:microsoft.com/office/officeart/2005/8/layout/orgChart1"/>
    <dgm:cxn modelId="{5C6C5D4E-DD0C-4135-8ABE-2EA15A054C70}" type="presParOf" srcId="{3B1901BC-C4BD-4ACE-9C4A-BC54608B37A2}" destId="{BC692D85-8767-4A90-9D37-377260505ACB}" srcOrd="5" destOrd="0" presId="urn:microsoft.com/office/officeart/2005/8/layout/orgChart1"/>
    <dgm:cxn modelId="{9037F519-EBED-4A88-B12E-10581C95D6FC}" type="presParOf" srcId="{BC692D85-8767-4A90-9D37-377260505ACB}" destId="{BE16F195-2D33-4A8B-8D19-3517C8BB99CA}" srcOrd="0" destOrd="0" presId="urn:microsoft.com/office/officeart/2005/8/layout/orgChart1"/>
    <dgm:cxn modelId="{9620B6FD-0A2D-4761-8042-8A5E3E075568}" type="presParOf" srcId="{BE16F195-2D33-4A8B-8D19-3517C8BB99CA}" destId="{D3596525-5B1E-4582-AFCD-20F2A619BD03}" srcOrd="0" destOrd="0" presId="urn:microsoft.com/office/officeart/2005/8/layout/orgChart1"/>
    <dgm:cxn modelId="{C661F21B-2F66-46BF-8DF4-B6C14CCD1985}" type="presParOf" srcId="{BE16F195-2D33-4A8B-8D19-3517C8BB99CA}" destId="{3FC5DA98-823D-4B97-9987-B008B3CE25EF}" srcOrd="1" destOrd="0" presId="urn:microsoft.com/office/officeart/2005/8/layout/orgChart1"/>
    <dgm:cxn modelId="{B14B5070-B439-4489-86CA-B67825D19F88}" type="presParOf" srcId="{BC692D85-8767-4A90-9D37-377260505ACB}" destId="{EE469B6F-FEB7-443D-A2B0-F57BC9D1500A}" srcOrd="1" destOrd="0" presId="urn:microsoft.com/office/officeart/2005/8/layout/orgChart1"/>
    <dgm:cxn modelId="{94862D78-083A-42D2-8FCF-8E06323A59B1}" type="presParOf" srcId="{BC692D85-8767-4A90-9D37-377260505ACB}" destId="{56F9E502-815C-4352-A189-3CD948810F53}" srcOrd="2" destOrd="0" presId="urn:microsoft.com/office/officeart/2005/8/layout/orgChart1"/>
    <dgm:cxn modelId="{50E6A763-F10C-4ABA-A95D-A28ED5F3BEA9}" type="presParOf" srcId="{3B1901BC-C4BD-4ACE-9C4A-BC54608B37A2}" destId="{D09E75F8-F1BA-4D8E-96B5-166F85757609}" srcOrd="6" destOrd="0" presId="urn:microsoft.com/office/officeart/2005/8/layout/orgChart1"/>
    <dgm:cxn modelId="{626A9ED8-B0CA-467A-AAB4-4996D5E104D6}" type="presParOf" srcId="{3B1901BC-C4BD-4ACE-9C4A-BC54608B37A2}" destId="{411DC26F-E689-49B5-87AB-0839127C45C8}" srcOrd="7" destOrd="0" presId="urn:microsoft.com/office/officeart/2005/8/layout/orgChart1"/>
    <dgm:cxn modelId="{A4F7E477-793B-445A-ABD3-9FFB02643CC3}" type="presParOf" srcId="{411DC26F-E689-49B5-87AB-0839127C45C8}" destId="{551BADA9-8ACC-43BC-9721-434FCA348796}" srcOrd="0" destOrd="0" presId="urn:microsoft.com/office/officeart/2005/8/layout/orgChart1"/>
    <dgm:cxn modelId="{48DBC67E-297E-4194-A584-0BA183F1ACBC}" type="presParOf" srcId="{551BADA9-8ACC-43BC-9721-434FCA348796}" destId="{57E0F1C7-489A-4F62-ABF5-ABBB98AE2CAB}" srcOrd="0" destOrd="0" presId="urn:microsoft.com/office/officeart/2005/8/layout/orgChart1"/>
    <dgm:cxn modelId="{A2BCB561-0FE4-45F2-A23D-C59D7457373C}" type="presParOf" srcId="{551BADA9-8ACC-43BC-9721-434FCA348796}" destId="{D7F35E66-5F10-49D7-9580-2DB76B45369D}" srcOrd="1" destOrd="0" presId="urn:microsoft.com/office/officeart/2005/8/layout/orgChart1"/>
    <dgm:cxn modelId="{8CBA29B3-8B9B-4715-9912-B103DDC39ED0}" type="presParOf" srcId="{411DC26F-E689-49B5-87AB-0839127C45C8}" destId="{A9D57E17-73E2-4BFC-B6AE-732CA02F990D}" srcOrd="1" destOrd="0" presId="urn:microsoft.com/office/officeart/2005/8/layout/orgChart1"/>
    <dgm:cxn modelId="{F3FBB86F-7380-4B30-BD51-2F74BE495C59}" type="presParOf" srcId="{411DC26F-E689-49B5-87AB-0839127C45C8}" destId="{6D6DDF40-9A44-4164-8AEC-6B85EE274DE0}" srcOrd="2" destOrd="0" presId="urn:microsoft.com/office/officeart/2005/8/layout/orgChart1"/>
    <dgm:cxn modelId="{BCBCB551-CA15-4F65-9B1D-A9766A2678A6}" type="presParOf" srcId="{ED1BBEB9-3E24-4BF8-8B31-C1D0F7523E4C}" destId="{D54965E4-7FE2-471A-AC9A-17FD5F760A8E}" srcOrd="2" destOrd="0" presId="urn:microsoft.com/office/officeart/2005/8/layout/orgChart1"/>
    <dgm:cxn modelId="{878C9420-6984-48D4-9E9B-709B3B8F3842}" type="presParOf" srcId="{513A0A4F-EF48-4634-95B3-804A3238F4BC}" destId="{DA5C9B02-3FEE-4CE2-9477-0B0C4A3AEFA7}" srcOrd="4" destOrd="0" presId="urn:microsoft.com/office/officeart/2005/8/layout/orgChart1"/>
    <dgm:cxn modelId="{5800BC1B-B0AC-4F57-9F37-C227E214542B}" type="presParOf" srcId="{513A0A4F-EF48-4634-95B3-804A3238F4BC}" destId="{111F35FA-176A-45AB-973C-37B70D8CC3AA}" srcOrd="5" destOrd="0" presId="urn:microsoft.com/office/officeart/2005/8/layout/orgChart1"/>
    <dgm:cxn modelId="{3D219DED-BA39-4A9D-9EE8-D9F9BDE61FD2}" type="presParOf" srcId="{111F35FA-176A-45AB-973C-37B70D8CC3AA}" destId="{03EBE7C6-C008-4AC6-8E9A-07C655098015}" srcOrd="0" destOrd="0" presId="urn:microsoft.com/office/officeart/2005/8/layout/orgChart1"/>
    <dgm:cxn modelId="{7BEEC8DA-BC9E-401C-BB63-C658FD7C18AD}" type="presParOf" srcId="{03EBE7C6-C008-4AC6-8E9A-07C655098015}" destId="{A1BA210F-28BF-4D5E-8867-B9C4CF76BD14}" srcOrd="0" destOrd="0" presId="urn:microsoft.com/office/officeart/2005/8/layout/orgChart1"/>
    <dgm:cxn modelId="{BFAA4A70-C389-46F2-BADF-A5627DEAD7A7}" type="presParOf" srcId="{03EBE7C6-C008-4AC6-8E9A-07C655098015}" destId="{3D39ECDD-B283-4701-BE1C-5BFC5DE3F1F2}" srcOrd="1" destOrd="0" presId="urn:microsoft.com/office/officeart/2005/8/layout/orgChart1"/>
    <dgm:cxn modelId="{E000D9A4-087C-452E-BE06-B9F4CF762EEE}" type="presParOf" srcId="{111F35FA-176A-45AB-973C-37B70D8CC3AA}" destId="{6ACD7117-C98B-45BF-981D-F52F5B96CB22}" srcOrd="1" destOrd="0" presId="urn:microsoft.com/office/officeart/2005/8/layout/orgChart1"/>
    <dgm:cxn modelId="{8AD44A12-4D18-436D-95CB-ADCD82F5E350}" type="presParOf" srcId="{6ACD7117-C98B-45BF-981D-F52F5B96CB22}" destId="{E2E30461-C636-45B0-8228-9FDD9C8C74F5}" srcOrd="0" destOrd="0" presId="urn:microsoft.com/office/officeart/2005/8/layout/orgChart1"/>
    <dgm:cxn modelId="{668B0333-AE0C-4761-8A4D-950202DDAC01}" type="presParOf" srcId="{6ACD7117-C98B-45BF-981D-F52F5B96CB22}" destId="{98188318-F4B8-4E23-9580-2CB2AF1E574D}" srcOrd="1" destOrd="0" presId="urn:microsoft.com/office/officeart/2005/8/layout/orgChart1"/>
    <dgm:cxn modelId="{85EC76AF-D38D-4FBC-98C6-16B1259C840E}" type="presParOf" srcId="{98188318-F4B8-4E23-9580-2CB2AF1E574D}" destId="{21E234B7-0D5F-4CD6-B105-26D5D365EBC2}" srcOrd="0" destOrd="0" presId="urn:microsoft.com/office/officeart/2005/8/layout/orgChart1"/>
    <dgm:cxn modelId="{23614189-2394-483B-9F0F-E7FE5D916513}" type="presParOf" srcId="{21E234B7-0D5F-4CD6-B105-26D5D365EBC2}" destId="{73DD02D1-2301-49EA-8C93-6F5FBF4D3CE2}" srcOrd="0" destOrd="0" presId="urn:microsoft.com/office/officeart/2005/8/layout/orgChart1"/>
    <dgm:cxn modelId="{55710958-BB2A-48EC-B74C-7E3E90A91AFB}" type="presParOf" srcId="{21E234B7-0D5F-4CD6-B105-26D5D365EBC2}" destId="{7E6457A5-8302-4AD0-9EF2-48BDAB15403B}" srcOrd="1" destOrd="0" presId="urn:microsoft.com/office/officeart/2005/8/layout/orgChart1"/>
    <dgm:cxn modelId="{D4A1A8DE-D701-4A44-B6B6-0A0751E685A7}" type="presParOf" srcId="{98188318-F4B8-4E23-9580-2CB2AF1E574D}" destId="{80089DB3-039D-4659-BAE2-F69698F9A8B8}" srcOrd="1" destOrd="0" presId="urn:microsoft.com/office/officeart/2005/8/layout/orgChart1"/>
    <dgm:cxn modelId="{DD883199-08C4-45F0-9AFA-3D955190EAF9}" type="presParOf" srcId="{80089DB3-039D-4659-BAE2-F69698F9A8B8}" destId="{A4C475A7-40FC-4A14-A65B-47B5E45BBFD5}" srcOrd="0" destOrd="0" presId="urn:microsoft.com/office/officeart/2005/8/layout/orgChart1"/>
    <dgm:cxn modelId="{3D4DD12E-C72B-458B-B3E4-FD487598F96B}" type="presParOf" srcId="{80089DB3-039D-4659-BAE2-F69698F9A8B8}" destId="{8232EFF4-6561-426B-A8CE-3524CF2FF8B7}" srcOrd="1" destOrd="0" presId="urn:microsoft.com/office/officeart/2005/8/layout/orgChart1"/>
    <dgm:cxn modelId="{CC55F792-819F-4A2C-AB6F-1DBE5AE56E6B}" type="presParOf" srcId="{8232EFF4-6561-426B-A8CE-3524CF2FF8B7}" destId="{3911504E-96A1-4F2D-9599-5DE57239EF1F}" srcOrd="0" destOrd="0" presId="urn:microsoft.com/office/officeart/2005/8/layout/orgChart1"/>
    <dgm:cxn modelId="{13572319-5170-4C1C-BC9F-00515F3245DA}" type="presParOf" srcId="{3911504E-96A1-4F2D-9599-5DE57239EF1F}" destId="{6F83C236-6AE2-4B70-BECC-36F89E5E46B9}" srcOrd="0" destOrd="0" presId="urn:microsoft.com/office/officeart/2005/8/layout/orgChart1"/>
    <dgm:cxn modelId="{D002D8FF-9831-412A-985C-2D21A6E96119}" type="presParOf" srcId="{3911504E-96A1-4F2D-9599-5DE57239EF1F}" destId="{2E0B7BF2-A36C-40FD-9640-D4314FC81FD9}" srcOrd="1" destOrd="0" presId="urn:microsoft.com/office/officeart/2005/8/layout/orgChart1"/>
    <dgm:cxn modelId="{53B43F06-C907-4C90-BFD1-EBDCE07AFD0F}" type="presParOf" srcId="{8232EFF4-6561-426B-A8CE-3524CF2FF8B7}" destId="{FFAACC43-8B9E-48EA-AEB2-4C92C8F12B70}" srcOrd="1" destOrd="0" presId="urn:microsoft.com/office/officeart/2005/8/layout/orgChart1"/>
    <dgm:cxn modelId="{40F0D30D-117D-4E2C-88BE-E8EC0E42B329}" type="presParOf" srcId="{8232EFF4-6561-426B-A8CE-3524CF2FF8B7}" destId="{E1A1DF3C-C0D5-42EA-942D-EE5C851F0A7D}" srcOrd="2" destOrd="0" presId="urn:microsoft.com/office/officeart/2005/8/layout/orgChart1"/>
    <dgm:cxn modelId="{40572981-2A84-4224-B477-2556255AB341}" type="presParOf" srcId="{98188318-F4B8-4E23-9580-2CB2AF1E574D}" destId="{6A1EF014-3874-4A65-A2C6-07F653AEC55C}" srcOrd="2" destOrd="0" presId="urn:microsoft.com/office/officeart/2005/8/layout/orgChart1"/>
    <dgm:cxn modelId="{E7ED09D8-6C86-442C-9EA2-78A2BE93838F}" type="presParOf" srcId="{6ACD7117-C98B-45BF-981D-F52F5B96CB22}" destId="{9BBADD5D-AD1A-4DF4-8F42-0A92B40BD590}" srcOrd="2" destOrd="0" presId="urn:microsoft.com/office/officeart/2005/8/layout/orgChart1"/>
    <dgm:cxn modelId="{B9827B37-006F-4F55-B641-888192C29DEC}" type="presParOf" srcId="{6ACD7117-C98B-45BF-981D-F52F5B96CB22}" destId="{2E82A5B6-3411-4E75-9B6C-FFD68997E937}" srcOrd="3" destOrd="0" presId="urn:microsoft.com/office/officeart/2005/8/layout/orgChart1"/>
    <dgm:cxn modelId="{0E7A08D2-3F4F-4360-BBDD-149C07254E1F}" type="presParOf" srcId="{2E82A5B6-3411-4E75-9B6C-FFD68997E937}" destId="{DF90FE24-642F-44B5-9D8C-82672F2F81B7}" srcOrd="0" destOrd="0" presId="urn:microsoft.com/office/officeart/2005/8/layout/orgChart1"/>
    <dgm:cxn modelId="{FA4222A8-49D6-4F03-8309-1B8FE6FC2E86}" type="presParOf" srcId="{DF90FE24-642F-44B5-9D8C-82672F2F81B7}" destId="{BD57B6AA-A262-4F67-99A6-B434AD4E5F20}" srcOrd="0" destOrd="0" presId="urn:microsoft.com/office/officeart/2005/8/layout/orgChart1"/>
    <dgm:cxn modelId="{3CE28494-BD18-4889-A76F-12386EFA5E5B}" type="presParOf" srcId="{DF90FE24-642F-44B5-9D8C-82672F2F81B7}" destId="{578D511B-42CC-4065-8065-BE5A1E80A258}" srcOrd="1" destOrd="0" presId="urn:microsoft.com/office/officeart/2005/8/layout/orgChart1"/>
    <dgm:cxn modelId="{FC2E441E-4CC0-45BB-826F-6AF2BC498D35}" type="presParOf" srcId="{2E82A5B6-3411-4E75-9B6C-FFD68997E937}" destId="{A32236DF-6FAD-44A5-A43F-A23089BB5B48}" srcOrd="1" destOrd="0" presId="urn:microsoft.com/office/officeart/2005/8/layout/orgChart1"/>
    <dgm:cxn modelId="{79D848E2-EACE-4260-999E-B18300CF3E9C}" type="presParOf" srcId="{A32236DF-6FAD-44A5-A43F-A23089BB5B48}" destId="{D0D14810-C232-4434-A5D9-66E58CA05F91}" srcOrd="0" destOrd="0" presId="urn:microsoft.com/office/officeart/2005/8/layout/orgChart1"/>
    <dgm:cxn modelId="{FE484475-75DC-432E-A336-A0D51C447996}" type="presParOf" srcId="{A32236DF-6FAD-44A5-A43F-A23089BB5B48}" destId="{728E2A23-A5B2-48F8-8E6D-28C3B89AA076}" srcOrd="1" destOrd="0" presId="urn:microsoft.com/office/officeart/2005/8/layout/orgChart1"/>
    <dgm:cxn modelId="{11CA9377-D2B7-4F97-9DA6-C3C04A9618A0}" type="presParOf" srcId="{728E2A23-A5B2-48F8-8E6D-28C3B89AA076}" destId="{9724853B-121B-467F-A32D-968BEA896104}" srcOrd="0" destOrd="0" presId="urn:microsoft.com/office/officeart/2005/8/layout/orgChart1"/>
    <dgm:cxn modelId="{3739EC83-339B-4B82-8F63-F3D59248DDEA}" type="presParOf" srcId="{9724853B-121B-467F-A32D-968BEA896104}" destId="{EC73CD01-2D0C-4F01-B3DE-351198D9A1A3}" srcOrd="0" destOrd="0" presId="urn:microsoft.com/office/officeart/2005/8/layout/orgChart1"/>
    <dgm:cxn modelId="{38A21EBD-60E7-4C01-834E-61AA92A73001}" type="presParOf" srcId="{9724853B-121B-467F-A32D-968BEA896104}" destId="{3AA1A140-275F-49EA-93CF-47E850EDF276}" srcOrd="1" destOrd="0" presId="urn:microsoft.com/office/officeart/2005/8/layout/orgChart1"/>
    <dgm:cxn modelId="{D5DE2BE3-DC1C-4102-A5B1-EB31181B741D}" type="presParOf" srcId="{728E2A23-A5B2-48F8-8E6D-28C3B89AA076}" destId="{67C6CCC7-82B5-4F2E-9049-9F84ABE50E0B}" srcOrd="1" destOrd="0" presId="urn:microsoft.com/office/officeart/2005/8/layout/orgChart1"/>
    <dgm:cxn modelId="{ABE14E91-3534-4044-91D6-2B61DEE5273F}" type="presParOf" srcId="{67C6CCC7-82B5-4F2E-9049-9F84ABE50E0B}" destId="{02BFACC0-A118-4726-AED8-C6096FBB84DE}" srcOrd="0" destOrd="0" presId="urn:microsoft.com/office/officeart/2005/8/layout/orgChart1"/>
    <dgm:cxn modelId="{71B23507-3B75-4C4F-86E1-93B720A1796A}" type="presParOf" srcId="{67C6CCC7-82B5-4F2E-9049-9F84ABE50E0B}" destId="{94BC87E7-0B60-43BE-BF5A-CD97BCFF3DBA}" srcOrd="1" destOrd="0" presId="urn:microsoft.com/office/officeart/2005/8/layout/orgChart1"/>
    <dgm:cxn modelId="{8E3409F7-457B-4A8F-8EDA-EB108EC987B9}" type="presParOf" srcId="{94BC87E7-0B60-43BE-BF5A-CD97BCFF3DBA}" destId="{BA6D3FEA-26D4-4D03-B6E7-A0CD675C2757}" srcOrd="0" destOrd="0" presId="urn:microsoft.com/office/officeart/2005/8/layout/orgChart1"/>
    <dgm:cxn modelId="{8059FC18-FBDA-45F7-8AE2-AC9B7C7F5D6F}" type="presParOf" srcId="{BA6D3FEA-26D4-4D03-B6E7-A0CD675C2757}" destId="{63835557-75A5-488F-B11D-34E636B91CDF}" srcOrd="0" destOrd="0" presId="urn:microsoft.com/office/officeart/2005/8/layout/orgChart1"/>
    <dgm:cxn modelId="{BA1B6D66-D89F-405C-BF57-9242498BBBE1}" type="presParOf" srcId="{BA6D3FEA-26D4-4D03-B6E7-A0CD675C2757}" destId="{E2BF9163-4C8A-4E4D-A392-2E9AD63CF26B}" srcOrd="1" destOrd="0" presId="urn:microsoft.com/office/officeart/2005/8/layout/orgChart1"/>
    <dgm:cxn modelId="{AFCF9244-CE88-4089-99BA-086AA7872475}" type="presParOf" srcId="{94BC87E7-0B60-43BE-BF5A-CD97BCFF3DBA}" destId="{4A546F76-CAFB-4BF5-9152-FA56BD1F97F5}" srcOrd="1" destOrd="0" presId="urn:microsoft.com/office/officeart/2005/8/layout/orgChart1"/>
    <dgm:cxn modelId="{4898ADF4-E806-4784-9233-7755E2C64817}" type="presParOf" srcId="{4A546F76-CAFB-4BF5-9152-FA56BD1F97F5}" destId="{73AFB461-97AF-430B-ACDA-A13177CDAE20}" srcOrd="0" destOrd="0" presId="urn:microsoft.com/office/officeart/2005/8/layout/orgChart1"/>
    <dgm:cxn modelId="{1B79BD09-57A8-4273-BD0C-050590FBB4B2}" type="presParOf" srcId="{4A546F76-CAFB-4BF5-9152-FA56BD1F97F5}" destId="{78CA5D59-3D5B-4923-B5D1-B4E1686AC124}" srcOrd="1" destOrd="0" presId="urn:microsoft.com/office/officeart/2005/8/layout/orgChart1"/>
    <dgm:cxn modelId="{1F3BBFAC-92D2-49A2-99DA-1C2E99A3AA7E}" type="presParOf" srcId="{78CA5D59-3D5B-4923-B5D1-B4E1686AC124}" destId="{3B6A532D-7352-4E30-AEFD-836F0460DBDE}" srcOrd="0" destOrd="0" presId="urn:microsoft.com/office/officeart/2005/8/layout/orgChart1"/>
    <dgm:cxn modelId="{1EA358D1-B295-45B8-AA62-017276E26925}" type="presParOf" srcId="{3B6A532D-7352-4E30-AEFD-836F0460DBDE}" destId="{C3E77CCA-78DC-44C7-BBCD-35930738486F}" srcOrd="0" destOrd="0" presId="urn:microsoft.com/office/officeart/2005/8/layout/orgChart1"/>
    <dgm:cxn modelId="{B1318382-060C-464B-A18E-06A594E20F57}" type="presParOf" srcId="{3B6A532D-7352-4E30-AEFD-836F0460DBDE}" destId="{C53B362A-6F2C-4E2B-ADE9-137C00A75634}" srcOrd="1" destOrd="0" presId="urn:microsoft.com/office/officeart/2005/8/layout/orgChart1"/>
    <dgm:cxn modelId="{117E7EA2-3C04-4B82-B9F4-B9963322534A}" type="presParOf" srcId="{78CA5D59-3D5B-4923-B5D1-B4E1686AC124}" destId="{F2C61029-7212-4793-A877-8EDFFAB1C361}" srcOrd="1" destOrd="0" presId="urn:microsoft.com/office/officeart/2005/8/layout/orgChart1"/>
    <dgm:cxn modelId="{65B8148D-BAE6-4882-90CB-D9FA514C9E39}" type="presParOf" srcId="{78CA5D59-3D5B-4923-B5D1-B4E1686AC124}" destId="{89FFC37E-0245-47EF-B141-303FE2C3AC7C}" srcOrd="2" destOrd="0" presId="urn:microsoft.com/office/officeart/2005/8/layout/orgChart1"/>
    <dgm:cxn modelId="{0540C211-6FE8-4852-8CAB-E8B5F9A65BFB}" type="presParOf" srcId="{94BC87E7-0B60-43BE-BF5A-CD97BCFF3DBA}" destId="{752A5CB1-1A40-4CBE-A975-52AB8DBF7BD7}" srcOrd="2" destOrd="0" presId="urn:microsoft.com/office/officeart/2005/8/layout/orgChart1"/>
    <dgm:cxn modelId="{D45EAD17-DDEB-4EA3-B625-A22D0FAD945E}" type="presParOf" srcId="{728E2A23-A5B2-48F8-8E6D-28C3B89AA076}" destId="{295E4ED2-60E3-4F50-97C9-CF2AF70C88CC}" srcOrd="2" destOrd="0" presId="urn:microsoft.com/office/officeart/2005/8/layout/orgChart1"/>
    <dgm:cxn modelId="{7280E047-C84B-4B1D-839A-822A7480D2C1}" type="presParOf" srcId="{A32236DF-6FAD-44A5-A43F-A23089BB5B48}" destId="{DB16A451-DCBF-4222-96DB-E83FADA41E14}" srcOrd="2" destOrd="0" presId="urn:microsoft.com/office/officeart/2005/8/layout/orgChart1"/>
    <dgm:cxn modelId="{11D05015-BA04-4E03-B725-BFAC7863AD7B}" type="presParOf" srcId="{A32236DF-6FAD-44A5-A43F-A23089BB5B48}" destId="{7349246D-386F-4BDE-9320-1108860B9455}" srcOrd="3" destOrd="0" presId="urn:microsoft.com/office/officeart/2005/8/layout/orgChart1"/>
    <dgm:cxn modelId="{96D828A7-2418-46BB-AB5A-3925B35E2070}" type="presParOf" srcId="{7349246D-386F-4BDE-9320-1108860B9455}" destId="{5C54EBA7-DB81-4921-A5C4-6372029231ED}" srcOrd="0" destOrd="0" presId="urn:microsoft.com/office/officeart/2005/8/layout/orgChart1"/>
    <dgm:cxn modelId="{92C607B7-67DE-4A90-BE10-72D91C78EF37}" type="presParOf" srcId="{5C54EBA7-DB81-4921-A5C4-6372029231ED}" destId="{30212A0C-F0E2-494C-8F5A-18BFD5734314}" srcOrd="0" destOrd="0" presId="urn:microsoft.com/office/officeart/2005/8/layout/orgChart1"/>
    <dgm:cxn modelId="{90D7332E-9ACF-4914-A444-A401739DA35D}" type="presParOf" srcId="{5C54EBA7-DB81-4921-A5C4-6372029231ED}" destId="{8444FF16-93C2-4C79-8F59-4DF2EFDBC9DB}" srcOrd="1" destOrd="0" presId="urn:microsoft.com/office/officeart/2005/8/layout/orgChart1"/>
    <dgm:cxn modelId="{984504B3-A0CF-49DC-B2AB-83E6A4E7BFE0}" type="presParOf" srcId="{7349246D-386F-4BDE-9320-1108860B9455}" destId="{0E1CD2CB-ABE3-4671-99A3-AADD78A3A181}" srcOrd="1" destOrd="0" presId="urn:microsoft.com/office/officeart/2005/8/layout/orgChart1"/>
    <dgm:cxn modelId="{50A77CD7-B049-4E04-B401-814D17406982}" type="presParOf" srcId="{0E1CD2CB-ABE3-4671-99A3-AADD78A3A181}" destId="{DB31AC15-8812-444B-BBEF-1553C142A23A}" srcOrd="0" destOrd="0" presId="urn:microsoft.com/office/officeart/2005/8/layout/orgChart1"/>
    <dgm:cxn modelId="{850B88CB-92F1-48B6-A755-C208DB068664}" type="presParOf" srcId="{0E1CD2CB-ABE3-4671-99A3-AADD78A3A181}" destId="{E66913E0-B36A-46E4-AF88-F2FBC400C274}" srcOrd="1" destOrd="0" presId="urn:microsoft.com/office/officeart/2005/8/layout/orgChart1"/>
    <dgm:cxn modelId="{0A2552A6-4310-4551-97AA-4B26A521517A}" type="presParOf" srcId="{E66913E0-B36A-46E4-AF88-F2FBC400C274}" destId="{5B4504A5-4EED-4692-BFA8-20A0C877C316}" srcOrd="0" destOrd="0" presId="urn:microsoft.com/office/officeart/2005/8/layout/orgChart1"/>
    <dgm:cxn modelId="{A0549AFA-FE43-4342-904E-862320AFCECC}" type="presParOf" srcId="{5B4504A5-4EED-4692-BFA8-20A0C877C316}" destId="{8D747283-DBCF-4248-B9BB-6D387649B288}" srcOrd="0" destOrd="0" presId="urn:microsoft.com/office/officeart/2005/8/layout/orgChart1"/>
    <dgm:cxn modelId="{728B7104-8452-473E-87AC-733418943473}" type="presParOf" srcId="{5B4504A5-4EED-4692-BFA8-20A0C877C316}" destId="{1A761729-6501-4041-A703-760E50D2A6CF}" srcOrd="1" destOrd="0" presId="urn:microsoft.com/office/officeart/2005/8/layout/orgChart1"/>
    <dgm:cxn modelId="{76B7264F-CAE4-41A7-B9C1-0BC39AA54FBF}" type="presParOf" srcId="{E66913E0-B36A-46E4-AF88-F2FBC400C274}" destId="{F45D74B1-4622-45EE-93C4-546E0B8624AA}" srcOrd="1" destOrd="0" presId="urn:microsoft.com/office/officeart/2005/8/layout/orgChart1"/>
    <dgm:cxn modelId="{6107517A-0E49-4021-9A77-4F26552F8DBD}" type="presParOf" srcId="{E66913E0-B36A-46E4-AF88-F2FBC400C274}" destId="{2D45419D-B76E-4943-8669-A6C504A98F6E}" srcOrd="2" destOrd="0" presId="urn:microsoft.com/office/officeart/2005/8/layout/orgChart1"/>
    <dgm:cxn modelId="{C12DA833-9187-4B2E-8CD9-57BC82A5A737}" type="presParOf" srcId="{0E1CD2CB-ABE3-4671-99A3-AADD78A3A181}" destId="{31C418AD-7EEA-4EF8-8E62-C61DB7CF7DBA}" srcOrd="2" destOrd="0" presId="urn:microsoft.com/office/officeart/2005/8/layout/orgChart1"/>
    <dgm:cxn modelId="{EB331D2D-5A97-4526-9D8F-AFE3A4F4CA49}" type="presParOf" srcId="{0E1CD2CB-ABE3-4671-99A3-AADD78A3A181}" destId="{A9669E3C-9099-4109-A999-425215C64E8A}" srcOrd="3" destOrd="0" presId="urn:microsoft.com/office/officeart/2005/8/layout/orgChart1"/>
    <dgm:cxn modelId="{068283E0-7D69-426D-B60F-531C402375A3}" type="presParOf" srcId="{A9669E3C-9099-4109-A999-425215C64E8A}" destId="{64646A77-D318-4D25-A7E9-4B7783288428}" srcOrd="0" destOrd="0" presId="urn:microsoft.com/office/officeart/2005/8/layout/orgChart1"/>
    <dgm:cxn modelId="{7E259B0C-BCE5-4C75-AECB-1B13A71624B4}" type="presParOf" srcId="{64646A77-D318-4D25-A7E9-4B7783288428}" destId="{CAB29DCA-238D-48F4-BDF9-29AD561F8F27}" srcOrd="0" destOrd="0" presId="urn:microsoft.com/office/officeart/2005/8/layout/orgChart1"/>
    <dgm:cxn modelId="{A96F9EC2-5D19-4606-9BF0-477B93FC45C4}" type="presParOf" srcId="{64646A77-D318-4D25-A7E9-4B7783288428}" destId="{7E807C02-177D-40C4-B279-01E3A4E9524A}" srcOrd="1" destOrd="0" presId="urn:microsoft.com/office/officeart/2005/8/layout/orgChart1"/>
    <dgm:cxn modelId="{74586DD1-6A37-434B-9E8A-214378907194}" type="presParOf" srcId="{A9669E3C-9099-4109-A999-425215C64E8A}" destId="{6039CFAD-5084-42E5-823B-71409F313B5B}" srcOrd="1" destOrd="0" presId="urn:microsoft.com/office/officeart/2005/8/layout/orgChart1"/>
    <dgm:cxn modelId="{3765A22C-A857-4C20-ACD2-C628B14F60EB}" type="presParOf" srcId="{6039CFAD-5084-42E5-823B-71409F313B5B}" destId="{31933583-D4CB-4B7F-B762-6080C4777DE8}" srcOrd="0" destOrd="0" presId="urn:microsoft.com/office/officeart/2005/8/layout/orgChart1"/>
    <dgm:cxn modelId="{5A384BFB-9CFF-47C0-976B-2356537DCCFE}" type="presParOf" srcId="{6039CFAD-5084-42E5-823B-71409F313B5B}" destId="{F76DDC40-C395-4081-8BBC-6B0EDB3B65A8}" srcOrd="1" destOrd="0" presId="urn:microsoft.com/office/officeart/2005/8/layout/orgChart1"/>
    <dgm:cxn modelId="{9DC0A67C-C7A0-4A96-8C38-0D830DDA74EF}" type="presParOf" srcId="{F76DDC40-C395-4081-8BBC-6B0EDB3B65A8}" destId="{E7C84D4C-D6B0-4437-BABD-DB01095696A8}" srcOrd="0" destOrd="0" presId="urn:microsoft.com/office/officeart/2005/8/layout/orgChart1"/>
    <dgm:cxn modelId="{3640B4AA-9362-4E66-ADCF-914DA8DE5252}" type="presParOf" srcId="{E7C84D4C-D6B0-4437-BABD-DB01095696A8}" destId="{72114935-6679-4B4B-BAFF-649E5BE1A38E}" srcOrd="0" destOrd="0" presId="urn:microsoft.com/office/officeart/2005/8/layout/orgChart1"/>
    <dgm:cxn modelId="{2DDEDD4C-689E-4749-84F0-804A957C6C70}" type="presParOf" srcId="{E7C84D4C-D6B0-4437-BABD-DB01095696A8}" destId="{4036289C-1D27-4448-B099-7C8B6B7E4A43}" srcOrd="1" destOrd="0" presId="urn:microsoft.com/office/officeart/2005/8/layout/orgChart1"/>
    <dgm:cxn modelId="{7713C1DE-0D69-4CE5-ABEB-19B658AAAE7B}" type="presParOf" srcId="{F76DDC40-C395-4081-8BBC-6B0EDB3B65A8}" destId="{E59EB5B6-96C9-422A-ABE9-E43B78E1F690}" srcOrd="1" destOrd="0" presId="urn:microsoft.com/office/officeart/2005/8/layout/orgChart1"/>
    <dgm:cxn modelId="{0B096FD3-9E34-4F1A-9E5A-C67241BCAAD4}" type="presParOf" srcId="{F76DDC40-C395-4081-8BBC-6B0EDB3B65A8}" destId="{7208D29C-2B97-4680-90BB-9BBFF7CB54C2}" srcOrd="2" destOrd="0" presId="urn:microsoft.com/office/officeart/2005/8/layout/orgChart1"/>
    <dgm:cxn modelId="{9244714D-DED9-4BB3-AED4-35DF2CFC3783}" type="presParOf" srcId="{A9669E3C-9099-4109-A999-425215C64E8A}" destId="{E7F4156E-80C9-4619-803A-47EAFAE83730}" srcOrd="2" destOrd="0" presId="urn:microsoft.com/office/officeart/2005/8/layout/orgChart1"/>
    <dgm:cxn modelId="{01AAA57C-75B2-4B0B-A1F2-15D713C25D27}" type="presParOf" srcId="{7349246D-386F-4BDE-9320-1108860B9455}" destId="{5D0216A3-949A-480E-8E74-D56D1FB451B7}" srcOrd="2" destOrd="0" presId="urn:microsoft.com/office/officeart/2005/8/layout/orgChart1"/>
    <dgm:cxn modelId="{1C40E4D1-ECDD-4C7D-80D9-CFA397965CFB}" type="presParOf" srcId="{2E82A5B6-3411-4E75-9B6C-FFD68997E937}" destId="{43F78B9E-702C-4C4C-815D-0C16FFAF8091}" srcOrd="2" destOrd="0" presId="urn:microsoft.com/office/officeart/2005/8/layout/orgChart1"/>
    <dgm:cxn modelId="{363DF5BD-227D-4508-B78D-5A17408BF4D8}" type="presParOf" srcId="{111F35FA-176A-45AB-973C-37B70D8CC3AA}" destId="{8C6282AD-8622-4012-9BFD-597E50057562}" srcOrd="2" destOrd="0" presId="urn:microsoft.com/office/officeart/2005/8/layout/orgChart1"/>
    <dgm:cxn modelId="{18552B90-E8C5-4003-B01E-352A5EAD2C06}" type="presParOf" srcId="{513A0A4F-EF48-4634-95B3-804A3238F4BC}" destId="{8A3FBACC-2BB8-4814-8D37-384FA0E11E8A}" srcOrd="6" destOrd="0" presId="urn:microsoft.com/office/officeart/2005/8/layout/orgChart1"/>
    <dgm:cxn modelId="{55123D53-33E6-4872-AC7C-76862AB05B9A}" type="presParOf" srcId="{513A0A4F-EF48-4634-95B3-804A3238F4BC}" destId="{9FE8951C-7268-4BAA-B981-EF7E2C4F8249}" srcOrd="7" destOrd="0" presId="urn:microsoft.com/office/officeart/2005/8/layout/orgChart1"/>
    <dgm:cxn modelId="{E3725C0B-0B39-4A84-ABF8-55305A6B8280}" type="presParOf" srcId="{9FE8951C-7268-4BAA-B981-EF7E2C4F8249}" destId="{C20038B8-D397-43BC-97B8-A6051BA79D15}" srcOrd="0" destOrd="0" presId="urn:microsoft.com/office/officeart/2005/8/layout/orgChart1"/>
    <dgm:cxn modelId="{C0ADD702-681E-463B-9183-E980058242E4}" type="presParOf" srcId="{C20038B8-D397-43BC-97B8-A6051BA79D15}" destId="{C3C4B26A-56C2-4A2B-9F5A-65BA78570BEC}" srcOrd="0" destOrd="0" presId="urn:microsoft.com/office/officeart/2005/8/layout/orgChart1"/>
    <dgm:cxn modelId="{430F174E-4E80-4F62-BB0A-5EA4951AFFEE}" type="presParOf" srcId="{C20038B8-D397-43BC-97B8-A6051BA79D15}" destId="{EF698439-42DE-4D6D-9E3B-D5D18AB97334}" srcOrd="1" destOrd="0" presId="urn:microsoft.com/office/officeart/2005/8/layout/orgChart1"/>
    <dgm:cxn modelId="{410C0B4E-B60C-4C54-B466-F3C32C6EC2EC}" type="presParOf" srcId="{9FE8951C-7268-4BAA-B981-EF7E2C4F8249}" destId="{CF437937-6C7B-49BD-8251-54048E77D7A4}" srcOrd="1" destOrd="0" presId="urn:microsoft.com/office/officeart/2005/8/layout/orgChart1"/>
    <dgm:cxn modelId="{E91B08EB-E840-4B8B-B96F-C143E3FB0A59}" type="presParOf" srcId="{CF437937-6C7B-49BD-8251-54048E77D7A4}" destId="{A13687C8-367B-45CD-99B0-7EACBB1BCED0}" srcOrd="0" destOrd="0" presId="urn:microsoft.com/office/officeart/2005/8/layout/orgChart1"/>
    <dgm:cxn modelId="{999AADE7-209F-4CBC-B4CD-2E1422EB352E}" type="presParOf" srcId="{CF437937-6C7B-49BD-8251-54048E77D7A4}" destId="{F1C742D5-BA76-4F57-89BB-6E382A7012C5}" srcOrd="1" destOrd="0" presId="urn:microsoft.com/office/officeart/2005/8/layout/orgChart1"/>
    <dgm:cxn modelId="{3E31EA94-EDB5-4E5F-96FD-59F38ADF30A5}" type="presParOf" srcId="{F1C742D5-BA76-4F57-89BB-6E382A7012C5}" destId="{F22C671F-8D86-489E-97DA-90B877F3545E}" srcOrd="0" destOrd="0" presId="urn:microsoft.com/office/officeart/2005/8/layout/orgChart1"/>
    <dgm:cxn modelId="{D90F9B2E-42B7-4AD3-B4E1-FD836015281B}" type="presParOf" srcId="{F22C671F-8D86-489E-97DA-90B877F3545E}" destId="{D84B5B39-F148-4BB3-A3DF-9CA8A6788FAF}" srcOrd="0" destOrd="0" presId="urn:microsoft.com/office/officeart/2005/8/layout/orgChart1"/>
    <dgm:cxn modelId="{3999B080-8814-4EF7-AB21-77FFAB59B46A}" type="presParOf" srcId="{F22C671F-8D86-489E-97DA-90B877F3545E}" destId="{BFDD161B-E1C0-42B3-80CA-6E5AFCCEE523}" srcOrd="1" destOrd="0" presId="urn:microsoft.com/office/officeart/2005/8/layout/orgChart1"/>
    <dgm:cxn modelId="{5E2AA42A-7916-4600-89DB-FDDE8423D12B}" type="presParOf" srcId="{F1C742D5-BA76-4F57-89BB-6E382A7012C5}" destId="{5AD8A45B-EAC9-49AD-BD80-63000F9ADF49}" srcOrd="1" destOrd="0" presId="urn:microsoft.com/office/officeart/2005/8/layout/orgChart1"/>
    <dgm:cxn modelId="{4879C131-36CD-4748-9188-A530E9BD0391}" type="presParOf" srcId="{F1C742D5-BA76-4F57-89BB-6E382A7012C5}" destId="{DB9795C0-4406-4913-8AE4-8EA8CDADA288}" srcOrd="2" destOrd="0" presId="urn:microsoft.com/office/officeart/2005/8/layout/orgChart1"/>
    <dgm:cxn modelId="{6623AC10-8EF2-4E20-AC99-59A03C209342}" type="presParOf" srcId="{CF437937-6C7B-49BD-8251-54048E77D7A4}" destId="{4097683D-98B7-4B5C-879F-1D41885C552E}" srcOrd="2" destOrd="0" presId="urn:microsoft.com/office/officeart/2005/8/layout/orgChart1"/>
    <dgm:cxn modelId="{59BB8B72-28FB-48AC-AFEF-2F28EF251053}" type="presParOf" srcId="{CF437937-6C7B-49BD-8251-54048E77D7A4}" destId="{20B206D3-61DC-432B-BC32-A870E72ED339}" srcOrd="3" destOrd="0" presId="urn:microsoft.com/office/officeart/2005/8/layout/orgChart1"/>
    <dgm:cxn modelId="{585585BC-827C-4FCA-9DFD-D74EBC1C7A50}" type="presParOf" srcId="{20B206D3-61DC-432B-BC32-A870E72ED339}" destId="{ABAD228C-32EB-4E5F-B1CC-B68047730509}" srcOrd="0" destOrd="0" presId="urn:microsoft.com/office/officeart/2005/8/layout/orgChart1"/>
    <dgm:cxn modelId="{E28945BB-4C6C-4C3F-819D-0DAAC070021B}" type="presParOf" srcId="{ABAD228C-32EB-4E5F-B1CC-B68047730509}" destId="{D412D5E0-28E2-46FB-8B48-D6CD0423D2FD}" srcOrd="0" destOrd="0" presId="urn:microsoft.com/office/officeart/2005/8/layout/orgChart1"/>
    <dgm:cxn modelId="{41EC612F-5A55-49C6-9565-DD91CE95BBB8}" type="presParOf" srcId="{ABAD228C-32EB-4E5F-B1CC-B68047730509}" destId="{D2C5A849-F61D-4275-9BC3-8EC590562939}" srcOrd="1" destOrd="0" presId="urn:microsoft.com/office/officeart/2005/8/layout/orgChart1"/>
    <dgm:cxn modelId="{0BF5C156-10C7-4545-8351-635756A31A2E}" type="presParOf" srcId="{20B206D3-61DC-432B-BC32-A870E72ED339}" destId="{365D62B4-0327-497A-87A3-E4A1ED173C99}" srcOrd="1" destOrd="0" presId="urn:microsoft.com/office/officeart/2005/8/layout/orgChart1"/>
    <dgm:cxn modelId="{B4443382-2003-4C3E-A979-E9D2FC4F52F0}" type="presParOf" srcId="{20B206D3-61DC-432B-BC32-A870E72ED339}" destId="{C449204E-26C8-4997-874C-EC572AE9839C}" srcOrd="2" destOrd="0" presId="urn:microsoft.com/office/officeart/2005/8/layout/orgChart1"/>
    <dgm:cxn modelId="{5DD917E1-C45E-41EC-A33F-B7E3F869F5C9}" type="presParOf" srcId="{9FE8951C-7268-4BAA-B981-EF7E2C4F8249}" destId="{E97DFCED-001D-4526-853B-09DD36343C7A}" srcOrd="2" destOrd="0" presId="urn:microsoft.com/office/officeart/2005/8/layout/orgChart1"/>
    <dgm:cxn modelId="{A8A264F2-D62C-48E8-8666-F368E8A4A223}" type="presParOf" srcId="{40BD7DE9-879E-4E48-B4F6-299BC1A3A79D}" destId="{C4CA2857-927D-4FAC-845C-451C93B0F4A9}" srcOrd="2" destOrd="0" presId="urn:microsoft.com/office/officeart/2005/8/layout/orgChart1"/>
    <dgm:cxn modelId="{E368C2E0-3E31-48A3-B35E-D2E47F52C6C4}" type="presParOf" srcId="{EB0C6637-BF9D-468F-99F2-6556E74CCE00}" destId="{20F8C8FB-25EA-40C4-9568-2CB911E730F3}" srcOrd="1" destOrd="0" presId="urn:microsoft.com/office/officeart/2005/8/layout/orgChart1"/>
    <dgm:cxn modelId="{8AC91534-1E04-405B-BE02-6FE82D2CDBCC}" type="presParOf" srcId="{20F8C8FB-25EA-40C4-9568-2CB911E730F3}" destId="{B4B99009-AE8D-4C1D-A423-A741C45412A9}" srcOrd="0" destOrd="0" presId="urn:microsoft.com/office/officeart/2005/8/layout/orgChart1"/>
    <dgm:cxn modelId="{2E3AE2C8-AACE-455A-891A-C65FB124466D}" type="presParOf" srcId="{B4B99009-AE8D-4C1D-A423-A741C45412A9}" destId="{35F29CD9-C23D-4ADD-A970-C6A560C1F1DF}" srcOrd="0" destOrd="0" presId="urn:microsoft.com/office/officeart/2005/8/layout/orgChart1"/>
    <dgm:cxn modelId="{F4E8A5C3-AAD6-44EC-B707-A48C40A81CB6}" type="presParOf" srcId="{B4B99009-AE8D-4C1D-A423-A741C45412A9}" destId="{27ADBC41-F610-44BB-8C53-D1B5A88FCAD8}" srcOrd="1" destOrd="0" presId="urn:microsoft.com/office/officeart/2005/8/layout/orgChart1"/>
    <dgm:cxn modelId="{324AD65F-B6F4-4C70-8AA6-9238A285DFE3}" type="presParOf" srcId="{20F8C8FB-25EA-40C4-9568-2CB911E730F3}" destId="{EB918546-76D7-448E-BEEC-2E71682F5407}" srcOrd="1" destOrd="0" presId="urn:microsoft.com/office/officeart/2005/8/layout/orgChart1"/>
    <dgm:cxn modelId="{7F976DD8-6755-4543-BC4A-73D237B058BA}"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CA1CA3-8347-48E0-95B0-6A4F9CD0FA6F}" type="doc">
      <dgm:prSet loTypeId="urn:microsoft.com/office/officeart/2005/8/layout/orgChart1" loCatId="hierarchy" qsTypeId="urn:microsoft.com/office/officeart/2005/8/quickstyle/3d2" qsCatId="3D" csTypeId="urn:microsoft.com/office/officeart/2005/8/colors/accent2_1" csCatId="accent2" phldr="1"/>
      <dgm:spPr/>
      <dgm:t>
        <a:bodyPr/>
        <a:lstStyle/>
        <a:p>
          <a:endParaRPr lang="nl-NL"/>
        </a:p>
      </dgm:t>
    </dgm:pt>
    <dgm:pt modelId="{1DAFDBB6-8395-406D-8E35-26336871E082}">
      <dgm:prSet phldrT="[Tekst]"/>
      <dgm:spPr/>
      <dgm:t>
        <a:bodyPr/>
        <a:lstStyle/>
        <a:p>
          <a:r>
            <a:rPr lang="nl-NL" dirty="0" smtClean="0"/>
            <a:t>Landelijke organisatie</a:t>
          </a:r>
          <a:endParaRPr lang="nl-NL" dirty="0"/>
        </a:p>
      </dgm:t>
    </dgm:pt>
    <dgm:pt modelId="{B3BC7367-CEB6-490D-A80B-F61B10ED3AB1}" type="parTrans" cxnId="{ADD5CAFA-9836-4926-A155-451D377959AB}">
      <dgm:prSet/>
      <dgm:spPr/>
      <dgm:t>
        <a:bodyPr/>
        <a:lstStyle/>
        <a:p>
          <a:endParaRPr lang="nl-NL"/>
        </a:p>
      </dgm:t>
    </dgm:pt>
    <dgm:pt modelId="{61F3D032-A730-4C81-9780-110CDD6DDEEA}" type="sibTrans" cxnId="{ADD5CAFA-9836-4926-A155-451D377959AB}">
      <dgm:prSet/>
      <dgm:spPr/>
      <dgm:t>
        <a:bodyPr/>
        <a:lstStyle/>
        <a:p>
          <a:endParaRPr lang="nl-NL"/>
        </a:p>
      </dgm:t>
    </dgm:pt>
    <dgm:pt modelId="{AA9311E4-78CD-4FC8-A16D-56FC869FDFCF}">
      <dgm:prSet phldrT="[Tekst]"/>
      <dgm:spPr/>
      <dgm:t>
        <a:bodyPr/>
        <a:lstStyle/>
        <a:p>
          <a:r>
            <a:rPr lang="nl-NL" dirty="0" smtClean="0"/>
            <a:t>Spel</a:t>
          </a:r>
          <a:endParaRPr lang="nl-NL" dirty="0"/>
        </a:p>
      </dgm:t>
    </dgm:pt>
    <dgm:pt modelId="{C2638407-E068-4D15-8CC7-658631BCCCEB}" type="parTrans" cxnId="{816E307F-3387-4B0C-8DE2-68F757D6E470}">
      <dgm:prSet/>
      <dgm:spPr/>
      <dgm:t>
        <a:bodyPr/>
        <a:lstStyle/>
        <a:p>
          <a:endParaRPr lang="nl-NL"/>
        </a:p>
      </dgm:t>
    </dgm:pt>
    <dgm:pt modelId="{95D5FD23-1BA9-4792-B9BF-E9C8D41A9003}" type="sibTrans" cxnId="{816E307F-3387-4B0C-8DE2-68F757D6E470}">
      <dgm:prSet/>
      <dgm:spPr/>
      <dgm:t>
        <a:bodyPr/>
        <a:lstStyle/>
        <a:p>
          <a:endParaRPr lang="nl-NL"/>
        </a:p>
      </dgm:t>
    </dgm:pt>
    <dgm:pt modelId="{5280F5D0-BBA9-4B50-97B7-05AECA17D038}">
      <dgm:prSet phldrT="[Tekst]"/>
      <dgm:spPr/>
      <dgm:t>
        <a:bodyPr/>
        <a:lstStyle/>
        <a:p>
          <a:r>
            <a:rPr lang="nl-NL" dirty="0" smtClean="0"/>
            <a:t>Scouting Academy</a:t>
          </a:r>
          <a:endParaRPr lang="nl-NL" dirty="0"/>
        </a:p>
      </dgm:t>
    </dgm:pt>
    <dgm:pt modelId="{E2BB06C0-F4CD-4F17-A814-6B2650819CA0}" type="parTrans" cxnId="{5B007A6C-8492-4EE3-9A09-D9986D2B0360}">
      <dgm:prSet/>
      <dgm:spPr/>
      <dgm:t>
        <a:bodyPr/>
        <a:lstStyle/>
        <a:p>
          <a:endParaRPr lang="nl-NL"/>
        </a:p>
      </dgm:t>
    </dgm:pt>
    <dgm:pt modelId="{57F0E6DF-3991-4B83-A426-8B10B242DB81}" type="sibTrans" cxnId="{5B007A6C-8492-4EE3-9A09-D9986D2B0360}">
      <dgm:prSet/>
      <dgm:spPr/>
      <dgm:t>
        <a:bodyPr/>
        <a:lstStyle/>
        <a:p>
          <a:endParaRPr lang="nl-NL"/>
        </a:p>
      </dgm:t>
    </dgm:pt>
    <dgm:pt modelId="{67A96D68-B6BD-46B4-9B75-9A8D65AC0635}">
      <dgm:prSet phldrT="[Tekst]"/>
      <dgm:spPr/>
      <dgm:t>
        <a:bodyPr/>
        <a:lstStyle/>
        <a:p>
          <a:r>
            <a:rPr lang="nl-NL" dirty="0" smtClean="0"/>
            <a:t>Team Groepen en Regio’s</a:t>
          </a:r>
        </a:p>
      </dgm:t>
    </dgm:pt>
    <dgm:pt modelId="{1B96F8F9-3A26-435D-8771-5D2FA162723A}" type="parTrans" cxnId="{5947BC06-B749-4AF1-9298-245BE6AF0836}">
      <dgm:prSet/>
      <dgm:spPr/>
      <dgm:t>
        <a:bodyPr/>
        <a:lstStyle/>
        <a:p>
          <a:endParaRPr lang="nl-NL"/>
        </a:p>
      </dgm:t>
    </dgm:pt>
    <dgm:pt modelId="{B5EF7CDE-5D4D-4E5B-8AF5-327E3E8BEE7C}" type="sibTrans" cxnId="{5947BC06-B749-4AF1-9298-245BE6AF0836}">
      <dgm:prSet/>
      <dgm:spPr/>
      <dgm:t>
        <a:bodyPr/>
        <a:lstStyle/>
        <a:p>
          <a:endParaRPr lang="nl-NL"/>
        </a:p>
      </dgm:t>
    </dgm:pt>
    <dgm:pt modelId="{C235CB76-9E8F-4F2C-9C14-18A7B6662BF8}">
      <dgm:prSet phldrT="[Tekst]"/>
      <dgm:spPr/>
      <dgm:t>
        <a:bodyPr/>
        <a:lstStyle/>
        <a:p>
          <a:r>
            <a:rPr lang="nl-NL" dirty="0" smtClean="0"/>
            <a:t>Externe contacten</a:t>
          </a:r>
        </a:p>
      </dgm:t>
    </dgm:pt>
    <dgm:pt modelId="{5F6FB71E-512E-4CB2-A693-7DE8EFB43D96}" type="parTrans" cxnId="{65B726AC-0CFD-471F-B364-323661A88137}">
      <dgm:prSet/>
      <dgm:spPr/>
      <dgm:t>
        <a:bodyPr/>
        <a:lstStyle/>
        <a:p>
          <a:endParaRPr lang="nl-NL"/>
        </a:p>
      </dgm:t>
    </dgm:pt>
    <dgm:pt modelId="{D44F83C6-3B21-4F5E-92DB-CB358E6FF13A}" type="sibTrans" cxnId="{65B726AC-0CFD-471F-B364-323661A88137}">
      <dgm:prSet/>
      <dgm:spPr/>
      <dgm:t>
        <a:bodyPr/>
        <a:lstStyle/>
        <a:p>
          <a:endParaRPr lang="nl-NL"/>
        </a:p>
      </dgm:t>
    </dgm:pt>
    <dgm:pt modelId="{CB4C5649-A1FC-4041-8A0D-A04D58088B8E}">
      <dgm:prSet phldrT="[Tekst]"/>
      <dgm:spPr/>
      <dgm:t>
        <a:bodyPr/>
        <a:lstStyle/>
        <a:p>
          <a:r>
            <a:rPr lang="nl-NL" dirty="0" smtClean="0"/>
            <a:t>Examenbank</a:t>
          </a:r>
        </a:p>
      </dgm:t>
    </dgm:pt>
    <dgm:pt modelId="{5184D157-45CA-4FEF-A58A-B26221F9CA48}" type="parTrans" cxnId="{A5E19B2A-D997-40B4-B80B-46A1BE7E10D9}">
      <dgm:prSet/>
      <dgm:spPr/>
      <dgm:t>
        <a:bodyPr/>
        <a:lstStyle/>
        <a:p>
          <a:endParaRPr lang="nl-NL"/>
        </a:p>
      </dgm:t>
    </dgm:pt>
    <dgm:pt modelId="{F91042BC-8DE1-41AD-8A66-0DFA0C88EF51}" type="sibTrans" cxnId="{A5E19B2A-D997-40B4-B80B-46A1BE7E10D9}">
      <dgm:prSet/>
      <dgm:spPr/>
      <dgm:t>
        <a:bodyPr/>
        <a:lstStyle/>
        <a:p>
          <a:endParaRPr lang="nl-NL"/>
        </a:p>
      </dgm:t>
    </dgm:pt>
    <dgm:pt modelId="{E86E4BC1-DBB2-4961-919B-37DD2E8091DD}">
      <dgm:prSet phldrT="[Tekst]"/>
      <dgm:spPr/>
      <dgm:t>
        <a:bodyPr/>
        <a:lstStyle/>
        <a:p>
          <a:r>
            <a:rPr lang="nl-NL" dirty="0" smtClean="0"/>
            <a:t>Nautische Scouting Opleidingen</a:t>
          </a:r>
        </a:p>
      </dgm:t>
    </dgm:pt>
    <dgm:pt modelId="{C14C95A4-018E-478A-9B19-B2C977AA01EB}" type="parTrans" cxnId="{302B1A0D-00D0-43B8-BD31-30368D8DE5B0}">
      <dgm:prSet/>
      <dgm:spPr/>
      <dgm:t>
        <a:bodyPr/>
        <a:lstStyle/>
        <a:p>
          <a:endParaRPr lang="nl-NL"/>
        </a:p>
      </dgm:t>
    </dgm:pt>
    <dgm:pt modelId="{041E48D5-7CDC-4073-A28D-2F4EB9EF5C12}" type="sibTrans" cxnId="{302B1A0D-00D0-43B8-BD31-30368D8DE5B0}">
      <dgm:prSet/>
      <dgm:spPr/>
      <dgm:t>
        <a:bodyPr/>
        <a:lstStyle/>
        <a:p>
          <a:endParaRPr lang="nl-NL"/>
        </a:p>
      </dgm:t>
    </dgm:pt>
    <dgm:pt modelId="{1FEBC340-9921-4862-B7E5-4B7CBA129C02}">
      <dgm:prSet phldrT="[Tekst]"/>
      <dgm:spPr/>
      <dgm:t>
        <a:bodyPr/>
        <a:lstStyle/>
        <a:p>
          <a:r>
            <a:rPr lang="nl-NL" dirty="0" smtClean="0"/>
            <a:t>CWO</a:t>
          </a:r>
          <a:endParaRPr lang="nl-NL" dirty="0"/>
        </a:p>
      </dgm:t>
    </dgm:pt>
    <dgm:pt modelId="{F2AA57B2-577B-4490-A6EC-85FB7A701BA6}" type="parTrans" cxnId="{32443D72-2B58-4CF9-9B9C-B0FCA3DCD0B8}">
      <dgm:prSet/>
      <dgm:spPr/>
      <dgm:t>
        <a:bodyPr/>
        <a:lstStyle/>
        <a:p>
          <a:endParaRPr lang="nl-NL"/>
        </a:p>
      </dgm:t>
    </dgm:pt>
    <dgm:pt modelId="{50D46367-9EF1-4ED8-BB51-87B4A81E7128}" type="sibTrans" cxnId="{32443D72-2B58-4CF9-9B9C-B0FCA3DCD0B8}">
      <dgm:prSet/>
      <dgm:spPr/>
      <dgm:t>
        <a:bodyPr/>
        <a:lstStyle/>
        <a:p>
          <a:endParaRPr lang="nl-NL"/>
        </a:p>
      </dgm:t>
    </dgm:pt>
    <dgm:pt modelId="{B054B5AA-1921-420C-B9DE-D4DBC5DDE514}">
      <dgm:prSet phldrT="[Tekst]"/>
      <dgm:spPr/>
      <dgm:t>
        <a:bodyPr/>
        <a:lstStyle/>
        <a:p>
          <a:r>
            <a:rPr lang="nl-NL" dirty="0" smtClean="0"/>
            <a:t>Zeilschepen</a:t>
          </a:r>
        </a:p>
      </dgm:t>
    </dgm:pt>
    <dgm:pt modelId="{71D8F595-A67F-4B3D-8802-D5E965100F87}" type="parTrans" cxnId="{FDBA60A5-427A-4B3C-83D5-09192C228D4E}">
      <dgm:prSet/>
      <dgm:spPr/>
      <dgm:t>
        <a:bodyPr/>
        <a:lstStyle/>
        <a:p>
          <a:endParaRPr lang="nl-NL"/>
        </a:p>
      </dgm:t>
    </dgm:pt>
    <dgm:pt modelId="{C9401494-99D5-49E1-A9C3-0C677E96A860}" type="sibTrans" cxnId="{FDBA60A5-427A-4B3C-83D5-09192C228D4E}">
      <dgm:prSet/>
      <dgm:spPr/>
      <dgm:t>
        <a:bodyPr/>
        <a:lstStyle/>
        <a:p>
          <a:endParaRPr lang="nl-NL"/>
        </a:p>
      </dgm:t>
    </dgm:pt>
    <dgm:pt modelId="{EAD7C900-AC14-45AA-AA7A-32F2D2C4578C}">
      <dgm:prSet phldrT="[Tekst]"/>
      <dgm:spPr/>
      <dgm:t>
        <a:bodyPr/>
        <a:lstStyle/>
        <a:p>
          <a:r>
            <a:rPr lang="nl-NL" dirty="0" smtClean="0"/>
            <a:t>Lelieschepen</a:t>
          </a:r>
        </a:p>
      </dgm:t>
    </dgm:pt>
    <dgm:pt modelId="{A33EFCBD-BE3C-4371-A9CC-FE85C404392A}" type="parTrans" cxnId="{42C9729B-3839-4613-B257-580AF92328CD}">
      <dgm:prSet/>
      <dgm:spPr/>
      <dgm:t>
        <a:bodyPr/>
        <a:lstStyle/>
        <a:p>
          <a:endParaRPr lang="nl-NL"/>
        </a:p>
      </dgm:t>
    </dgm:pt>
    <dgm:pt modelId="{EC5064EA-0072-4F6E-80E7-D7E185003675}" type="sibTrans" cxnId="{42C9729B-3839-4613-B257-580AF92328CD}">
      <dgm:prSet/>
      <dgm:spPr/>
      <dgm:t>
        <a:bodyPr/>
        <a:lstStyle/>
        <a:p>
          <a:endParaRPr lang="nl-NL"/>
        </a:p>
      </dgm:t>
    </dgm:pt>
    <dgm:pt modelId="{EBEBFFCB-296D-473F-9844-BAD6E8524872}">
      <dgm:prSet phldrT="[Tekst]"/>
      <dgm:spPr/>
      <dgm:t>
        <a:bodyPr/>
        <a:lstStyle/>
        <a:p>
          <a:r>
            <a:rPr lang="nl-NL" dirty="0" smtClean="0"/>
            <a:t>Motorschepen</a:t>
          </a:r>
        </a:p>
      </dgm:t>
    </dgm:pt>
    <dgm:pt modelId="{259C78F0-6A48-424E-91B1-596128C571B2}" type="sibTrans" cxnId="{AC04EC82-D484-4221-80EB-98364F23549A}">
      <dgm:prSet/>
      <dgm:spPr/>
      <dgm:t>
        <a:bodyPr/>
        <a:lstStyle/>
        <a:p>
          <a:endParaRPr lang="nl-NL"/>
        </a:p>
      </dgm:t>
    </dgm:pt>
    <dgm:pt modelId="{2E87FF8F-56E9-43EB-979F-D06E79DDD818}" type="parTrans" cxnId="{AC04EC82-D484-4221-80EB-98364F23549A}">
      <dgm:prSet/>
      <dgm:spPr/>
      <dgm:t>
        <a:bodyPr/>
        <a:lstStyle/>
        <a:p>
          <a:endParaRPr lang="nl-NL"/>
        </a:p>
      </dgm:t>
    </dgm:pt>
    <dgm:pt modelId="{D715A920-8A2C-43A6-AA53-8218D0FB3EA8}">
      <dgm:prSet phldrT="[Tekst]"/>
      <dgm:spPr/>
      <dgm:t>
        <a:bodyPr/>
        <a:lstStyle/>
        <a:p>
          <a:r>
            <a:rPr lang="nl-NL" dirty="0" smtClean="0"/>
            <a:t>Motorboten/slepers </a:t>
          </a:r>
        </a:p>
        <a:p>
          <a:r>
            <a:rPr lang="nl-NL" dirty="0" smtClean="0"/>
            <a:t>&lt;15 meter</a:t>
          </a:r>
        </a:p>
      </dgm:t>
    </dgm:pt>
    <dgm:pt modelId="{BBC93586-1F25-4320-BEEF-DA74ED73B23A}" type="parTrans" cxnId="{4B174874-026C-4ADC-837E-C2DF4DB1B5A0}">
      <dgm:prSet/>
      <dgm:spPr/>
      <dgm:t>
        <a:bodyPr/>
        <a:lstStyle/>
        <a:p>
          <a:endParaRPr lang="nl-NL"/>
        </a:p>
      </dgm:t>
    </dgm:pt>
    <dgm:pt modelId="{4D01BCAE-222F-4370-BE59-1CEBFCC8A960}" type="sibTrans" cxnId="{4B174874-026C-4ADC-837E-C2DF4DB1B5A0}">
      <dgm:prSet/>
      <dgm:spPr/>
      <dgm:t>
        <a:bodyPr/>
        <a:lstStyle/>
        <a:p>
          <a:endParaRPr lang="nl-NL"/>
        </a:p>
      </dgm:t>
    </dgm:pt>
    <dgm:pt modelId="{850227FD-696A-4E6E-AABE-73789947C146}">
      <dgm:prSet phldrT="[Tekst]"/>
      <dgm:spPr/>
      <dgm:t>
        <a:bodyPr/>
        <a:lstStyle/>
        <a:p>
          <a:r>
            <a:rPr lang="nl-NL" dirty="0" smtClean="0"/>
            <a:t>Kleine wachtschepen </a:t>
          </a:r>
        </a:p>
        <a:p>
          <a:r>
            <a:rPr lang="nl-NL" dirty="0" smtClean="0"/>
            <a:t>&gt;15 </a:t>
          </a:r>
        </a:p>
      </dgm:t>
    </dgm:pt>
    <dgm:pt modelId="{074AD57A-829A-4718-8B5E-2243F8A354C7}" type="parTrans" cxnId="{427C3950-6398-4450-8257-2DD75BF42736}">
      <dgm:prSet/>
      <dgm:spPr/>
      <dgm:t>
        <a:bodyPr/>
        <a:lstStyle/>
        <a:p>
          <a:endParaRPr lang="nl-NL"/>
        </a:p>
      </dgm:t>
    </dgm:pt>
    <dgm:pt modelId="{AD3C7F8F-D93C-4BC1-B1A6-91419DD32383}" type="sibTrans" cxnId="{427C3950-6398-4450-8257-2DD75BF42736}">
      <dgm:prSet/>
      <dgm:spPr/>
      <dgm:t>
        <a:bodyPr/>
        <a:lstStyle/>
        <a:p>
          <a:endParaRPr lang="nl-NL"/>
        </a:p>
      </dgm:t>
    </dgm:pt>
    <dgm:pt modelId="{7143FD21-98FD-4B44-9F27-8C6771FFD0E3}">
      <dgm:prSet phldrT="[Tekst]"/>
      <dgm:spPr/>
      <dgm:t>
        <a:bodyPr/>
        <a:lstStyle/>
        <a:p>
          <a:r>
            <a:rPr lang="nl-NL" dirty="0" smtClean="0"/>
            <a:t>Nawaka</a:t>
          </a:r>
        </a:p>
      </dgm:t>
    </dgm:pt>
    <dgm:pt modelId="{2A179F9B-6EDA-4006-A65C-FE771D3C5460}" type="parTrans" cxnId="{C0E85BE4-331E-427A-BF95-EABB57822AAB}">
      <dgm:prSet/>
      <dgm:spPr/>
      <dgm:t>
        <a:bodyPr/>
        <a:lstStyle/>
        <a:p>
          <a:endParaRPr lang="nl-NL"/>
        </a:p>
      </dgm:t>
    </dgm:pt>
    <dgm:pt modelId="{AF069FED-F492-4133-917D-0C61214A336F}" type="sibTrans" cxnId="{C0E85BE4-331E-427A-BF95-EABB57822AAB}">
      <dgm:prSet/>
      <dgm:spPr/>
      <dgm:t>
        <a:bodyPr/>
        <a:lstStyle/>
        <a:p>
          <a:endParaRPr lang="nl-NL"/>
        </a:p>
      </dgm:t>
    </dgm:pt>
    <dgm:pt modelId="{004DC190-4CB1-4209-899D-25009E9BE858}">
      <dgm:prSet phldrT="[Tekst]"/>
      <dgm:spPr/>
      <dgm:t>
        <a:bodyPr/>
        <a:lstStyle/>
        <a:p>
          <a:r>
            <a:rPr lang="nl-NL" dirty="0" smtClean="0"/>
            <a:t>Spelteam Waterscouts</a:t>
          </a:r>
          <a:endParaRPr lang="nl-NL" dirty="0"/>
        </a:p>
      </dgm:t>
    </dgm:pt>
    <dgm:pt modelId="{D515E6A6-C494-45A6-95D3-B117B77340F2}" type="parTrans" cxnId="{9DAB1512-E583-4D3C-BC29-A85F5AB7B90F}">
      <dgm:prSet/>
      <dgm:spPr/>
      <dgm:t>
        <a:bodyPr/>
        <a:lstStyle/>
        <a:p>
          <a:endParaRPr lang="nl-NL"/>
        </a:p>
      </dgm:t>
    </dgm:pt>
    <dgm:pt modelId="{FCDB2B09-DD1E-404B-AF17-3084F547F13C}" type="sibTrans" cxnId="{9DAB1512-E583-4D3C-BC29-A85F5AB7B90F}">
      <dgm:prSet/>
      <dgm:spPr/>
      <dgm:t>
        <a:bodyPr/>
        <a:lstStyle/>
        <a:p>
          <a:endParaRPr lang="nl-NL"/>
        </a:p>
      </dgm:t>
    </dgm:pt>
    <dgm:pt modelId="{539FFE66-CF9A-4B5F-A23D-B73DCB8A2C7D}">
      <dgm:prSet phldrT="[Tekst]"/>
      <dgm:spPr/>
      <dgm:t>
        <a:bodyPr/>
        <a:lstStyle/>
        <a:p>
          <a:r>
            <a:rPr lang="nl-NL" dirty="0" smtClean="0"/>
            <a:t>Team Regio- &amp; Admiraliteitsondersteuning</a:t>
          </a:r>
        </a:p>
      </dgm:t>
    </dgm:pt>
    <dgm:pt modelId="{50C917C6-1A06-4C8D-8FE1-12D9739C1735}" type="parTrans" cxnId="{70E564EA-36AA-47EE-890E-660C5F23CB0D}">
      <dgm:prSet/>
      <dgm:spPr/>
      <dgm:t>
        <a:bodyPr/>
        <a:lstStyle/>
        <a:p>
          <a:endParaRPr lang="nl-NL"/>
        </a:p>
      </dgm:t>
    </dgm:pt>
    <dgm:pt modelId="{87D632D0-3F6F-402F-BD8F-2362988EBFD1}" type="sibTrans" cxnId="{70E564EA-36AA-47EE-890E-660C5F23CB0D}">
      <dgm:prSet/>
      <dgm:spPr/>
      <dgm:t>
        <a:bodyPr/>
        <a:lstStyle/>
        <a:p>
          <a:endParaRPr lang="nl-NL"/>
        </a:p>
      </dgm:t>
    </dgm:pt>
    <dgm:pt modelId="{01E6C257-1235-4C03-A1E6-23D13166589E}">
      <dgm:prSet phldrT="[Tekst]"/>
      <dgm:spPr/>
      <dgm:t>
        <a:bodyPr/>
        <a:lstStyle/>
        <a:p>
          <a:r>
            <a:rPr lang="nl-NL" dirty="0" smtClean="0"/>
            <a:t>Zeilschool SN</a:t>
          </a:r>
          <a:endParaRPr lang="nl-NL" dirty="0"/>
        </a:p>
      </dgm:t>
    </dgm:pt>
    <dgm:pt modelId="{978EA655-40F1-436B-92F3-3B144D0A7069}" type="parTrans" cxnId="{4CCE967C-8068-40C3-969C-4989F4F50F6B}">
      <dgm:prSet/>
      <dgm:spPr/>
      <dgm:t>
        <a:bodyPr/>
        <a:lstStyle/>
        <a:p>
          <a:endParaRPr lang="nl-NL"/>
        </a:p>
      </dgm:t>
    </dgm:pt>
    <dgm:pt modelId="{7D1C18E7-C28E-423F-B91E-D1759817F5C8}" type="sibTrans" cxnId="{4CCE967C-8068-40C3-969C-4989F4F50F6B}">
      <dgm:prSet/>
      <dgm:spPr/>
      <dgm:t>
        <a:bodyPr/>
        <a:lstStyle/>
        <a:p>
          <a:endParaRPr lang="nl-NL"/>
        </a:p>
      </dgm:t>
    </dgm:pt>
    <dgm:pt modelId="{6BCC64F7-1277-4E07-90F0-8146D13021F6}">
      <dgm:prSet phldrT="[Tekst]"/>
      <dgm:spPr/>
      <dgm:t>
        <a:bodyPr/>
        <a:lstStyle/>
        <a:p>
          <a:r>
            <a:rPr lang="nl-NL" smtClean="0"/>
            <a:t>LSZW</a:t>
          </a:r>
          <a:endParaRPr lang="nl-NL" dirty="0" smtClean="0"/>
        </a:p>
      </dgm:t>
    </dgm:pt>
    <dgm:pt modelId="{AA47BA6C-896D-4297-BAE6-0CB9D7C83F93}" type="parTrans" cxnId="{EF51C856-8E90-4AF0-A330-5BCEEA5A6F4F}">
      <dgm:prSet/>
      <dgm:spPr/>
      <dgm:t>
        <a:bodyPr/>
        <a:lstStyle/>
        <a:p>
          <a:endParaRPr lang="nl-NL"/>
        </a:p>
      </dgm:t>
    </dgm:pt>
    <dgm:pt modelId="{9326A4F2-A4FB-4227-A112-F52078FA2993}" type="sibTrans" cxnId="{EF51C856-8E90-4AF0-A330-5BCEEA5A6F4F}">
      <dgm:prSet/>
      <dgm:spPr/>
      <dgm:t>
        <a:bodyPr/>
        <a:lstStyle/>
        <a:p>
          <a:endParaRPr lang="nl-NL"/>
        </a:p>
      </dgm:t>
    </dgm:pt>
    <dgm:pt modelId="{432E84C4-497A-4C16-879A-3EE79E01E0EE}">
      <dgm:prSet phldrT="[Tekst]"/>
      <dgm:spPr/>
      <dgm:t>
        <a:bodyPr/>
        <a:lstStyle/>
        <a:p>
          <a:r>
            <a:rPr lang="nl-NL" dirty="0" smtClean="0"/>
            <a:t>Coördinatieteam Waterwerk</a:t>
          </a:r>
        </a:p>
      </dgm:t>
    </dgm:pt>
    <dgm:pt modelId="{10FDE490-DA9C-42DD-A319-E59491B4B6D5}" type="parTrans" cxnId="{04EC08B4-E15C-47DD-8FB2-8EBBBA3BE522}">
      <dgm:prSet/>
      <dgm:spPr/>
      <dgm:t>
        <a:bodyPr/>
        <a:lstStyle/>
        <a:p>
          <a:endParaRPr lang="nl-NL"/>
        </a:p>
      </dgm:t>
    </dgm:pt>
    <dgm:pt modelId="{1912B73C-652C-4B5A-B139-2FA003E5A9D4}" type="sibTrans" cxnId="{04EC08B4-E15C-47DD-8FB2-8EBBBA3BE522}">
      <dgm:prSet/>
      <dgm:spPr/>
      <dgm:t>
        <a:bodyPr/>
        <a:lstStyle/>
        <a:p>
          <a:endParaRPr lang="nl-NL"/>
        </a:p>
      </dgm:t>
    </dgm:pt>
    <dgm:pt modelId="{369C2548-CE3C-44EB-A0F4-873E2F6D7004}">
      <dgm:prSet phldrT="[Tekst]"/>
      <dgm:spPr/>
      <dgm:t>
        <a:bodyPr/>
        <a:lstStyle/>
        <a:p>
          <a:r>
            <a:rPr lang="nl-NL" dirty="0" smtClean="0"/>
            <a:t>Kennisnetwerk</a:t>
          </a:r>
        </a:p>
        <a:p>
          <a:r>
            <a:rPr lang="nl-NL" dirty="0" smtClean="0"/>
            <a:t>Waterwerk</a:t>
          </a:r>
        </a:p>
      </dgm:t>
    </dgm:pt>
    <dgm:pt modelId="{0B3AE871-AA41-455A-B4BF-650E495F7639}" type="sibTrans" cxnId="{3CDC8982-3BFB-465C-A049-78AA94F0D353}">
      <dgm:prSet/>
      <dgm:spPr/>
      <dgm:t>
        <a:bodyPr/>
        <a:lstStyle/>
        <a:p>
          <a:endParaRPr lang="nl-NL"/>
        </a:p>
      </dgm:t>
    </dgm:pt>
    <dgm:pt modelId="{5CED7F9F-0C26-435D-B060-AB41767509CC}" type="parTrans" cxnId="{3CDC8982-3BFB-465C-A049-78AA94F0D353}">
      <dgm:prSet/>
      <dgm:spPr/>
      <dgm:t>
        <a:bodyPr/>
        <a:lstStyle/>
        <a:p>
          <a:endParaRPr lang="nl-NL"/>
        </a:p>
      </dgm:t>
    </dgm:pt>
    <dgm:pt modelId="{74BF011A-2C93-4849-8970-23FD8BFE5E2B}">
      <dgm:prSet phldrT="[Tekst]"/>
      <dgm:spPr/>
      <dgm:t>
        <a:bodyPr/>
        <a:lstStyle/>
        <a:p>
          <a:r>
            <a:rPr lang="nl-NL" dirty="0" smtClean="0"/>
            <a:t>Projecten</a:t>
          </a:r>
        </a:p>
      </dgm:t>
    </dgm:pt>
    <dgm:pt modelId="{5FA4AB1D-35C7-4EC5-85F6-286DCD2D530B}" type="sibTrans" cxnId="{8CD74EDA-516A-499E-9A0D-F6402B8FC84B}">
      <dgm:prSet/>
      <dgm:spPr/>
      <dgm:t>
        <a:bodyPr/>
        <a:lstStyle/>
        <a:p>
          <a:endParaRPr lang="nl-NL"/>
        </a:p>
      </dgm:t>
    </dgm:pt>
    <dgm:pt modelId="{0148022F-CBB2-4CE5-AF4B-95745BAEA77D}" type="parTrans" cxnId="{8CD74EDA-516A-499E-9A0D-F6402B8FC84B}">
      <dgm:prSet/>
      <dgm:spPr/>
      <dgm:t>
        <a:bodyPr/>
        <a:lstStyle/>
        <a:p>
          <a:endParaRPr lang="nl-NL"/>
        </a:p>
      </dgm:t>
    </dgm:pt>
    <dgm:pt modelId="{9EBDCEC8-0341-45D8-A441-36520E6644FD}">
      <dgm:prSet phldrT="[Tekst]"/>
      <dgm:spPr/>
      <dgm:t>
        <a:bodyPr/>
        <a:lstStyle/>
        <a:p>
          <a:r>
            <a:rPr lang="nl-NL" dirty="0" smtClean="0"/>
            <a:t>Keurmeesters Lelieschepen</a:t>
          </a:r>
        </a:p>
      </dgm:t>
    </dgm:pt>
    <dgm:pt modelId="{C47F6E65-0F45-4A55-8E58-86DBD56B3B29}" type="parTrans" cxnId="{660174F4-B239-4141-852D-FA0CE768C670}">
      <dgm:prSet/>
      <dgm:spPr/>
      <dgm:t>
        <a:bodyPr/>
        <a:lstStyle/>
        <a:p>
          <a:endParaRPr lang="nl-NL"/>
        </a:p>
      </dgm:t>
    </dgm:pt>
    <dgm:pt modelId="{FED0494C-2F76-4333-9132-C8006B7B37FA}" type="sibTrans" cxnId="{660174F4-B239-4141-852D-FA0CE768C670}">
      <dgm:prSet/>
      <dgm:spPr/>
      <dgm:t>
        <a:bodyPr/>
        <a:lstStyle/>
        <a:p>
          <a:endParaRPr lang="nl-NL"/>
        </a:p>
      </dgm:t>
    </dgm:pt>
    <dgm:pt modelId="{71A3BA6B-0B66-4FFB-AFC5-8330E1D51857}">
      <dgm:prSet phldrT="[Tekst]"/>
      <dgm:spPr/>
      <dgm:t>
        <a:bodyPr/>
        <a:lstStyle/>
        <a:p>
          <a:r>
            <a:rPr lang="nl-NL" dirty="0" smtClean="0"/>
            <a:t>Keurmeesters Wachtschepen</a:t>
          </a:r>
        </a:p>
      </dgm:t>
    </dgm:pt>
    <dgm:pt modelId="{C4E6A13B-BA59-47C9-A45F-A688298D8710}" type="parTrans" cxnId="{D490C0BF-CB05-4CCB-B6C6-FAB18E3E550F}">
      <dgm:prSet/>
      <dgm:spPr/>
      <dgm:t>
        <a:bodyPr/>
        <a:lstStyle/>
        <a:p>
          <a:endParaRPr lang="nl-NL"/>
        </a:p>
      </dgm:t>
    </dgm:pt>
    <dgm:pt modelId="{AA9D5C29-16B5-4769-AA06-CDB3BD0BCED7}" type="sibTrans" cxnId="{D490C0BF-CB05-4CCB-B6C6-FAB18E3E550F}">
      <dgm:prSet/>
      <dgm:spPr/>
      <dgm:t>
        <a:bodyPr/>
        <a:lstStyle/>
        <a:p>
          <a:endParaRPr lang="nl-NL"/>
        </a:p>
      </dgm:t>
    </dgm:pt>
    <dgm:pt modelId="{EB0C6637-BF9D-468F-99F2-6556E74CCE00}" type="pres">
      <dgm:prSet presAssocID="{3ACA1CA3-8347-48E0-95B0-6A4F9CD0FA6F}" presName="hierChild1" presStyleCnt="0">
        <dgm:presLayoutVars>
          <dgm:orgChart val="1"/>
          <dgm:chPref val="1"/>
          <dgm:dir/>
          <dgm:animOne val="branch"/>
          <dgm:animLvl val="lvl"/>
          <dgm:resizeHandles/>
        </dgm:presLayoutVars>
      </dgm:prSet>
      <dgm:spPr/>
      <dgm:t>
        <a:bodyPr/>
        <a:lstStyle/>
        <a:p>
          <a:endParaRPr lang="nl-NL"/>
        </a:p>
      </dgm:t>
    </dgm:pt>
    <dgm:pt modelId="{40BD7DE9-879E-4E48-B4F6-299BC1A3A79D}" type="pres">
      <dgm:prSet presAssocID="{1DAFDBB6-8395-406D-8E35-26336871E082}" presName="hierRoot1" presStyleCnt="0">
        <dgm:presLayoutVars>
          <dgm:hierBranch val="init"/>
        </dgm:presLayoutVars>
      </dgm:prSet>
      <dgm:spPr/>
    </dgm:pt>
    <dgm:pt modelId="{7E46A52B-3E74-4466-83FF-F8C7C0AAFA67}" type="pres">
      <dgm:prSet presAssocID="{1DAFDBB6-8395-406D-8E35-26336871E082}" presName="rootComposite1" presStyleCnt="0"/>
      <dgm:spPr/>
    </dgm:pt>
    <dgm:pt modelId="{84E5A571-1620-4661-A941-FDF7861A357F}" type="pres">
      <dgm:prSet presAssocID="{1DAFDBB6-8395-406D-8E35-26336871E082}" presName="rootText1" presStyleLbl="node0" presStyleIdx="0" presStyleCnt="2" custScaleX="215446">
        <dgm:presLayoutVars>
          <dgm:chPref val="3"/>
        </dgm:presLayoutVars>
      </dgm:prSet>
      <dgm:spPr/>
      <dgm:t>
        <a:bodyPr/>
        <a:lstStyle/>
        <a:p>
          <a:endParaRPr lang="nl-NL"/>
        </a:p>
      </dgm:t>
    </dgm:pt>
    <dgm:pt modelId="{EE5597C2-FAE6-4C41-8553-442E39AC06DD}" type="pres">
      <dgm:prSet presAssocID="{1DAFDBB6-8395-406D-8E35-26336871E082}" presName="rootConnector1" presStyleLbl="node1" presStyleIdx="0" presStyleCnt="0"/>
      <dgm:spPr/>
      <dgm:t>
        <a:bodyPr/>
        <a:lstStyle/>
        <a:p>
          <a:endParaRPr lang="nl-NL"/>
        </a:p>
      </dgm:t>
    </dgm:pt>
    <dgm:pt modelId="{513A0A4F-EF48-4634-95B3-804A3238F4BC}" type="pres">
      <dgm:prSet presAssocID="{1DAFDBB6-8395-406D-8E35-26336871E082}" presName="hierChild2" presStyleCnt="0"/>
      <dgm:spPr/>
    </dgm:pt>
    <dgm:pt modelId="{F6C4C0EA-99CF-48FA-BFA8-6DAA567B6129}" type="pres">
      <dgm:prSet presAssocID="{C2638407-E068-4D15-8CC7-658631BCCCEB}" presName="Name37" presStyleLbl="parChTrans1D2" presStyleIdx="0" presStyleCnt="4"/>
      <dgm:spPr/>
      <dgm:t>
        <a:bodyPr/>
        <a:lstStyle/>
        <a:p>
          <a:endParaRPr lang="nl-NL"/>
        </a:p>
      </dgm:t>
    </dgm:pt>
    <dgm:pt modelId="{E107F09F-5A59-4285-8382-D084113753D2}" type="pres">
      <dgm:prSet presAssocID="{AA9311E4-78CD-4FC8-A16D-56FC869FDFCF}" presName="hierRoot2" presStyleCnt="0">
        <dgm:presLayoutVars>
          <dgm:hierBranch val="init"/>
        </dgm:presLayoutVars>
      </dgm:prSet>
      <dgm:spPr/>
    </dgm:pt>
    <dgm:pt modelId="{61A9AF01-9CA2-4E8C-B0EA-0745FF3A45E3}" type="pres">
      <dgm:prSet presAssocID="{AA9311E4-78CD-4FC8-A16D-56FC869FDFCF}" presName="rootComposite" presStyleCnt="0"/>
      <dgm:spPr/>
    </dgm:pt>
    <dgm:pt modelId="{020F4531-2BF6-4EF7-A37F-2717A665387E}" type="pres">
      <dgm:prSet presAssocID="{AA9311E4-78CD-4FC8-A16D-56FC869FDFCF}" presName="rootText" presStyleLbl="node2" presStyleIdx="0" presStyleCnt="4">
        <dgm:presLayoutVars>
          <dgm:chPref val="3"/>
        </dgm:presLayoutVars>
      </dgm:prSet>
      <dgm:spPr/>
      <dgm:t>
        <a:bodyPr/>
        <a:lstStyle/>
        <a:p>
          <a:endParaRPr lang="nl-NL"/>
        </a:p>
      </dgm:t>
    </dgm:pt>
    <dgm:pt modelId="{82E739BE-8F27-4EC8-A1EE-D400665D62E4}" type="pres">
      <dgm:prSet presAssocID="{AA9311E4-78CD-4FC8-A16D-56FC869FDFCF}" presName="rootConnector" presStyleLbl="node2" presStyleIdx="0" presStyleCnt="4"/>
      <dgm:spPr/>
      <dgm:t>
        <a:bodyPr/>
        <a:lstStyle/>
        <a:p>
          <a:endParaRPr lang="nl-NL"/>
        </a:p>
      </dgm:t>
    </dgm:pt>
    <dgm:pt modelId="{9CA0AC07-322A-4CBB-A7EE-CAE8AC5D5FA2}" type="pres">
      <dgm:prSet presAssocID="{AA9311E4-78CD-4FC8-A16D-56FC869FDFCF}" presName="hierChild4" presStyleCnt="0"/>
      <dgm:spPr/>
    </dgm:pt>
    <dgm:pt modelId="{8C1BD4E9-4AD4-4C2A-9844-781E9B5CFC9C}" type="pres">
      <dgm:prSet presAssocID="{D515E6A6-C494-45A6-95D3-B117B77340F2}" presName="Name37" presStyleLbl="parChTrans1D3" presStyleIdx="0" presStyleCnt="9"/>
      <dgm:spPr/>
      <dgm:t>
        <a:bodyPr/>
        <a:lstStyle/>
        <a:p>
          <a:endParaRPr lang="nl-NL"/>
        </a:p>
      </dgm:t>
    </dgm:pt>
    <dgm:pt modelId="{96704ACF-4479-4542-9D8B-49C6003C33B9}" type="pres">
      <dgm:prSet presAssocID="{004DC190-4CB1-4209-899D-25009E9BE858}" presName="hierRoot2" presStyleCnt="0">
        <dgm:presLayoutVars>
          <dgm:hierBranch val="init"/>
        </dgm:presLayoutVars>
      </dgm:prSet>
      <dgm:spPr/>
    </dgm:pt>
    <dgm:pt modelId="{91F4C385-A41A-4925-A126-0C7CDC726604}" type="pres">
      <dgm:prSet presAssocID="{004DC190-4CB1-4209-899D-25009E9BE858}" presName="rootComposite" presStyleCnt="0"/>
      <dgm:spPr/>
    </dgm:pt>
    <dgm:pt modelId="{866B3E9D-E97E-4312-BD82-9C80148CC414}" type="pres">
      <dgm:prSet presAssocID="{004DC190-4CB1-4209-899D-25009E9BE858}" presName="rootText" presStyleLbl="node3" presStyleIdx="0" presStyleCnt="9">
        <dgm:presLayoutVars>
          <dgm:chPref val="3"/>
        </dgm:presLayoutVars>
      </dgm:prSet>
      <dgm:spPr/>
      <dgm:t>
        <a:bodyPr/>
        <a:lstStyle/>
        <a:p>
          <a:endParaRPr lang="nl-NL"/>
        </a:p>
      </dgm:t>
    </dgm:pt>
    <dgm:pt modelId="{06F2149E-A0D4-42D1-914B-A494743CF497}" type="pres">
      <dgm:prSet presAssocID="{004DC190-4CB1-4209-899D-25009E9BE858}" presName="rootConnector" presStyleLbl="node3" presStyleIdx="0" presStyleCnt="9"/>
      <dgm:spPr/>
      <dgm:t>
        <a:bodyPr/>
        <a:lstStyle/>
        <a:p>
          <a:endParaRPr lang="nl-NL"/>
        </a:p>
      </dgm:t>
    </dgm:pt>
    <dgm:pt modelId="{28307146-ACDC-42B3-80A6-BD8000E94165}" type="pres">
      <dgm:prSet presAssocID="{004DC190-4CB1-4209-899D-25009E9BE858}" presName="hierChild4" presStyleCnt="0"/>
      <dgm:spPr/>
    </dgm:pt>
    <dgm:pt modelId="{A5B47C55-1E54-46D4-BEA6-DF4913B44535}" type="pres">
      <dgm:prSet presAssocID="{004DC190-4CB1-4209-899D-25009E9BE858}" presName="hierChild5" presStyleCnt="0"/>
      <dgm:spPr/>
    </dgm:pt>
    <dgm:pt modelId="{33644059-8EE1-4B1D-8B82-47F2A830E39F}" type="pres">
      <dgm:prSet presAssocID="{AA9311E4-78CD-4FC8-A16D-56FC869FDFCF}" presName="hierChild5" presStyleCnt="0"/>
      <dgm:spPr/>
    </dgm:pt>
    <dgm:pt modelId="{13489DDF-4147-489E-914D-A5E8BAB661F2}" type="pres">
      <dgm:prSet presAssocID="{E2BB06C0-F4CD-4F17-A814-6B2650819CA0}" presName="Name37" presStyleLbl="parChTrans1D2" presStyleIdx="1" presStyleCnt="4"/>
      <dgm:spPr/>
      <dgm:t>
        <a:bodyPr/>
        <a:lstStyle/>
        <a:p>
          <a:endParaRPr lang="nl-NL"/>
        </a:p>
      </dgm:t>
    </dgm:pt>
    <dgm:pt modelId="{ED1BBEB9-3E24-4BF8-8B31-C1D0F7523E4C}" type="pres">
      <dgm:prSet presAssocID="{5280F5D0-BBA9-4B50-97B7-05AECA17D038}" presName="hierRoot2" presStyleCnt="0">
        <dgm:presLayoutVars>
          <dgm:hierBranch val="init"/>
        </dgm:presLayoutVars>
      </dgm:prSet>
      <dgm:spPr/>
    </dgm:pt>
    <dgm:pt modelId="{A8A3F605-95F7-47E7-B7A4-01C41EB1C0B8}" type="pres">
      <dgm:prSet presAssocID="{5280F5D0-BBA9-4B50-97B7-05AECA17D038}" presName="rootComposite" presStyleCnt="0"/>
      <dgm:spPr/>
    </dgm:pt>
    <dgm:pt modelId="{1D304FF9-9E61-4A78-AB44-195397086913}" type="pres">
      <dgm:prSet presAssocID="{5280F5D0-BBA9-4B50-97B7-05AECA17D038}" presName="rootText" presStyleLbl="node2" presStyleIdx="1" presStyleCnt="4">
        <dgm:presLayoutVars>
          <dgm:chPref val="3"/>
        </dgm:presLayoutVars>
      </dgm:prSet>
      <dgm:spPr/>
      <dgm:t>
        <a:bodyPr/>
        <a:lstStyle/>
        <a:p>
          <a:endParaRPr lang="nl-NL"/>
        </a:p>
      </dgm:t>
    </dgm:pt>
    <dgm:pt modelId="{500E74F0-D042-4151-B67D-8F80AACC9E46}" type="pres">
      <dgm:prSet presAssocID="{5280F5D0-BBA9-4B50-97B7-05AECA17D038}" presName="rootConnector" presStyleLbl="node2" presStyleIdx="1" presStyleCnt="4"/>
      <dgm:spPr/>
      <dgm:t>
        <a:bodyPr/>
        <a:lstStyle/>
        <a:p>
          <a:endParaRPr lang="nl-NL"/>
        </a:p>
      </dgm:t>
    </dgm:pt>
    <dgm:pt modelId="{3B1901BC-C4BD-4ACE-9C4A-BC54608B37A2}" type="pres">
      <dgm:prSet presAssocID="{5280F5D0-BBA9-4B50-97B7-05AECA17D038}" presName="hierChild4" presStyleCnt="0"/>
      <dgm:spPr/>
    </dgm:pt>
    <dgm:pt modelId="{4DF21F19-7B62-4AD6-B407-371836886403}" type="pres">
      <dgm:prSet presAssocID="{978EA655-40F1-436B-92F3-3B144D0A7069}" presName="Name37" presStyleLbl="parChTrans1D3" presStyleIdx="1" presStyleCnt="9"/>
      <dgm:spPr/>
      <dgm:t>
        <a:bodyPr/>
        <a:lstStyle/>
        <a:p>
          <a:endParaRPr lang="nl-NL"/>
        </a:p>
      </dgm:t>
    </dgm:pt>
    <dgm:pt modelId="{7773240C-ABFF-4A22-A855-F5C719BBFB20}" type="pres">
      <dgm:prSet presAssocID="{01E6C257-1235-4C03-A1E6-23D13166589E}" presName="hierRoot2" presStyleCnt="0">
        <dgm:presLayoutVars>
          <dgm:hierBranch val="init"/>
        </dgm:presLayoutVars>
      </dgm:prSet>
      <dgm:spPr/>
    </dgm:pt>
    <dgm:pt modelId="{AF23F780-2AEF-4B13-8E25-3FC7FD0DBAD0}" type="pres">
      <dgm:prSet presAssocID="{01E6C257-1235-4C03-A1E6-23D13166589E}" presName="rootComposite" presStyleCnt="0"/>
      <dgm:spPr/>
    </dgm:pt>
    <dgm:pt modelId="{24873F8F-7961-4284-9070-C8CED4E07646}" type="pres">
      <dgm:prSet presAssocID="{01E6C257-1235-4C03-A1E6-23D13166589E}" presName="rootText" presStyleLbl="node3" presStyleIdx="1" presStyleCnt="9">
        <dgm:presLayoutVars>
          <dgm:chPref val="3"/>
        </dgm:presLayoutVars>
      </dgm:prSet>
      <dgm:spPr/>
      <dgm:t>
        <a:bodyPr/>
        <a:lstStyle/>
        <a:p>
          <a:endParaRPr lang="nl-NL"/>
        </a:p>
      </dgm:t>
    </dgm:pt>
    <dgm:pt modelId="{B9CA462B-7188-4457-A43D-6368AE044075}" type="pres">
      <dgm:prSet presAssocID="{01E6C257-1235-4C03-A1E6-23D13166589E}" presName="rootConnector" presStyleLbl="node3" presStyleIdx="1" presStyleCnt="9"/>
      <dgm:spPr/>
      <dgm:t>
        <a:bodyPr/>
        <a:lstStyle/>
        <a:p>
          <a:endParaRPr lang="nl-NL"/>
        </a:p>
      </dgm:t>
    </dgm:pt>
    <dgm:pt modelId="{9DEFF2FF-CE21-42EE-9020-5115493B0AEB}" type="pres">
      <dgm:prSet presAssocID="{01E6C257-1235-4C03-A1E6-23D13166589E}" presName="hierChild4" presStyleCnt="0"/>
      <dgm:spPr/>
    </dgm:pt>
    <dgm:pt modelId="{6F063127-A992-4422-B524-B33D896D327C}" type="pres">
      <dgm:prSet presAssocID="{01E6C257-1235-4C03-A1E6-23D13166589E}" presName="hierChild5" presStyleCnt="0"/>
      <dgm:spPr/>
    </dgm:pt>
    <dgm:pt modelId="{1EA09FFA-6C84-4CDE-A6EC-CDEAC11610FF}" type="pres">
      <dgm:prSet presAssocID="{F2AA57B2-577B-4490-A6EC-85FB7A701BA6}" presName="Name37" presStyleLbl="parChTrans1D3" presStyleIdx="2" presStyleCnt="9"/>
      <dgm:spPr/>
      <dgm:t>
        <a:bodyPr/>
        <a:lstStyle/>
        <a:p>
          <a:endParaRPr lang="nl-NL"/>
        </a:p>
      </dgm:t>
    </dgm:pt>
    <dgm:pt modelId="{50352DA8-9AD5-4D08-9D2A-82A7AC0A8248}" type="pres">
      <dgm:prSet presAssocID="{1FEBC340-9921-4862-B7E5-4B7CBA129C02}" presName="hierRoot2" presStyleCnt="0">
        <dgm:presLayoutVars>
          <dgm:hierBranch val="init"/>
        </dgm:presLayoutVars>
      </dgm:prSet>
      <dgm:spPr/>
    </dgm:pt>
    <dgm:pt modelId="{B1C3BF2F-C798-4D15-909D-5751C049AECF}" type="pres">
      <dgm:prSet presAssocID="{1FEBC340-9921-4862-B7E5-4B7CBA129C02}" presName="rootComposite" presStyleCnt="0"/>
      <dgm:spPr/>
    </dgm:pt>
    <dgm:pt modelId="{3686AACB-FAEF-45CE-A99B-8624CE9FC70D}" type="pres">
      <dgm:prSet presAssocID="{1FEBC340-9921-4862-B7E5-4B7CBA129C02}" presName="rootText" presStyleLbl="node3" presStyleIdx="2" presStyleCnt="9">
        <dgm:presLayoutVars>
          <dgm:chPref val="3"/>
        </dgm:presLayoutVars>
      </dgm:prSet>
      <dgm:spPr/>
      <dgm:t>
        <a:bodyPr/>
        <a:lstStyle/>
        <a:p>
          <a:endParaRPr lang="nl-NL"/>
        </a:p>
      </dgm:t>
    </dgm:pt>
    <dgm:pt modelId="{88D9A7C5-5C00-4BB5-8E21-C6FA69C93EDD}" type="pres">
      <dgm:prSet presAssocID="{1FEBC340-9921-4862-B7E5-4B7CBA129C02}" presName="rootConnector" presStyleLbl="node3" presStyleIdx="2" presStyleCnt="9"/>
      <dgm:spPr/>
      <dgm:t>
        <a:bodyPr/>
        <a:lstStyle/>
        <a:p>
          <a:endParaRPr lang="nl-NL"/>
        </a:p>
      </dgm:t>
    </dgm:pt>
    <dgm:pt modelId="{5AA9B7F3-F2ED-4CBF-84E2-CD88879B4297}" type="pres">
      <dgm:prSet presAssocID="{1FEBC340-9921-4862-B7E5-4B7CBA129C02}" presName="hierChild4" presStyleCnt="0"/>
      <dgm:spPr/>
    </dgm:pt>
    <dgm:pt modelId="{A0E6EADC-A206-410B-9F29-37C6AD45A3BF}" type="pres">
      <dgm:prSet presAssocID="{1FEBC340-9921-4862-B7E5-4B7CBA129C02}" presName="hierChild5" presStyleCnt="0"/>
      <dgm:spPr/>
    </dgm:pt>
    <dgm:pt modelId="{F901B892-F5A8-479D-B02F-DD180F7BC0E3}" type="pres">
      <dgm:prSet presAssocID="{5184D157-45CA-4FEF-A58A-B26221F9CA48}" presName="Name37" presStyleLbl="parChTrans1D3" presStyleIdx="3" presStyleCnt="9"/>
      <dgm:spPr/>
      <dgm:t>
        <a:bodyPr/>
        <a:lstStyle/>
        <a:p>
          <a:endParaRPr lang="nl-NL"/>
        </a:p>
      </dgm:t>
    </dgm:pt>
    <dgm:pt modelId="{BC692D85-8767-4A90-9D37-377260505ACB}" type="pres">
      <dgm:prSet presAssocID="{CB4C5649-A1FC-4041-8A0D-A04D58088B8E}" presName="hierRoot2" presStyleCnt="0">
        <dgm:presLayoutVars>
          <dgm:hierBranch val="init"/>
        </dgm:presLayoutVars>
      </dgm:prSet>
      <dgm:spPr/>
    </dgm:pt>
    <dgm:pt modelId="{BE16F195-2D33-4A8B-8D19-3517C8BB99CA}" type="pres">
      <dgm:prSet presAssocID="{CB4C5649-A1FC-4041-8A0D-A04D58088B8E}" presName="rootComposite" presStyleCnt="0"/>
      <dgm:spPr/>
    </dgm:pt>
    <dgm:pt modelId="{D3596525-5B1E-4582-AFCD-20F2A619BD03}" type="pres">
      <dgm:prSet presAssocID="{CB4C5649-A1FC-4041-8A0D-A04D58088B8E}" presName="rootText" presStyleLbl="node3" presStyleIdx="3" presStyleCnt="9">
        <dgm:presLayoutVars>
          <dgm:chPref val="3"/>
        </dgm:presLayoutVars>
      </dgm:prSet>
      <dgm:spPr/>
      <dgm:t>
        <a:bodyPr/>
        <a:lstStyle/>
        <a:p>
          <a:endParaRPr lang="nl-NL"/>
        </a:p>
      </dgm:t>
    </dgm:pt>
    <dgm:pt modelId="{3FC5DA98-823D-4B97-9987-B008B3CE25EF}" type="pres">
      <dgm:prSet presAssocID="{CB4C5649-A1FC-4041-8A0D-A04D58088B8E}" presName="rootConnector" presStyleLbl="node3" presStyleIdx="3" presStyleCnt="9"/>
      <dgm:spPr/>
      <dgm:t>
        <a:bodyPr/>
        <a:lstStyle/>
        <a:p>
          <a:endParaRPr lang="nl-NL"/>
        </a:p>
      </dgm:t>
    </dgm:pt>
    <dgm:pt modelId="{EE469B6F-FEB7-443D-A2B0-F57BC9D1500A}" type="pres">
      <dgm:prSet presAssocID="{CB4C5649-A1FC-4041-8A0D-A04D58088B8E}" presName="hierChild4" presStyleCnt="0"/>
      <dgm:spPr/>
    </dgm:pt>
    <dgm:pt modelId="{56F9E502-815C-4352-A189-3CD948810F53}" type="pres">
      <dgm:prSet presAssocID="{CB4C5649-A1FC-4041-8A0D-A04D58088B8E}" presName="hierChild5" presStyleCnt="0"/>
      <dgm:spPr/>
    </dgm:pt>
    <dgm:pt modelId="{D09E75F8-F1BA-4D8E-96B5-166F85757609}" type="pres">
      <dgm:prSet presAssocID="{C14C95A4-018E-478A-9B19-B2C977AA01EB}" presName="Name37" presStyleLbl="parChTrans1D3" presStyleIdx="4" presStyleCnt="9"/>
      <dgm:spPr/>
      <dgm:t>
        <a:bodyPr/>
        <a:lstStyle/>
        <a:p>
          <a:endParaRPr lang="nl-NL"/>
        </a:p>
      </dgm:t>
    </dgm:pt>
    <dgm:pt modelId="{411DC26F-E689-49B5-87AB-0839127C45C8}" type="pres">
      <dgm:prSet presAssocID="{E86E4BC1-DBB2-4961-919B-37DD2E8091DD}" presName="hierRoot2" presStyleCnt="0">
        <dgm:presLayoutVars>
          <dgm:hierBranch val="init"/>
        </dgm:presLayoutVars>
      </dgm:prSet>
      <dgm:spPr/>
    </dgm:pt>
    <dgm:pt modelId="{551BADA9-8ACC-43BC-9721-434FCA348796}" type="pres">
      <dgm:prSet presAssocID="{E86E4BC1-DBB2-4961-919B-37DD2E8091DD}" presName="rootComposite" presStyleCnt="0"/>
      <dgm:spPr/>
    </dgm:pt>
    <dgm:pt modelId="{57E0F1C7-489A-4F62-ABF5-ABBB98AE2CAB}" type="pres">
      <dgm:prSet presAssocID="{E86E4BC1-DBB2-4961-919B-37DD2E8091DD}" presName="rootText" presStyleLbl="node3" presStyleIdx="4" presStyleCnt="9">
        <dgm:presLayoutVars>
          <dgm:chPref val="3"/>
        </dgm:presLayoutVars>
      </dgm:prSet>
      <dgm:spPr/>
      <dgm:t>
        <a:bodyPr/>
        <a:lstStyle/>
        <a:p>
          <a:endParaRPr lang="nl-NL"/>
        </a:p>
      </dgm:t>
    </dgm:pt>
    <dgm:pt modelId="{D7F35E66-5F10-49D7-9580-2DB76B45369D}" type="pres">
      <dgm:prSet presAssocID="{E86E4BC1-DBB2-4961-919B-37DD2E8091DD}" presName="rootConnector" presStyleLbl="node3" presStyleIdx="4" presStyleCnt="9"/>
      <dgm:spPr/>
      <dgm:t>
        <a:bodyPr/>
        <a:lstStyle/>
        <a:p>
          <a:endParaRPr lang="nl-NL"/>
        </a:p>
      </dgm:t>
    </dgm:pt>
    <dgm:pt modelId="{A9D57E17-73E2-4BFC-B6AE-732CA02F990D}" type="pres">
      <dgm:prSet presAssocID="{E86E4BC1-DBB2-4961-919B-37DD2E8091DD}" presName="hierChild4" presStyleCnt="0"/>
      <dgm:spPr/>
    </dgm:pt>
    <dgm:pt modelId="{6D6DDF40-9A44-4164-8AEC-6B85EE274DE0}" type="pres">
      <dgm:prSet presAssocID="{E86E4BC1-DBB2-4961-919B-37DD2E8091DD}" presName="hierChild5" presStyleCnt="0"/>
      <dgm:spPr/>
    </dgm:pt>
    <dgm:pt modelId="{D54965E4-7FE2-471A-AC9A-17FD5F760A8E}" type="pres">
      <dgm:prSet presAssocID="{5280F5D0-BBA9-4B50-97B7-05AECA17D038}" presName="hierChild5" presStyleCnt="0"/>
      <dgm:spPr/>
    </dgm:pt>
    <dgm:pt modelId="{DA5C9B02-3FEE-4CE2-9477-0B0C4A3AEFA7}" type="pres">
      <dgm:prSet presAssocID="{1B96F8F9-3A26-435D-8771-5D2FA162723A}" presName="Name37" presStyleLbl="parChTrans1D2" presStyleIdx="2" presStyleCnt="4"/>
      <dgm:spPr/>
      <dgm:t>
        <a:bodyPr/>
        <a:lstStyle/>
        <a:p>
          <a:endParaRPr lang="nl-NL"/>
        </a:p>
      </dgm:t>
    </dgm:pt>
    <dgm:pt modelId="{111F35FA-176A-45AB-973C-37B70D8CC3AA}" type="pres">
      <dgm:prSet presAssocID="{67A96D68-B6BD-46B4-9B75-9A8D65AC0635}" presName="hierRoot2" presStyleCnt="0">
        <dgm:presLayoutVars>
          <dgm:hierBranch val="init"/>
        </dgm:presLayoutVars>
      </dgm:prSet>
      <dgm:spPr/>
    </dgm:pt>
    <dgm:pt modelId="{03EBE7C6-C008-4AC6-8E9A-07C655098015}" type="pres">
      <dgm:prSet presAssocID="{67A96D68-B6BD-46B4-9B75-9A8D65AC0635}" presName="rootComposite" presStyleCnt="0"/>
      <dgm:spPr/>
    </dgm:pt>
    <dgm:pt modelId="{A1BA210F-28BF-4D5E-8867-B9C4CF76BD14}" type="pres">
      <dgm:prSet presAssocID="{67A96D68-B6BD-46B4-9B75-9A8D65AC0635}" presName="rootText" presStyleLbl="node2" presStyleIdx="2" presStyleCnt="4">
        <dgm:presLayoutVars>
          <dgm:chPref val="3"/>
        </dgm:presLayoutVars>
      </dgm:prSet>
      <dgm:spPr/>
      <dgm:t>
        <a:bodyPr/>
        <a:lstStyle/>
        <a:p>
          <a:endParaRPr lang="nl-NL"/>
        </a:p>
      </dgm:t>
    </dgm:pt>
    <dgm:pt modelId="{3D39ECDD-B283-4701-BE1C-5BFC5DE3F1F2}" type="pres">
      <dgm:prSet presAssocID="{67A96D68-B6BD-46B4-9B75-9A8D65AC0635}" presName="rootConnector" presStyleLbl="node2" presStyleIdx="2" presStyleCnt="4"/>
      <dgm:spPr/>
      <dgm:t>
        <a:bodyPr/>
        <a:lstStyle/>
        <a:p>
          <a:endParaRPr lang="nl-NL"/>
        </a:p>
      </dgm:t>
    </dgm:pt>
    <dgm:pt modelId="{6ACD7117-C98B-45BF-981D-F52F5B96CB22}" type="pres">
      <dgm:prSet presAssocID="{67A96D68-B6BD-46B4-9B75-9A8D65AC0635}" presName="hierChild4" presStyleCnt="0"/>
      <dgm:spPr/>
    </dgm:pt>
    <dgm:pt modelId="{E2E30461-C636-45B0-8228-9FDD9C8C74F5}" type="pres">
      <dgm:prSet presAssocID="{50C917C6-1A06-4C8D-8FE1-12D9739C1735}" presName="Name37" presStyleLbl="parChTrans1D3" presStyleIdx="5" presStyleCnt="9"/>
      <dgm:spPr/>
      <dgm:t>
        <a:bodyPr/>
        <a:lstStyle/>
        <a:p>
          <a:endParaRPr lang="nl-NL"/>
        </a:p>
      </dgm:t>
    </dgm:pt>
    <dgm:pt modelId="{98188318-F4B8-4E23-9580-2CB2AF1E574D}" type="pres">
      <dgm:prSet presAssocID="{539FFE66-CF9A-4B5F-A23D-B73DCB8A2C7D}" presName="hierRoot2" presStyleCnt="0">
        <dgm:presLayoutVars>
          <dgm:hierBranch val="init"/>
        </dgm:presLayoutVars>
      </dgm:prSet>
      <dgm:spPr/>
    </dgm:pt>
    <dgm:pt modelId="{21E234B7-0D5F-4CD6-B105-26D5D365EBC2}" type="pres">
      <dgm:prSet presAssocID="{539FFE66-CF9A-4B5F-A23D-B73DCB8A2C7D}" presName="rootComposite" presStyleCnt="0"/>
      <dgm:spPr/>
    </dgm:pt>
    <dgm:pt modelId="{73DD02D1-2301-49EA-8C93-6F5FBF4D3CE2}" type="pres">
      <dgm:prSet presAssocID="{539FFE66-CF9A-4B5F-A23D-B73DCB8A2C7D}" presName="rootText" presStyleLbl="node3" presStyleIdx="5" presStyleCnt="9">
        <dgm:presLayoutVars>
          <dgm:chPref val="3"/>
        </dgm:presLayoutVars>
      </dgm:prSet>
      <dgm:spPr/>
      <dgm:t>
        <a:bodyPr/>
        <a:lstStyle/>
        <a:p>
          <a:endParaRPr lang="nl-NL"/>
        </a:p>
      </dgm:t>
    </dgm:pt>
    <dgm:pt modelId="{7E6457A5-8302-4AD0-9EF2-48BDAB15403B}" type="pres">
      <dgm:prSet presAssocID="{539FFE66-CF9A-4B5F-A23D-B73DCB8A2C7D}" presName="rootConnector" presStyleLbl="node3" presStyleIdx="5" presStyleCnt="9"/>
      <dgm:spPr/>
      <dgm:t>
        <a:bodyPr/>
        <a:lstStyle/>
        <a:p>
          <a:endParaRPr lang="nl-NL"/>
        </a:p>
      </dgm:t>
    </dgm:pt>
    <dgm:pt modelId="{80089DB3-039D-4659-BAE2-F69698F9A8B8}" type="pres">
      <dgm:prSet presAssocID="{539FFE66-CF9A-4B5F-A23D-B73DCB8A2C7D}" presName="hierChild4" presStyleCnt="0"/>
      <dgm:spPr/>
    </dgm:pt>
    <dgm:pt modelId="{A4C475A7-40FC-4A14-A65B-47B5E45BBFD5}" type="pres">
      <dgm:prSet presAssocID="{10FDE490-DA9C-42DD-A319-E59491B4B6D5}" presName="Name37" presStyleLbl="parChTrans1D4" presStyleIdx="0" presStyleCnt="8"/>
      <dgm:spPr/>
      <dgm:t>
        <a:bodyPr/>
        <a:lstStyle/>
        <a:p>
          <a:endParaRPr lang="nl-NL"/>
        </a:p>
      </dgm:t>
    </dgm:pt>
    <dgm:pt modelId="{8232EFF4-6561-426B-A8CE-3524CF2FF8B7}" type="pres">
      <dgm:prSet presAssocID="{432E84C4-497A-4C16-879A-3EE79E01E0EE}" presName="hierRoot2" presStyleCnt="0">
        <dgm:presLayoutVars>
          <dgm:hierBranch val="init"/>
        </dgm:presLayoutVars>
      </dgm:prSet>
      <dgm:spPr/>
    </dgm:pt>
    <dgm:pt modelId="{3911504E-96A1-4F2D-9599-5DE57239EF1F}" type="pres">
      <dgm:prSet presAssocID="{432E84C4-497A-4C16-879A-3EE79E01E0EE}" presName="rootComposite" presStyleCnt="0"/>
      <dgm:spPr/>
    </dgm:pt>
    <dgm:pt modelId="{6F83C236-6AE2-4B70-BECC-36F89E5E46B9}" type="pres">
      <dgm:prSet presAssocID="{432E84C4-497A-4C16-879A-3EE79E01E0EE}" presName="rootText" presStyleLbl="node4" presStyleIdx="0" presStyleCnt="8">
        <dgm:presLayoutVars>
          <dgm:chPref val="3"/>
        </dgm:presLayoutVars>
      </dgm:prSet>
      <dgm:spPr/>
      <dgm:t>
        <a:bodyPr/>
        <a:lstStyle/>
        <a:p>
          <a:endParaRPr lang="nl-NL"/>
        </a:p>
      </dgm:t>
    </dgm:pt>
    <dgm:pt modelId="{2E0B7BF2-A36C-40FD-9640-D4314FC81FD9}" type="pres">
      <dgm:prSet presAssocID="{432E84C4-497A-4C16-879A-3EE79E01E0EE}" presName="rootConnector" presStyleLbl="node4" presStyleIdx="0" presStyleCnt="8"/>
      <dgm:spPr/>
      <dgm:t>
        <a:bodyPr/>
        <a:lstStyle/>
        <a:p>
          <a:endParaRPr lang="nl-NL"/>
        </a:p>
      </dgm:t>
    </dgm:pt>
    <dgm:pt modelId="{FFAACC43-8B9E-48EA-AEB2-4C92C8F12B70}" type="pres">
      <dgm:prSet presAssocID="{432E84C4-497A-4C16-879A-3EE79E01E0EE}" presName="hierChild4" presStyleCnt="0"/>
      <dgm:spPr/>
    </dgm:pt>
    <dgm:pt modelId="{E1A1DF3C-C0D5-42EA-942D-EE5C851F0A7D}" type="pres">
      <dgm:prSet presAssocID="{432E84C4-497A-4C16-879A-3EE79E01E0EE}" presName="hierChild5" presStyleCnt="0"/>
      <dgm:spPr/>
    </dgm:pt>
    <dgm:pt modelId="{6A1EF014-3874-4A65-A2C6-07F653AEC55C}" type="pres">
      <dgm:prSet presAssocID="{539FFE66-CF9A-4B5F-A23D-B73DCB8A2C7D}" presName="hierChild5" presStyleCnt="0"/>
      <dgm:spPr/>
    </dgm:pt>
    <dgm:pt modelId="{9BBADD5D-AD1A-4DF4-8F42-0A92B40BD590}" type="pres">
      <dgm:prSet presAssocID="{5CED7F9F-0C26-435D-B060-AB41767509CC}" presName="Name37" presStyleLbl="parChTrans1D3" presStyleIdx="6" presStyleCnt="9"/>
      <dgm:spPr/>
      <dgm:t>
        <a:bodyPr/>
        <a:lstStyle/>
        <a:p>
          <a:endParaRPr lang="nl-NL"/>
        </a:p>
      </dgm:t>
    </dgm:pt>
    <dgm:pt modelId="{2E82A5B6-3411-4E75-9B6C-FFD68997E937}" type="pres">
      <dgm:prSet presAssocID="{369C2548-CE3C-44EB-A0F4-873E2F6D7004}" presName="hierRoot2" presStyleCnt="0">
        <dgm:presLayoutVars>
          <dgm:hierBranch val="init"/>
        </dgm:presLayoutVars>
      </dgm:prSet>
      <dgm:spPr/>
    </dgm:pt>
    <dgm:pt modelId="{DF90FE24-642F-44B5-9D8C-82672F2F81B7}" type="pres">
      <dgm:prSet presAssocID="{369C2548-CE3C-44EB-A0F4-873E2F6D7004}" presName="rootComposite" presStyleCnt="0"/>
      <dgm:spPr/>
    </dgm:pt>
    <dgm:pt modelId="{BD57B6AA-A262-4F67-99A6-B434AD4E5F20}" type="pres">
      <dgm:prSet presAssocID="{369C2548-CE3C-44EB-A0F4-873E2F6D7004}" presName="rootText" presStyleLbl="node3" presStyleIdx="6" presStyleCnt="9">
        <dgm:presLayoutVars>
          <dgm:chPref val="3"/>
        </dgm:presLayoutVars>
      </dgm:prSet>
      <dgm:spPr/>
      <dgm:t>
        <a:bodyPr/>
        <a:lstStyle/>
        <a:p>
          <a:endParaRPr lang="nl-NL"/>
        </a:p>
      </dgm:t>
    </dgm:pt>
    <dgm:pt modelId="{578D511B-42CC-4065-8065-BE5A1E80A258}" type="pres">
      <dgm:prSet presAssocID="{369C2548-CE3C-44EB-A0F4-873E2F6D7004}" presName="rootConnector" presStyleLbl="node3" presStyleIdx="6" presStyleCnt="9"/>
      <dgm:spPr/>
      <dgm:t>
        <a:bodyPr/>
        <a:lstStyle/>
        <a:p>
          <a:endParaRPr lang="nl-NL"/>
        </a:p>
      </dgm:t>
    </dgm:pt>
    <dgm:pt modelId="{A32236DF-6FAD-44A5-A43F-A23089BB5B48}" type="pres">
      <dgm:prSet presAssocID="{369C2548-CE3C-44EB-A0F4-873E2F6D7004}" presName="hierChild4" presStyleCnt="0"/>
      <dgm:spPr/>
    </dgm:pt>
    <dgm:pt modelId="{D0D14810-C232-4434-A5D9-66E58CA05F91}" type="pres">
      <dgm:prSet presAssocID="{71D8F595-A67F-4B3D-8802-D5E965100F87}" presName="Name37" presStyleLbl="parChTrans1D4" presStyleIdx="1" presStyleCnt="8"/>
      <dgm:spPr/>
      <dgm:t>
        <a:bodyPr/>
        <a:lstStyle/>
        <a:p>
          <a:endParaRPr lang="nl-NL"/>
        </a:p>
      </dgm:t>
    </dgm:pt>
    <dgm:pt modelId="{728E2A23-A5B2-48F8-8E6D-28C3B89AA076}" type="pres">
      <dgm:prSet presAssocID="{B054B5AA-1921-420C-B9DE-D4DBC5DDE514}" presName="hierRoot2" presStyleCnt="0">
        <dgm:presLayoutVars>
          <dgm:hierBranch val="init"/>
        </dgm:presLayoutVars>
      </dgm:prSet>
      <dgm:spPr/>
    </dgm:pt>
    <dgm:pt modelId="{9724853B-121B-467F-A32D-968BEA896104}" type="pres">
      <dgm:prSet presAssocID="{B054B5AA-1921-420C-B9DE-D4DBC5DDE514}" presName="rootComposite" presStyleCnt="0"/>
      <dgm:spPr/>
    </dgm:pt>
    <dgm:pt modelId="{EC73CD01-2D0C-4F01-B3DE-351198D9A1A3}" type="pres">
      <dgm:prSet presAssocID="{B054B5AA-1921-420C-B9DE-D4DBC5DDE514}" presName="rootText" presStyleLbl="node4" presStyleIdx="1" presStyleCnt="8">
        <dgm:presLayoutVars>
          <dgm:chPref val="3"/>
        </dgm:presLayoutVars>
      </dgm:prSet>
      <dgm:spPr/>
      <dgm:t>
        <a:bodyPr/>
        <a:lstStyle/>
        <a:p>
          <a:endParaRPr lang="nl-NL"/>
        </a:p>
      </dgm:t>
    </dgm:pt>
    <dgm:pt modelId="{3AA1A140-275F-49EA-93CF-47E850EDF276}" type="pres">
      <dgm:prSet presAssocID="{B054B5AA-1921-420C-B9DE-D4DBC5DDE514}" presName="rootConnector" presStyleLbl="node4" presStyleIdx="1" presStyleCnt="8"/>
      <dgm:spPr/>
      <dgm:t>
        <a:bodyPr/>
        <a:lstStyle/>
        <a:p>
          <a:endParaRPr lang="nl-NL"/>
        </a:p>
      </dgm:t>
    </dgm:pt>
    <dgm:pt modelId="{67C6CCC7-82B5-4F2E-9049-9F84ABE50E0B}" type="pres">
      <dgm:prSet presAssocID="{B054B5AA-1921-420C-B9DE-D4DBC5DDE514}" presName="hierChild4" presStyleCnt="0"/>
      <dgm:spPr/>
    </dgm:pt>
    <dgm:pt modelId="{02BFACC0-A118-4726-AED8-C6096FBB84DE}" type="pres">
      <dgm:prSet presAssocID="{A33EFCBD-BE3C-4371-A9CC-FE85C404392A}" presName="Name37" presStyleLbl="parChTrans1D4" presStyleIdx="2" presStyleCnt="8"/>
      <dgm:spPr/>
      <dgm:t>
        <a:bodyPr/>
        <a:lstStyle/>
        <a:p>
          <a:endParaRPr lang="nl-NL"/>
        </a:p>
      </dgm:t>
    </dgm:pt>
    <dgm:pt modelId="{94BC87E7-0B60-43BE-BF5A-CD97BCFF3DBA}" type="pres">
      <dgm:prSet presAssocID="{EAD7C900-AC14-45AA-AA7A-32F2D2C4578C}" presName="hierRoot2" presStyleCnt="0">
        <dgm:presLayoutVars>
          <dgm:hierBranch val="init"/>
        </dgm:presLayoutVars>
      </dgm:prSet>
      <dgm:spPr/>
    </dgm:pt>
    <dgm:pt modelId="{BA6D3FEA-26D4-4D03-B6E7-A0CD675C2757}" type="pres">
      <dgm:prSet presAssocID="{EAD7C900-AC14-45AA-AA7A-32F2D2C4578C}" presName="rootComposite" presStyleCnt="0"/>
      <dgm:spPr/>
    </dgm:pt>
    <dgm:pt modelId="{63835557-75A5-488F-B11D-34E636B91CDF}" type="pres">
      <dgm:prSet presAssocID="{EAD7C900-AC14-45AA-AA7A-32F2D2C4578C}" presName="rootText" presStyleLbl="node4" presStyleIdx="2" presStyleCnt="8">
        <dgm:presLayoutVars>
          <dgm:chPref val="3"/>
        </dgm:presLayoutVars>
      </dgm:prSet>
      <dgm:spPr/>
      <dgm:t>
        <a:bodyPr/>
        <a:lstStyle/>
        <a:p>
          <a:endParaRPr lang="nl-NL"/>
        </a:p>
      </dgm:t>
    </dgm:pt>
    <dgm:pt modelId="{E2BF9163-4C8A-4E4D-A392-2E9AD63CF26B}" type="pres">
      <dgm:prSet presAssocID="{EAD7C900-AC14-45AA-AA7A-32F2D2C4578C}" presName="rootConnector" presStyleLbl="node4" presStyleIdx="2" presStyleCnt="8"/>
      <dgm:spPr/>
      <dgm:t>
        <a:bodyPr/>
        <a:lstStyle/>
        <a:p>
          <a:endParaRPr lang="nl-NL"/>
        </a:p>
      </dgm:t>
    </dgm:pt>
    <dgm:pt modelId="{4A546F76-CAFB-4BF5-9152-FA56BD1F97F5}" type="pres">
      <dgm:prSet presAssocID="{EAD7C900-AC14-45AA-AA7A-32F2D2C4578C}" presName="hierChild4" presStyleCnt="0"/>
      <dgm:spPr/>
    </dgm:pt>
    <dgm:pt modelId="{73AFB461-97AF-430B-ACDA-A13177CDAE20}" type="pres">
      <dgm:prSet presAssocID="{C47F6E65-0F45-4A55-8E58-86DBD56B3B29}" presName="Name37" presStyleLbl="parChTrans1D4" presStyleIdx="3" presStyleCnt="8"/>
      <dgm:spPr/>
      <dgm:t>
        <a:bodyPr/>
        <a:lstStyle/>
        <a:p>
          <a:endParaRPr lang="nl-NL"/>
        </a:p>
      </dgm:t>
    </dgm:pt>
    <dgm:pt modelId="{78CA5D59-3D5B-4923-B5D1-B4E1686AC124}" type="pres">
      <dgm:prSet presAssocID="{9EBDCEC8-0341-45D8-A441-36520E6644FD}" presName="hierRoot2" presStyleCnt="0">
        <dgm:presLayoutVars>
          <dgm:hierBranch val="init"/>
        </dgm:presLayoutVars>
      </dgm:prSet>
      <dgm:spPr/>
    </dgm:pt>
    <dgm:pt modelId="{3B6A532D-7352-4E30-AEFD-836F0460DBDE}" type="pres">
      <dgm:prSet presAssocID="{9EBDCEC8-0341-45D8-A441-36520E6644FD}" presName="rootComposite" presStyleCnt="0"/>
      <dgm:spPr/>
    </dgm:pt>
    <dgm:pt modelId="{C3E77CCA-78DC-44C7-BBCD-35930738486F}" type="pres">
      <dgm:prSet presAssocID="{9EBDCEC8-0341-45D8-A441-36520E6644FD}" presName="rootText" presStyleLbl="node4" presStyleIdx="3" presStyleCnt="8">
        <dgm:presLayoutVars>
          <dgm:chPref val="3"/>
        </dgm:presLayoutVars>
      </dgm:prSet>
      <dgm:spPr/>
      <dgm:t>
        <a:bodyPr/>
        <a:lstStyle/>
        <a:p>
          <a:endParaRPr lang="nl-NL"/>
        </a:p>
      </dgm:t>
    </dgm:pt>
    <dgm:pt modelId="{C53B362A-6F2C-4E2B-ADE9-137C00A75634}" type="pres">
      <dgm:prSet presAssocID="{9EBDCEC8-0341-45D8-A441-36520E6644FD}" presName="rootConnector" presStyleLbl="node4" presStyleIdx="3" presStyleCnt="8"/>
      <dgm:spPr/>
      <dgm:t>
        <a:bodyPr/>
        <a:lstStyle/>
        <a:p>
          <a:endParaRPr lang="nl-NL"/>
        </a:p>
      </dgm:t>
    </dgm:pt>
    <dgm:pt modelId="{F2C61029-7212-4793-A877-8EDFFAB1C361}" type="pres">
      <dgm:prSet presAssocID="{9EBDCEC8-0341-45D8-A441-36520E6644FD}" presName="hierChild4" presStyleCnt="0"/>
      <dgm:spPr/>
    </dgm:pt>
    <dgm:pt modelId="{89FFC37E-0245-47EF-B141-303FE2C3AC7C}" type="pres">
      <dgm:prSet presAssocID="{9EBDCEC8-0341-45D8-A441-36520E6644FD}" presName="hierChild5" presStyleCnt="0"/>
      <dgm:spPr/>
    </dgm:pt>
    <dgm:pt modelId="{752A5CB1-1A40-4CBE-A975-52AB8DBF7BD7}" type="pres">
      <dgm:prSet presAssocID="{EAD7C900-AC14-45AA-AA7A-32F2D2C4578C}" presName="hierChild5" presStyleCnt="0"/>
      <dgm:spPr/>
    </dgm:pt>
    <dgm:pt modelId="{295E4ED2-60E3-4F50-97C9-CF2AF70C88CC}" type="pres">
      <dgm:prSet presAssocID="{B054B5AA-1921-420C-B9DE-D4DBC5DDE514}" presName="hierChild5" presStyleCnt="0"/>
      <dgm:spPr/>
    </dgm:pt>
    <dgm:pt modelId="{DB16A451-DCBF-4222-96DB-E83FADA41E14}" type="pres">
      <dgm:prSet presAssocID="{2E87FF8F-56E9-43EB-979F-D06E79DDD818}" presName="Name37" presStyleLbl="parChTrans1D4" presStyleIdx="4" presStyleCnt="8"/>
      <dgm:spPr/>
      <dgm:t>
        <a:bodyPr/>
        <a:lstStyle/>
        <a:p>
          <a:endParaRPr lang="nl-NL"/>
        </a:p>
      </dgm:t>
    </dgm:pt>
    <dgm:pt modelId="{7349246D-386F-4BDE-9320-1108860B9455}" type="pres">
      <dgm:prSet presAssocID="{EBEBFFCB-296D-473F-9844-BAD6E8524872}" presName="hierRoot2" presStyleCnt="0">
        <dgm:presLayoutVars>
          <dgm:hierBranch val="init"/>
        </dgm:presLayoutVars>
      </dgm:prSet>
      <dgm:spPr/>
    </dgm:pt>
    <dgm:pt modelId="{5C54EBA7-DB81-4921-A5C4-6372029231ED}" type="pres">
      <dgm:prSet presAssocID="{EBEBFFCB-296D-473F-9844-BAD6E8524872}" presName="rootComposite" presStyleCnt="0"/>
      <dgm:spPr/>
    </dgm:pt>
    <dgm:pt modelId="{30212A0C-F0E2-494C-8F5A-18BFD5734314}" type="pres">
      <dgm:prSet presAssocID="{EBEBFFCB-296D-473F-9844-BAD6E8524872}" presName="rootText" presStyleLbl="node4" presStyleIdx="4" presStyleCnt="8">
        <dgm:presLayoutVars>
          <dgm:chPref val="3"/>
        </dgm:presLayoutVars>
      </dgm:prSet>
      <dgm:spPr/>
      <dgm:t>
        <a:bodyPr/>
        <a:lstStyle/>
        <a:p>
          <a:endParaRPr lang="nl-NL"/>
        </a:p>
      </dgm:t>
    </dgm:pt>
    <dgm:pt modelId="{8444FF16-93C2-4C79-8F59-4DF2EFDBC9DB}" type="pres">
      <dgm:prSet presAssocID="{EBEBFFCB-296D-473F-9844-BAD6E8524872}" presName="rootConnector" presStyleLbl="node4" presStyleIdx="4" presStyleCnt="8"/>
      <dgm:spPr/>
      <dgm:t>
        <a:bodyPr/>
        <a:lstStyle/>
        <a:p>
          <a:endParaRPr lang="nl-NL"/>
        </a:p>
      </dgm:t>
    </dgm:pt>
    <dgm:pt modelId="{0E1CD2CB-ABE3-4671-99A3-AADD78A3A181}" type="pres">
      <dgm:prSet presAssocID="{EBEBFFCB-296D-473F-9844-BAD6E8524872}" presName="hierChild4" presStyleCnt="0"/>
      <dgm:spPr/>
    </dgm:pt>
    <dgm:pt modelId="{DB31AC15-8812-444B-BBEF-1553C142A23A}" type="pres">
      <dgm:prSet presAssocID="{BBC93586-1F25-4320-BEEF-DA74ED73B23A}" presName="Name37" presStyleLbl="parChTrans1D4" presStyleIdx="5" presStyleCnt="8"/>
      <dgm:spPr/>
      <dgm:t>
        <a:bodyPr/>
        <a:lstStyle/>
        <a:p>
          <a:endParaRPr lang="nl-NL"/>
        </a:p>
      </dgm:t>
    </dgm:pt>
    <dgm:pt modelId="{E66913E0-B36A-46E4-AF88-F2FBC400C274}" type="pres">
      <dgm:prSet presAssocID="{D715A920-8A2C-43A6-AA53-8218D0FB3EA8}" presName="hierRoot2" presStyleCnt="0">
        <dgm:presLayoutVars>
          <dgm:hierBranch val="init"/>
        </dgm:presLayoutVars>
      </dgm:prSet>
      <dgm:spPr/>
    </dgm:pt>
    <dgm:pt modelId="{5B4504A5-4EED-4692-BFA8-20A0C877C316}" type="pres">
      <dgm:prSet presAssocID="{D715A920-8A2C-43A6-AA53-8218D0FB3EA8}" presName="rootComposite" presStyleCnt="0"/>
      <dgm:spPr/>
    </dgm:pt>
    <dgm:pt modelId="{8D747283-DBCF-4248-B9BB-6D387649B288}" type="pres">
      <dgm:prSet presAssocID="{D715A920-8A2C-43A6-AA53-8218D0FB3EA8}" presName="rootText" presStyleLbl="node4" presStyleIdx="5" presStyleCnt="8">
        <dgm:presLayoutVars>
          <dgm:chPref val="3"/>
        </dgm:presLayoutVars>
      </dgm:prSet>
      <dgm:spPr/>
      <dgm:t>
        <a:bodyPr/>
        <a:lstStyle/>
        <a:p>
          <a:endParaRPr lang="nl-NL"/>
        </a:p>
      </dgm:t>
    </dgm:pt>
    <dgm:pt modelId="{1A761729-6501-4041-A703-760E50D2A6CF}" type="pres">
      <dgm:prSet presAssocID="{D715A920-8A2C-43A6-AA53-8218D0FB3EA8}" presName="rootConnector" presStyleLbl="node4" presStyleIdx="5" presStyleCnt="8"/>
      <dgm:spPr/>
      <dgm:t>
        <a:bodyPr/>
        <a:lstStyle/>
        <a:p>
          <a:endParaRPr lang="nl-NL"/>
        </a:p>
      </dgm:t>
    </dgm:pt>
    <dgm:pt modelId="{F45D74B1-4622-45EE-93C4-546E0B8624AA}" type="pres">
      <dgm:prSet presAssocID="{D715A920-8A2C-43A6-AA53-8218D0FB3EA8}" presName="hierChild4" presStyleCnt="0"/>
      <dgm:spPr/>
    </dgm:pt>
    <dgm:pt modelId="{2D45419D-B76E-4943-8669-A6C504A98F6E}" type="pres">
      <dgm:prSet presAssocID="{D715A920-8A2C-43A6-AA53-8218D0FB3EA8}" presName="hierChild5" presStyleCnt="0"/>
      <dgm:spPr/>
    </dgm:pt>
    <dgm:pt modelId="{31C418AD-7EEA-4EF8-8E62-C61DB7CF7DBA}" type="pres">
      <dgm:prSet presAssocID="{074AD57A-829A-4718-8B5E-2243F8A354C7}" presName="Name37" presStyleLbl="parChTrans1D4" presStyleIdx="6" presStyleCnt="8"/>
      <dgm:spPr/>
      <dgm:t>
        <a:bodyPr/>
        <a:lstStyle/>
        <a:p>
          <a:endParaRPr lang="nl-NL"/>
        </a:p>
      </dgm:t>
    </dgm:pt>
    <dgm:pt modelId="{A9669E3C-9099-4109-A999-425215C64E8A}" type="pres">
      <dgm:prSet presAssocID="{850227FD-696A-4E6E-AABE-73789947C146}" presName="hierRoot2" presStyleCnt="0">
        <dgm:presLayoutVars>
          <dgm:hierBranch val="init"/>
        </dgm:presLayoutVars>
      </dgm:prSet>
      <dgm:spPr/>
    </dgm:pt>
    <dgm:pt modelId="{64646A77-D318-4D25-A7E9-4B7783288428}" type="pres">
      <dgm:prSet presAssocID="{850227FD-696A-4E6E-AABE-73789947C146}" presName="rootComposite" presStyleCnt="0"/>
      <dgm:spPr/>
    </dgm:pt>
    <dgm:pt modelId="{CAB29DCA-238D-48F4-BDF9-29AD561F8F27}" type="pres">
      <dgm:prSet presAssocID="{850227FD-696A-4E6E-AABE-73789947C146}" presName="rootText" presStyleLbl="node4" presStyleIdx="6" presStyleCnt="8">
        <dgm:presLayoutVars>
          <dgm:chPref val="3"/>
        </dgm:presLayoutVars>
      </dgm:prSet>
      <dgm:spPr/>
      <dgm:t>
        <a:bodyPr/>
        <a:lstStyle/>
        <a:p>
          <a:endParaRPr lang="nl-NL"/>
        </a:p>
      </dgm:t>
    </dgm:pt>
    <dgm:pt modelId="{7E807C02-177D-40C4-B279-01E3A4E9524A}" type="pres">
      <dgm:prSet presAssocID="{850227FD-696A-4E6E-AABE-73789947C146}" presName="rootConnector" presStyleLbl="node4" presStyleIdx="6" presStyleCnt="8"/>
      <dgm:spPr/>
      <dgm:t>
        <a:bodyPr/>
        <a:lstStyle/>
        <a:p>
          <a:endParaRPr lang="nl-NL"/>
        </a:p>
      </dgm:t>
    </dgm:pt>
    <dgm:pt modelId="{6039CFAD-5084-42E5-823B-71409F313B5B}" type="pres">
      <dgm:prSet presAssocID="{850227FD-696A-4E6E-AABE-73789947C146}" presName="hierChild4" presStyleCnt="0"/>
      <dgm:spPr/>
    </dgm:pt>
    <dgm:pt modelId="{31933583-D4CB-4B7F-B762-6080C4777DE8}" type="pres">
      <dgm:prSet presAssocID="{C4E6A13B-BA59-47C9-A45F-A688298D8710}" presName="Name37" presStyleLbl="parChTrans1D4" presStyleIdx="7" presStyleCnt="8"/>
      <dgm:spPr/>
      <dgm:t>
        <a:bodyPr/>
        <a:lstStyle/>
        <a:p>
          <a:endParaRPr lang="nl-NL"/>
        </a:p>
      </dgm:t>
    </dgm:pt>
    <dgm:pt modelId="{F76DDC40-C395-4081-8BBC-6B0EDB3B65A8}" type="pres">
      <dgm:prSet presAssocID="{71A3BA6B-0B66-4FFB-AFC5-8330E1D51857}" presName="hierRoot2" presStyleCnt="0">
        <dgm:presLayoutVars>
          <dgm:hierBranch val="init"/>
        </dgm:presLayoutVars>
      </dgm:prSet>
      <dgm:spPr/>
    </dgm:pt>
    <dgm:pt modelId="{E7C84D4C-D6B0-4437-BABD-DB01095696A8}" type="pres">
      <dgm:prSet presAssocID="{71A3BA6B-0B66-4FFB-AFC5-8330E1D51857}" presName="rootComposite" presStyleCnt="0"/>
      <dgm:spPr/>
    </dgm:pt>
    <dgm:pt modelId="{72114935-6679-4B4B-BAFF-649E5BE1A38E}" type="pres">
      <dgm:prSet presAssocID="{71A3BA6B-0B66-4FFB-AFC5-8330E1D51857}" presName="rootText" presStyleLbl="node4" presStyleIdx="7" presStyleCnt="8">
        <dgm:presLayoutVars>
          <dgm:chPref val="3"/>
        </dgm:presLayoutVars>
      </dgm:prSet>
      <dgm:spPr/>
      <dgm:t>
        <a:bodyPr/>
        <a:lstStyle/>
        <a:p>
          <a:endParaRPr lang="nl-NL"/>
        </a:p>
      </dgm:t>
    </dgm:pt>
    <dgm:pt modelId="{4036289C-1D27-4448-B099-7C8B6B7E4A43}" type="pres">
      <dgm:prSet presAssocID="{71A3BA6B-0B66-4FFB-AFC5-8330E1D51857}" presName="rootConnector" presStyleLbl="node4" presStyleIdx="7" presStyleCnt="8"/>
      <dgm:spPr/>
      <dgm:t>
        <a:bodyPr/>
        <a:lstStyle/>
        <a:p>
          <a:endParaRPr lang="nl-NL"/>
        </a:p>
      </dgm:t>
    </dgm:pt>
    <dgm:pt modelId="{E59EB5B6-96C9-422A-ABE9-E43B78E1F690}" type="pres">
      <dgm:prSet presAssocID="{71A3BA6B-0B66-4FFB-AFC5-8330E1D51857}" presName="hierChild4" presStyleCnt="0"/>
      <dgm:spPr/>
    </dgm:pt>
    <dgm:pt modelId="{7208D29C-2B97-4680-90BB-9BBFF7CB54C2}" type="pres">
      <dgm:prSet presAssocID="{71A3BA6B-0B66-4FFB-AFC5-8330E1D51857}" presName="hierChild5" presStyleCnt="0"/>
      <dgm:spPr/>
    </dgm:pt>
    <dgm:pt modelId="{E7F4156E-80C9-4619-803A-47EAFAE83730}" type="pres">
      <dgm:prSet presAssocID="{850227FD-696A-4E6E-AABE-73789947C146}" presName="hierChild5" presStyleCnt="0"/>
      <dgm:spPr/>
    </dgm:pt>
    <dgm:pt modelId="{5D0216A3-949A-480E-8E74-D56D1FB451B7}" type="pres">
      <dgm:prSet presAssocID="{EBEBFFCB-296D-473F-9844-BAD6E8524872}" presName="hierChild5" presStyleCnt="0"/>
      <dgm:spPr/>
    </dgm:pt>
    <dgm:pt modelId="{43F78B9E-702C-4C4C-815D-0C16FFAF8091}" type="pres">
      <dgm:prSet presAssocID="{369C2548-CE3C-44EB-A0F4-873E2F6D7004}" presName="hierChild5" presStyleCnt="0"/>
      <dgm:spPr/>
    </dgm:pt>
    <dgm:pt modelId="{8C6282AD-8622-4012-9BFD-597E50057562}" type="pres">
      <dgm:prSet presAssocID="{67A96D68-B6BD-46B4-9B75-9A8D65AC0635}" presName="hierChild5" presStyleCnt="0"/>
      <dgm:spPr/>
    </dgm:pt>
    <dgm:pt modelId="{8A3FBACC-2BB8-4814-8D37-384FA0E11E8A}" type="pres">
      <dgm:prSet presAssocID="{0148022F-CBB2-4CE5-AF4B-95745BAEA77D}" presName="Name37" presStyleLbl="parChTrans1D2" presStyleIdx="3" presStyleCnt="4"/>
      <dgm:spPr/>
      <dgm:t>
        <a:bodyPr/>
        <a:lstStyle/>
        <a:p>
          <a:endParaRPr lang="nl-NL"/>
        </a:p>
      </dgm:t>
    </dgm:pt>
    <dgm:pt modelId="{9FE8951C-7268-4BAA-B981-EF7E2C4F8249}" type="pres">
      <dgm:prSet presAssocID="{74BF011A-2C93-4849-8970-23FD8BFE5E2B}" presName="hierRoot2" presStyleCnt="0">
        <dgm:presLayoutVars>
          <dgm:hierBranch val="init"/>
        </dgm:presLayoutVars>
      </dgm:prSet>
      <dgm:spPr/>
    </dgm:pt>
    <dgm:pt modelId="{C20038B8-D397-43BC-97B8-A6051BA79D15}" type="pres">
      <dgm:prSet presAssocID="{74BF011A-2C93-4849-8970-23FD8BFE5E2B}" presName="rootComposite" presStyleCnt="0"/>
      <dgm:spPr/>
    </dgm:pt>
    <dgm:pt modelId="{C3C4B26A-56C2-4A2B-9F5A-65BA78570BEC}" type="pres">
      <dgm:prSet presAssocID="{74BF011A-2C93-4849-8970-23FD8BFE5E2B}" presName="rootText" presStyleLbl="node2" presStyleIdx="3" presStyleCnt="4">
        <dgm:presLayoutVars>
          <dgm:chPref val="3"/>
        </dgm:presLayoutVars>
      </dgm:prSet>
      <dgm:spPr/>
      <dgm:t>
        <a:bodyPr/>
        <a:lstStyle/>
        <a:p>
          <a:endParaRPr lang="nl-NL"/>
        </a:p>
      </dgm:t>
    </dgm:pt>
    <dgm:pt modelId="{EF698439-42DE-4D6D-9E3B-D5D18AB97334}" type="pres">
      <dgm:prSet presAssocID="{74BF011A-2C93-4849-8970-23FD8BFE5E2B}" presName="rootConnector" presStyleLbl="node2" presStyleIdx="3" presStyleCnt="4"/>
      <dgm:spPr/>
      <dgm:t>
        <a:bodyPr/>
        <a:lstStyle/>
        <a:p>
          <a:endParaRPr lang="nl-NL"/>
        </a:p>
      </dgm:t>
    </dgm:pt>
    <dgm:pt modelId="{CF437937-6C7B-49BD-8251-54048E77D7A4}" type="pres">
      <dgm:prSet presAssocID="{74BF011A-2C93-4849-8970-23FD8BFE5E2B}" presName="hierChild4" presStyleCnt="0"/>
      <dgm:spPr/>
    </dgm:pt>
    <dgm:pt modelId="{A13687C8-367B-45CD-99B0-7EACBB1BCED0}" type="pres">
      <dgm:prSet presAssocID="{2A179F9B-6EDA-4006-A65C-FE771D3C5460}" presName="Name37" presStyleLbl="parChTrans1D3" presStyleIdx="7" presStyleCnt="9"/>
      <dgm:spPr/>
      <dgm:t>
        <a:bodyPr/>
        <a:lstStyle/>
        <a:p>
          <a:endParaRPr lang="nl-NL"/>
        </a:p>
      </dgm:t>
    </dgm:pt>
    <dgm:pt modelId="{F1C742D5-BA76-4F57-89BB-6E382A7012C5}" type="pres">
      <dgm:prSet presAssocID="{7143FD21-98FD-4B44-9F27-8C6771FFD0E3}" presName="hierRoot2" presStyleCnt="0">
        <dgm:presLayoutVars>
          <dgm:hierBranch val="init"/>
        </dgm:presLayoutVars>
      </dgm:prSet>
      <dgm:spPr/>
    </dgm:pt>
    <dgm:pt modelId="{F22C671F-8D86-489E-97DA-90B877F3545E}" type="pres">
      <dgm:prSet presAssocID="{7143FD21-98FD-4B44-9F27-8C6771FFD0E3}" presName="rootComposite" presStyleCnt="0"/>
      <dgm:spPr/>
    </dgm:pt>
    <dgm:pt modelId="{D84B5B39-F148-4BB3-A3DF-9CA8A6788FAF}" type="pres">
      <dgm:prSet presAssocID="{7143FD21-98FD-4B44-9F27-8C6771FFD0E3}" presName="rootText" presStyleLbl="node3" presStyleIdx="7" presStyleCnt="9">
        <dgm:presLayoutVars>
          <dgm:chPref val="3"/>
        </dgm:presLayoutVars>
      </dgm:prSet>
      <dgm:spPr/>
      <dgm:t>
        <a:bodyPr/>
        <a:lstStyle/>
        <a:p>
          <a:endParaRPr lang="nl-NL"/>
        </a:p>
      </dgm:t>
    </dgm:pt>
    <dgm:pt modelId="{BFDD161B-E1C0-42B3-80CA-6E5AFCCEE523}" type="pres">
      <dgm:prSet presAssocID="{7143FD21-98FD-4B44-9F27-8C6771FFD0E3}" presName="rootConnector" presStyleLbl="node3" presStyleIdx="7" presStyleCnt="9"/>
      <dgm:spPr/>
      <dgm:t>
        <a:bodyPr/>
        <a:lstStyle/>
        <a:p>
          <a:endParaRPr lang="nl-NL"/>
        </a:p>
      </dgm:t>
    </dgm:pt>
    <dgm:pt modelId="{5AD8A45B-EAC9-49AD-BD80-63000F9ADF49}" type="pres">
      <dgm:prSet presAssocID="{7143FD21-98FD-4B44-9F27-8C6771FFD0E3}" presName="hierChild4" presStyleCnt="0"/>
      <dgm:spPr/>
    </dgm:pt>
    <dgm:pt modelId="{DB9795C0-4406-4913-8AE4-8EA8CDADA288}" type="pres">
      <dgm:prSet presAssocID="{7143FD21-98FD-4B44-9F27-8C6771FFD0E3}" presName="hierChild5" presStyleCnt="0"/>
      <dgm:spPr/>
    </dgm:pt>
    <dgm:pt modelId="{4097683D-98B7-4B5C-879F-1D41885C552E}" type="pres">
      <dgm:prSet presAssocID="{AA47BA6C-896D-4297-BAE6-0CB9D7C83F93}" presName="Name37" presStyleLbl="parChTrans1D3" presStyleIdx="8" presStyleCnt="9"/>
      <dgm:spPr/>
      <dgm:t>
        <a:bodyPr/>
        <a:lstStyle/>
        <a:p>
          <a:endParaRPr lang="nl-NL"/>
        </a:p>
      </dgm:t>
    </dgm:pt>
    <dgm:pt modelId="{20B206D3-61DC-432B-BC32-A870E72ED339}" type="pres">
      <dgm:prSet presAssocID="{6BCC64F7-1277-4E07-90F0-8146D13021F6}" presName="hierRoot2" presStyleCnt="0">
        <dgm:presLayoutVars>
          <dgm:hierBranch val="init"/>
        </dgm:presLayoutVars>
      </dgm:prSet>
      <dgm:spPr/>
    </dgm:pt>
    <dgm:pt modelId="{ABAD228C-32EB-4E5F-B1CC-B68047730509}" type="pres">
      <dgm:prSet presAssocID="{6BCC64F7-1277-4E07-90F0-8146D13021F6}" presName="rootComposite" presStyleCnt="0"/>
      <dgm:spPr/>
    </dgm:pt>
    <dgm:pt modelId="{D412D5E0-28E2-46FB-8B48-D6CD0423D2FD}" type="pres">
      <dgm:prSet presAssocID="{6BCC64F7-1277-4E07-90F0-8146D13021F6}" presName="rootText" presStyleLbl="node3" presStyleIdx="8" presStyleCnt="9">
        <dgm:presLayoutVars>
          <dgm:chPref val="3"/>
        </dgm:presLayoutVars>
      </dgm:prSet>
      <dgm:spPr/>
      <dgm:t>
        <a:bodyPr/>
        <a:lstStyle/>
        <a:p>
          <a:endParaRPr lang="nl-NL"/>
        </a:p>
      </dgm:t>
    </dgm:pt>
    <dgm:pt modelId="{D2C5A849-F61D-4275-9BC3-8EC590562939}" type="pres">
      <dgm:prSet presAssocID="{6BCC64F7-1277-4E07-90F0-8146D13021F6}" presName="rootConnector" presStyleLbl="node3" presStyleIdx="8" presStyleCnt="9"/>
      <dgm:spPr/>
      <dgm:t>
        <a:bodyPr/>
        <a:lstStyle/>
        <a:p>
          <a:endParaRPr lang="nl-NL"/>
        </a:p>
      </dgm:t>
    </dgm:pt>
    <dgm:pt modelId="{365D62B4-0327-497A-87A3-E4A1ED173C99}" type="pres">
      <dgm:prSet presAssocID="{6BCC64F7-1277-4E07-90F0-8146D13021F6}" presName="hierChild4" presStyleCnt="0"/>
      <dgm:spPr/>
    </dgm:pt>
    <dgm:pt modelId="{C449204E-26C8-4997-874C-EC572AE9839C}" type="pres">
      <dgm:prSet presAssocID="{6BCC64F7-1277-4E07-90F0-8146D13021F6}" presName="hierChild5" presStyleCnt="0"/>
      <dgm:spPr/>
    </dgm:pt>
    <dgm:pt modelId="{E97DFCED-001D-4526-853B-09DD36343C7A}" type="pres">
      <dgm:prSet presAssocID="{74BF011A-2C93-4849-8970-23FD8BFE5E2B}" presName="hierChild5" presStyleCnt="0"/>
      <dgm:spPr/>
    </dgm:pt>
    <dgm:pt modelId="{C4CA2857-927D-4FAC-845C-451C93B0F4A9}" type="pres">
      <dgm:prSet presAssocID="{1DAFDBB6-8395-406D-8E35-26336871E082}" presName="hierChild3" presStyleCnt="0"/>
      <dgm:spPr/>
    </dgm:pt>
    <dgm:pt modelId="{20F8C8FB-25EA-40C4-9568-2CB911E730F3}" type="pres">
      <dgm:prSet presAssocID="{C235CB76-9E8F-4F2C-9C14-18A7B6662BF8}" presName="hierRoot1" presStyleCnt="0">
        <dgm:presLayoutVars>
          <dgm:hierBranch val="init"/>
        </dgm:presLayoutVars>
      </dgm:prSet>
      <dgm:spPr/>
    </dgm:pt>
    <dgm:pt modelId="{B4B99009-AE8D-4C1D-A423-A741C45412A9}" type="pres">
      <dgm:prSet presAssocID="{C235CB76-9E8F-4F2C-9C14-18A7B6662BF8}" presName="rootComposite1" presStyleCnt="0"/>
      <dgm:spPr/>
    </dgm:pt>
    <dgm:pt modelId="{35F29CD9-C23D-4ADD-A970-C6A560C1F1DF}" type="pres">
      <dgm:prSet presAssocID="{C235CB76-9E8F-4F2C-9C14-18A7B6662BF8}" presName="rootText1" presStyleLbl="node0" presStyleIdx="1" presStyleCnt="2">
        <dgm:presLayoutVars>
          <dgm:chPref val="3"/>
        </dgm:presLayoutVars>
      </dgm:prSet>
      <dgm:spPr/>
      <dgm:t>
        <a:bodyPr/>
        <a:lstStyle/>
        <a:p>
          <a:endParaRPr lang="nl-NL"/>
        </a:p>
      </dgm:t>
    </dgm:pt>
    <dgm:pt modelId="{27ADBC41-F610-44BB-8C53-D1B5A88FCAD8}" type="pres">
      <dgm:prSet presAssocID="{C235CB76-9E8F-4F2C-9C14-18A7B6662BF8}" presName="rootConnector1" presStyleLbl="node1" presStyleIdx="0" presStyleCnt="0"/>
      <dgm:spPr/>
      <dgm:t>
        <a:bodyPr/>
        <a:lstStyle/>
        <a:p>
          <a:endParaRPr lang="nl-NL"/>
        </a:p>
      </dgm:t>
    </dgm:pt>
    <dgm:pt modelId="{EB918546-76D7-448E-BEEC-2E71682F5407}" type="pres">
      <dgm:prSet presAssocID="{C235CB76-9E8F-4F2C-9C14-18A7B6662BF8}" presName="hierChild2" presStyleCnt="0"/>
      <dgm:spPr/>
    </dgm:pt>
    <dgm:pt modelId="{D07E7B93-673F-4B71-8D82-07F042566319}" type="pres">
      <dgm:prSet presAssocID="{C235CB76-9E8F-4F2C-9C14-18A7B6662BF8}" presName="hierChild3" presStyleCnt="0"/>
      <dgm:spPr/>
    </dgm:pt>
  </dgm:ptLst>
  <dgm:cxnLst>
    <dgm:cxn modelId="{63C7C0C1-18BD-4B5D-9F3F-67DBBB69ECFA}" type="presOf" srcId="{E86E4BC1-DBB2-4961-919B-37DD2E8091DD}" destId="{D7F35E66-5F10-49D7-9580-2DB76B45369D}" srcOrd="1" destOrd="0" presId="urn:microsoft.com/office/officeart/2005/8/layout/orgChart1"/>
    <dgm:cxn modelId="{660174F4-B239-4141-852D-FA0CE768C670}" srcId="{EAD7C900-AC14-45AA-AA7A-32F2D2C4578C}" destId="{9EBDCEC8-0341-45D8-A441-36520E6644FD}" srcOrd="0" destOrd="0" parTransId="{C47F6E65-0F45-4A55-8E58-86DBD56B3B29}" sibTransId="{FED0494C-2F76-4333-9132-C8006B7B37FA}"/>
    <dgm:cxn modelId="{DCF5E711-9C59-4D03-9309-15A0F6622972}" type="presOf" srcId="{67A96D68-B6BD-46B4-9B75-9A8D65AC0635}" destId="{A1BA210F-28BF-4D5E-8867-B9C4CF76BD14}" srcOrd="0" destOrd="0" presId="urn:microsoft.com/office/officeart/2005/8/layout/orgChart1"/>
    <dgm:cxn modelId="{816E307F-3387-4B0C-8DE2-68F757D6E470}" srcId="{1DAFDBB6-8395-406D-8E35-26336871E082}" destId="{AA9311E4-78CD-4FC8-A16D-56FC869FDFCF}" srcOrd="0" destOrd="0" parTransId="{C2638407-E068-4D15-8CC7-658631BCCCEB}" sibTransId="{95D5FD23-1BA9-4792-B9BF-E9C8D41A9003}"/>
    <dgm:cxn modelId="{DBC30176-F757-4A96-92FF-582EC768E796}" type="presOf" srcId="{004DC190-4CB1-4209-899D-25009E9BE858}" destId="{06F2149E-A0D4-42D1-914B-A494743CF497}" srcOrd="1" destOrd="0" presId="urn:microsoft.com/office/officeart/2005/8/layout/orgChart1"/>
    <dgm:cxn modelId="{C6D64741-7874-4D91-87E1-0EB5F7AB9CC3}" type="presOf" srcId="{71D8F595-A67F-4B3D-8802-D5E965100F87}" destId="{D0D14810-C232-4434-A5D9-66E58CA05F91}" srcOrd="0" destOrd="0" presId="urn:microsoft.com/office/officeart/2005/8/layout/orgChart1"/>
    <dgm:cxn modelId="{5B007A6C-8492-4EE3-9A09-D9986D2B0360}" srcId="{1DAFDBB6-8395-406D-8E35-26336871E082}" destId="{5280F5D0-BBA9-4B50-97B7-05AECA17D038}" srcOrd="1" destOrd="0" parTransId="{E2BB06C0-F4CD-4F17-A814-6B2650819CA0}" sibTransId="{57F0E6DF-3991-4B83-A426-8B10B242DB81}"/>
    <dgm:cxn modelId="{03695E72-B37E-49D9-A3C0-74492D77805B}" type="presOf" srcId="{EAD7C900-AC14-45AA-AA7A-32F2D2C4578C}" destId="{E2BF9163-4C8A-4E4D-A392-2E9AD63CF26B}" srcOrd="1" destOrd="0" presId="urn:microsoft.com/office/officeart/2005/8/layout/orgChart1"/>
    <dgm:cxn modelId="{D490C0BF-CB05-4CCB-B6C6-FAB18E3E550F}" srcId="{850227FD-696A-4E6E-AABE-73789947C146}" destId="{71A3BA6B-0B66-4FFB-AFC5-8330E1D51857}" srcOrd="0" destOrd="0" parTransId="{C4E6A13B-BA59-47C9-A45F-A688298D8710}" sibTransId="{AA9D5C29-16B5-4769-AA06-CDB3BD0BCED7}"/>
    <dgm:cxn modelId="{4CCE967C-8068-40C3-969C-4989F4F50F6B}" srcId="{5280F5D0-BBA9-4B50-97B7-05AECA17D038}" destId="{01E6C257-1235-4C03-A1E6-23D13166589E}" srcOrd="0" destOrd="0" parTransId="{978EA655-40F1-436B-92F3-3B144D0A7069}" sibTransId="{7D1C18E7-C28E-423F-B91E-D1759817F5C8}"/>
    <dgm:cxn modelId="{37626A50-BC10-4E16-B163-9A36DD6D7AF9}" type="presOf" srcId="{67A96D68-B6BD-46B4-9B75-9A8D65AC0635}" destId="{3D39ECDD-B283-4701-BE1C-5BFC5DE3F1F2}" srcOrd="1" destOrd="0" presId="urn:microsoft.com/office/officeart/2005/8/layout/orgChart1"/>
    <dgm:cxn modelId="{0ABA0161-1B13-4221-9B6F-CEAE02F2C447}" type="presOf" srcId="{C14C95A4-018E-478A-9B19-B2C977AA01EB}" destId="{D09E75F8-F1BA-4D8E-96B5-166F85757609}" srcOrd="0" destOrd="0" presId="urn:microsoft.com/office/officeart/2005/8/layout/orgChart1"/>
    <dgm:cxn modelId="{A5E19B2A-D997-40B4-B80B-46A1BE7E10D9}" srcId="{5280F5D0-BBA9-4B50-97B7-05AECA17D038}" destId="{CB4C5649-A1FC-4041-8A0D-A04D58088B8E}" srcOrd="2" destOrd="0" parTransId="{5184D157-45CA-4FEF-A58A-B26221F9CA48}" sibTransId="{F91042BC-8DE1-41AD-8A66-0DFA0C88EF51}"/>
    <dgm:cxn modelId="{B76585CE-1779-424D-B2E2-7FEE66E4916A}" type="presOf" srcId="{C235CB76-9E8F-4F2C-9C14-18A7B6662BF8}" destId="{27ADBC41-F610-44BB-8C53-D1B5A88FCAD8}" srcOrd="1" destOrd="0" presId="urn:microsoft.com/office/officeart/2005/8/layout/orgChart1"/>
    <dgm:cxn modelId="{FDBA60A5-427A-4B3C-83D5-09192C228D4E}" srcId="{369C2548-CE3C-44EB-A0F4-873E2F6D7004}" destId="{B054B5AA-1921-420C-B9DE-D4DBC5DDE514}" srcOrd="0" destOrd="0" parTransId="{71D8F595-A67F-4B3D-8802-D5E965100F87}" sibTransId="{C9401494-99D5-49E1-A9C3-0C677E96A860}"/>
    <dgm:cxn modelId="{C4C77FA5-BA83-44B8-9716-AF9CD02C0E25}" type="presOf" srcId="{C235CB76-9E8F-4F2C-9C14-18A7B6662BF8}" destId="{35F29CD9-C23D-4ADD-A970-C6A560C1F1DF}" srcOrd="0" destOrd="0" presId="urn:microsoft.com/office/officeart/2005/8/layout/orgChart1"/>
    <dgm:cxn modelId="{AAB06E5B-8496-4810-924A-D277DC6A590D}" type="presOf" srcId="{5CED7F9F-0C26-435D-B060-AB41767509CC}" destId="{9BBADD5D-AD1A-4DF4-8F42-0A92B40BD590}" srcOrd="0" destOrd="0" presId="urn:microsoft.com/office/officeart/2005/8/layout/orgChart1"/>
    <dgm:cxn modelId="{AFD154FF-72AB-48B3-817D-C996BFC5C839}" type="presOf" srcId="{D715A920-8A2C-43A6-AA53-8218D0FB3EA8}" destId="{1A761729-6501-4041-A703-760E50D2A6CF}" srcOrd="1" destOrd="0" presId="urn:microsoft.com/office/officeart/2005/8/layout/orgChart1"/>
    <dgm:cxn modelId="{907C9644-0C3D-4704-84B3-4EA7FEECC269}" type="presOf" srcId="{71A3BA6B-0B66-4FFB-AFC5-8330E1D51857}" destId="{72114935-6679-4B4B-BAFF-649E5BE1A38E}" srcOrd="0" destOrd="0" presId="urn:microsoft.com/office/officeart/2005/8/layout/orgChart1"/>
    <dgm:cxn modelId="{4F81F9B9-2061-41FA-9A5F-35809E6E0FE1}" type="presOf" srcId="{369C2548-CE3C-44EB-A0F4-873E2F6D7004}" destId="{BD57B6AA-A262-4F67-99A6-B434AD4E5F20}" srcOrd="0" destOrd="0" presId="urn:microsoft.com/office/officeart/2005/8/layout/orgChart1"/>
    <dgm:cxn modelId="{31AAC9CC-AF7A-4BD5-8208-557E7FA86E55}" type="presOf" srcId="{71A3BA6B-0B66-4FFB-AFC5-8330E1D51857}" destId="{4036289C-1D27-4448-B099-7C8B6B7E4A43}" srcOrd="1" destOrd="0" presId="urn:microsoft.com/office/officeart/2005/8/layout/orgChart1"/>
    <dgm:cxn modelId="{C1BBF956-BE2D-4BF5-A37A-D6E053F970D1}" type="presOf" srcId="{9EBDCEC8-0341-45D8-A441-36520E6644FD}" destId="{C53B362A-6F2C-4E2B-ADE9-137C00A75634}" srcOrd="1" destOrd="0" presId="urn:microsoft.com/office/officeart/2005/8/layout/orgChart1"/>
    <dgm:cxn modelId="{676BE004-627D-4937-9808-6B6F808FA053}" type="presOf" srcId="{AA47BA6C-896D-4297-BAE6-0CB9D7C83F93}" destId="{4097683D-98B7-4B5C-879F-1D41885C552E}" srcOrd="0" destOrd="0" presId="urn:microsoft.com/office/officeart/2005/8/layout/orgChart1"/>
    <dgm:cxn modelId="{EF51C856-8E90-4AF0-A330-5BCEEA5A6F4F}" srcId="{74BF011A-2C93-4849-8970-23FD8BFE5E2B}" destId="{6BCC64F7-1277-4E07-90F0-8146D13021F6}" srcOrd="1" destOrd="0" parTransId="{AA47BA6C-896D-4297-BAE6-0CB9D7C83F93}" sibTransId="{9326A4F2-A4FB-4227-A112-F52078FA2993}"/>
    <dgm:cxn modelId="{3CDC8982-3BFB-465C-A049-78AA94F0D353}" srcId="{67A96D68-B6BD-46B4-9B75-9A8D65AC0635}" destId="{369C2548-CE3C-44EB-A0F4-873E2F6D7004}" srcOrd="1" destOrd="0" parTransId="{5CED7F9F-0C26-435D-B060-AB41767509CC}" sibTransId="{0B3AE871-AA41-455A-B4BF-650E495F7639}"/>
    <dgm:cxn modelId="{F2F9984B-0A4B-4AE5-A05E-997E47EAE297}" type="presOf" srcId="{CB4C5649-A1FC-4041-8A0D-A04D58088B8E}" destId="{3FC5DA98-823D-4B97-9987-B008B3CE25EF}" srcOrd="1" destOrd="0" presId="urn:microsoft.com/office/officeart/2005/8/layout/orgChart1"/>
    <dgm:cxn modelId="{C0E85BE4-331E-427A-BF95-EABB57822AAB}" srcId="{74BF011A-2C93-4849-8970-23FD8BFE5E2B}" destId="{7143FD21-98FD-4B44-9F27-8C6771FFD0E3}" srcOrd="0" destOrd="0" parTransId="{2A179F9B-6EDA-4006-A65C-FE771D3C5460}" sibTransId="{AF069FED-F492-4133-917D-0C61214A336F}"/>
    <dgm:cxn modelId="{90655DE0-418B-4CF6-B348-ACC1F7F336F2}" type="presOf" srcId="{978EA655-40F1-436B-92F3-3B144D0A7069}" destId="{4DF21F19-7B62-4AD6-B407-371836886403}" srcOrd="0" destOrd="0" presId="urn:microsoft.com/office/officeart/2005/8/layout/orgChart1"/>
    <dgm:cxn modelId="{E721074D-F349-40ED-A8E5-04AEA6B9D9BC}" type="presOf" srcId="{B054B5AA-1921-420C-B9DE-D4DBC5DDE514}" destId="{3AA1A140-275F-49EA-93CF-47E850EDF276}" srcOrd="1" destOrd="0" presId="urn:microsoft.com/office/officeart/2005/8/layout/orgChart1"/>
    <dgm:cxn modelId="{04EC08B4-E15C-47DD-8FB2-8EBBBA3BE522}" srcId="{539FFE66-CF9A-4B5F-A23D-B73DCB8A2C7D}" destId="{432E84C4-497A-4C16-879A-3EE79E01E0EE}" srcOrd="0" destOrd="0" parTransId="{10FDE490-DA9C-42DD-A319-E59491B4B6D5}" sibTransId="{1912B73C-652C-4B5A-B139-2FA003E5A9D4}"/>
    <dgm:cxn modelId="{2B3AAB35-1601-4D4E-8BCE-E1A5DB7DDF05}" type="presOf" srcId="{01E6C257-1235-4C03-A1E6-23D13166589E}" destId="{B9CA462B-7188-4457-A43D-6368AE044075}" srcOrd="1" destOrd="0" presId="urn:microsoft.com/office/officeart/2005/8/layout/orgChart1"/>
    <dgm:cxn modelId="{E73785FB-61B8-4825-BFB6-C76FFA28EFAF}" type="presOf" srcId="{074AD57A-829A-4718-8B5E-2243F8A354C7}" destId="{31C418AD-7EEA-4EF8-8E62-C61DB7CF7DBA}" srcOrd="0" destOrd="0" presId="urn:microsoft.com/office/officeart/2005/8/layout/orgChart1"/>
    <dgm:cxn modelId="{B8911E14-48E6-46D5-A497-1E7C14574882}" type="presOf" srcId="{D715A920-8A2C-43A6-AA53-8218D0FB3EA8}" destId="{8D747283-DBCF-4248-B9BB-6D387649B288}" srcOrd="0" destOrd="0" presId="urn:microsoft.com/office/officeart/2005/8/layout/orgChart1"/>
    <dgm:cxn modelId="{F5FBC65B-5799-4BEC-8E65-ABDE350BF3EE}" type="presOf" srcId="{539FFE66-CF9A-4B5F-A23D-B73DCB8A2C7D}" destId="{73DD02D1-2301-49EA-8C93-6F5FBF4D3CE2}" srcOrd="0" destOrd="0" presId="urn:microsoft.com/office/officeart/2005/8/layout/orgChart1"/>
    <dgm:cxn modelId="{1A158140-D668-4D2A-9DFB-EB4856075651}" type="presOf" srcId="{C4E6A13B-BA59-47C9-A45F-A688298D8710}" destId="{31933583-D4CB-4B7F-B762-6080C4777DE8}" srcOrd="0" destOrd="0" presId="urn:microsoft.com/office/officeart/2005/8/layout/orgChart1"/>
    <dgm:cxn modelId="{98C8E7D9-9459-45FC-9CD4-70A661858020}" type="presOf" srcId="{B054B5AA-1921-420C-B9DE-D4DBC5DDE514}" destId="{EC73CD01-2D0C-4F01-B3DE-351198D9A1A3}" srcOrd="0" destOrd="0" presId="urn:microsoft.com/office/officeart/2005/8/layout/orgChart1"/>
    <dgm:cxn modelId="{A14A07F8-F908-463F-981A-C9C1FCA97BB5}" type="presOf" srcId="{EBEBFFCB-296D-473F-9844-BAD6E8524872}" destId="{8444FF16-93C2-4C79-8F59-4DF2EFDBC9DB}" srcOrd="1" destOrd="0" presId="urn:microsoft.com/office/officeart/2005/8/layout/orgChart1"/>
    <dgm:cxn modelId="{A646BFDD-A84F-42F2-B352-38D7F7D85F3F}" type="presOf" srcId="{C2638407-E068-4D15-8CC7-658631BCCCEB}" destId="{F6C4C0EA-99CF-48FA-BFA8-6DAA567B6129}" srcOrd="0" destOrd="0" presId="urn:microsoft.com/office/officeart/2005/8/layout/orgChart1"/>
    <dgm:cxn modelId="{70E564EA-36AA-47EE-890E-660C5F23CB0D}" srcId="{67A96D68-B6BD-46B4-9B75-9A8D65AC0635}" destId="{539FFE66-CF9A-4B5F-A23D-B73DCB8A2C7D}" srcOrd="0" destOrd="0" parTransId="{50C917C6-1A06-4C8D-8FE1-12D9739C1735}" sibTransId="{87D632D0-3F6F-402F-BD8F-2362988EBFD1}"/>
    <dgm:cxn modelId="{D9599683-AE25-4ED1-A170-E879B59F2BC4}" type="presOf" srcId="{10FDE490-DA9C-42DD-A319-E59491B4B6D5}" destId="{A4C475A7-40FC-4A14-A65B-47B5E45BBFD5}" srcOrd="0" destOrd="0" presId="urn:microsoft.com/office/officeart/2005/8/layout/orgChart1"/>
    <dgm:cxn modelId="{DA293FE4-DCE8-414C-88FE-2226DFA18E9E}" type="presOf" srcId="{004DC190-4CB1-4209-899D-25009E9BE858}" destId="{866B3E9D-E97E-4312-BD82-9C80148CC414}" srcOrd="0" destOrd="0" presId="urn:microsoft.com/office/officeart/2005/8/layout/orgChart1"/>
    <dgm:cxn modelId="{5947BC06-B749-4AF1-9298-245BE6AF0836}" srcId="{1DAFDBB6-8395-406D-8E35-26336871E082}" destId="{67A96D68-B6BD-46B4-9B75-9A8D65AC0635}" srcOrd="2" destOrd="0" parTransId="{1B96F8F9-3A26-435D-8771-5D2FA162723A}" sibTransId="{B5EF7CDE-5D4D-4E5B-8AF5-327E3E8BEE7C}"/>
    <dgm:cxn modelId="{AB7C2EBB-6572-4EB0-B744-E73D5D115D77}" type="presOf" srcId="{1DAFDBB6-8395-406D-8E35-26336871E082}" destId="{84E5A571-1620-4661-A941-FDF7861A357F}" srcOrd="0" destOrd="0" presId="urn:microsoft.com/office/officeart/2005/8/layout/orgChart1"/>
    <dgm:cxn modelId="{9DB91CB2-D23B-4903-B93E-B919C738FFE1}" type="presOf" srcId="{850227FD-696A-4E6E-AABE-73789947C146}" destId="{CAB29DCA-238D-48F4-BDF9-29AD561F8F27}" srcOrd="0" destOrd="0" presId="urn:microsoft.com/office/officeart/2005/8/layout/orgChart1"/>
    <dgm:cxn modelId="{9DAB1512-E583-4D3C-BC29-A85F5AB7B90F}" srcId="{AA9311E4-78CD-4FC8-A16D-56FC869FDFCF}" destId="{004DC190-4CB1-4209-899D-25009E9BE858}" srcOrd="0" destOrd="0" parTransId="{D515E6A6-C494-45A6-95D3-B117B77340F2}" sibTransId="{FCDB2B09-DD1E-404B-AF17-3084F547F13C}"/>
    <dgm:cxn modelId="{4DA3FC36-5420-4B7C-B10C-5A7EC438A149}" type="presOf" srcId="{3ACA1CA3-8347-48E0-95B0-6A4F9CD0FA6F}" destId="{EB0C6637-BF9D-468F-99F2-6556E74CCE00}" srcOrd="0" destOrd="0" presId="urn:microsoft.com/office/officeart/2005/8/layout/orgChart1"/>
    <dgm:cxn modelId="{69121D1A-180B-4D02-BE1C-8E2425855E80}" type="presOf" srcId="{7143FD21-98FD-4B44-9F27-8C6771FFD0E3}" destId="{BFDD161B-E1C0-42B3-80CA-6E5AFCCEE523}" srcOrd="1" destOrd="0" presId="urn:microsoft.com/office/officeart/2005/8/layout/orgChart1"/>
    <dgm:cxn modelId="{F42CD353-10FA-48EE-AC39-327AC386F73D}" type="presOf" srcId="{2E87FF8F-56E9-43EB-979F-D06E79DDD818}" destId="{DB16A451-DCBF-4222-96DB-E83FADA41E14}" srcOrd="0" destOrd="0" presId="urn:microsoft.com/office/officeart/2005/8/layout/orgChart1"/>
    <dgm:cxn modelId="{55BD6470-A7CA-44A1-B7E6-DF36DE73D3AE}" type="presOf" srcId="{432E84C4-497A-4C16-879A-3EE79E01E0EE}" destId="{6F83C236-6AE2-4B70-BECC-36F89E5E46B9}" srcOrd="0" destOrd="0" presId="urn:microsoft.com/office/officeart/2005/8/layout/orgChart1"/>
    <dgm:cxn modelId="{8011D9FC-3948-44A7-AB6E-1F186A0F3B79}" type="presOf" srcId="{5184D157-45CA-4FEF-A58A-B26221F9CA48}" destId="{F901B892-F5A8-479D-B02F-DD180F7BC0E3}" srcOrd="0" destOrd="0" presId="urn:microsoft.com/office/officeart/2005/8/layout/orgChart1"/>
    <dgm:cxn modelId="{B75E1D14-02D3-4293-BB7E-3C97602E600A}" type="presOf" srcId="{5280F5D0-BBA9-4B50-97B7-05AECA17D038}" destId="{1D304FF9-9E61-4A78-AB44-195397086913}" srcOrd="0" destOrd="0" presId="urn:microsoft.com/office/officeart/2005/8/layout/orgChart1"/>
    <dgm:cxn modelId="{427C3950-6398-4450-8257-2DD75BF42736}" srcId="{EBEBFFCB-296D-473F-9844-BAD6E8524872}" destId="{850227FD-696A-4E6E-AABE-73789947C146}" srcOrd="1" destOrd="0" parTransId="{074AD57A-829A-4718-8B5E-2243F8A354C7}" sibTransId="{AD3C7F8F-D93C-4BC1-B1A6-91419DD32383}"/>
    <dgm:cxn modelId="{4B32AC24-857E-49A0-BB68-AD6D1AB0AED0}" type="presOf" srcId="{1FEBC340-9921-4862-B7E5-4B7CBA129C02}" destId="{3686AACB-FAEF-45CE-A99B-8624CE9FC70D}" srcOrd="0" destOrd="0" presId="urn:microsoft.com/office/officeart/2005/8/layout/orgChart1"/>
    <dgm:cxn modelId="{0DCDA8F4-70D1-49D0-9B8D-0012F55E4D50}" type="presOf" srcId="{D515E6A6-C494-45A6-95D3-B117B77340F2}" destId="{8C1BD4E9-4AD4-4C2A-9844-781E9B5CFC9C}" srcOrd="0" destOrd="0" presId="urn:microsoft.com/office/officeart/2005/8/layout/orgChart1"/>
    <dgm:cxn modelId="{E2740201-939F-486E-A088-780FB3BF8ECB}" type="presOf" srcId="{1B96F8F9-3A26-435D-8771-5D2FA162723A}" destId="{DA5C9B02-3FEE-4CE2-9477-0B0C4A3AEFA7}" srcOrd="0" destOrd="0" presId="urn:microsoft.com/office/officeart/2005/8/layout/orgChart1"/>
    <dgm:cxn modelId="{F59B3715-D2B9-4FEA-BC39-48FBD96470B7}" type="presOf" srcId="{432E84C4-497A-4C16-879A-3EE79E01E0EE}" destId="{2E0B7BF2-A36C-40FD-9640-D4314FC81FD9}" srcOrd="1" destOrd="0" presId="urn:microsoft.com/office/officeart/2005/8/layout/orgChart1"/>
    <dgm:cxn modelId="{27E5DB4B-6096-4CFE-9226-8301BE4D4997}" type="presOf" srcId="{9EBDCEC8-0341-45D8-A441-36520E6644FD}" destId="{C3E77CCA-78DC-44C7-BBCD-35930738486F}" srcOrd="0" destOrd="0" presId="urn:microsoft.com/office/officeart/2005/8/layout/orgChart1"/>
    <dgm:cxn modelId="{64824929-D659-4F71-B23B-C0E9ECDDA85A}" type="presOf" srcId="{1DAFDBB6-8395-406D-8E35-26336871E082}" destId="{EE5597C2-FAE6-4C41-8553-442E39AC06DD}" srcOrd="1" destOrd="0" presId="urn:microsoft.com/office/officeart/2005/8/layout/orgChart1"/>
    <dgm:cxn modelId="{A0E55A95-31B2-40BB-A2BD-4696379913C1}" type="presOf" srcId="{539FFE66-CF9A-4B5F-A23D-B73DCB8A2C7D}" destId="{7E6457A5-8302-4AD0-9EF2-48BDAB15403B}" srcOrd="1" destOrd="0" presId="urn:microsoft.com/office/officeart/2005/8/layout/orgChart1"/>
    <dgm:cxn modelId="{1BE578F0-C55E-4090-831D-680A3E0F6434}" type="presOf" srcId="{1FEBC340-9921-4862-B7E5-4B7CBA129C02}" destId="{88D9A7C5-5C00-4BB5-8E21-C6FA69C93EDD}" srcOrd="1" destOrd="0" presId="urn:microsoft.com/office/officeart/2005/8/layout/orgChart1"/>
    <dgm:cxn modelId="{B04B06D2-A37B-4DC9-A21E-1174183D1BE8}" type="presOf" srcId="{0148022F-CBB2-4CE5-AF4B-95745BAEA77D}" destId="{8A3FBACC-2BB8-4814-8D37-384FA0E11E8A}" srcOrd="0" destOrd="0" presId="urn:microsoft.com/office/officeart/2005/8/layout/orgChart1"/>
    <dgm:cxn modelId="{ADD5CAFA-9836-4926-A155-451D377959AB}" srcId="{3ACA1CA3-8347-48E0-95B0-6A4F9CD0FA6F}" destId="{1DAFDBB6-8395-406D-8E35-26336871E082}" srcOrd="0" destOrd="0" parTransId="{B3BC7367-CEB6-490D-A80B-F61B10ED3AB1}" sibTransId="{61F3D032-A730-4C81-9780-110CDD6DDEEA}"/>
    <dgm:cxn modelId="{4C024604-211D-4DED-93D6-4E513140F43C}" type="presOf" srcId="{74BF011A-2C93-4849-8970-23FD8BFE5E2B}" destId="{C3C4B26A-56C2-4A2B-9F5A-65BA78570BEC}" srcOrd="0" destOrd="0" presId="urn:microsoft.com/office/officeart/2005/8/layout/orgChart1"/>
    <dgm:cxn modelId="{2A0673BD-F458-4FA1-AB75-02C7149EE0C6}" type="presOf" srcId="{E2BB06C0-F4CD-4F17-A814-6B2650819CA0}" destId="{13489DDF-4147-489E-914D-A5E8BAB661F2}" srcOrd="0" destOrd="0" presId="urn:microsoft.com/office/officeart/2005/8/layout/orgChart1"/>
    <dgm:cxn modelId="{47836393-1C86-49D7-9541-1469D119EB06}" type="presOf" srcId="{CB4C5649-A1FC-4041-8A0D-A04D58088B8E}" destId="{D3596525-5B1E-4582-AFCD-20F2A619BD03}" srcOrd="0" destOrd="0" presId="urn:microsoft.com/office/officeart/2005/8/layout/orgChart1"/>
    <dgm:cxn modelId="{0525B973-055F-4F52-82AF-B49F19BBAD91}" type="presOf" srcId="{A33EFCBD-BE3C-4371-A9CC-FE85C404392A}" destId="{02BFACC0-A118-4726-AED8-C6096FBB84DE}" srcOrd="0" destOrd="0" presId="urn:microsoft.com/office/officeart/2005/8/layout/orgChart1"/>
    <dgm:cxn modelId="{4B174874-026C-4ADC-837E-C2DF4DB1B5A0}" srcId="{EBEBFFCB-296D-473F-9844-BAD6E8524872}" destId="{D715A920-8A2C-43A6-AA53-8218D0FB3EA8}" srcOrd="0" destOrd="0" parTransId="{BBC93586-1F25-4320-BEEF-DA74ED73B23A}" sibTransId="{4D01BCAE-222F-4370-BE59-1CEBFCC8A960}"/>
    <dgm:cxn modelId="{13CFCA2D-8C13-4648-815B-9270A5925EC8}" type="presOf" srcId="{369C2548-CE3C-44EB-A0F4-873E2F6D7004}" destId="{578D511B-42CC-4065-8065-BE5A1E80A258}" srcOrd="1" destOrd="0" presId="urn:microsoft.com/office/officeart/2005/8/layout/orgChart1"/>
    <dgm:cxn modelId="{42C9729B-3839-4613-B257-580AF92328CD}" srcId="{B054B5AA-1921-420C-B9DE-D4DBC5DDE514}" destId="{EAD7C900-AC14-45AA-AA7A-32F2D2C4578C}" srcOrd="0" destOrd="0" parTransId="{A33EFCBD-BE3C-4371-A9CC-FE85C404392A}" sibTransId="{EC5064EA-0072-4F6E-80E7-D7E185003675}"/>
    <dgm:cxn modelId="{FE236A29-1646-467C-889C-C9BED10287EF}" type="presOf" srcId="{BBC93586-1F25-4320-BEEF-DA74ED73B23A}" destId="{DB31AC15-8812-444B-BBEF-1553C142A23A}" srcOrd="0" destOrd="0" presId="urn:microsoft.com/office/officeart/2005/8/layout/orgChart1"/>
    <dgm:cxn modelId="{81782477-0B89-42D8-8E3A-A36FDAFF71FB}" type="presOf" srcId="{E86E4BC1-DBB2-4961-919B-37DD2E8091DD}" destId="{57E0F1C7-489A-4F62-ABF5-ABBB98AE2CAB}" srcOrd="0" destOrd="0" presId="urn:microsoft.com/office/officeart/2005/8/layout/orgChart1"/>
    <dgm:cxn modelId="{A13B1207-244E-45AB-BF80-3852DF19507B}" type="presOf" srcId="{2A179F9B-6EDA-4006-A65C-FE771D3C5460}" destId="{A13687C8-367B-45CD-99B0-7EACBB1BCED0}" srcOrd="0" destOrd="0" presId="urn:microsoft.com/office/officeart/2005/8/layout/orgChart1"/>
    <dgm:cxn modelId="{D7DF6520-5D86-4146-87C8-BFE6CE7DBCB1}" type="presOf" srcId="{74BF011A-2C93-4849-8970-23FD8BFE5E2B}" destId="{EF698439-42DE-4D6D-9E3B-D5D18AB97334}" srcOrd="1" destOrd="0" presId="urn:microsoft.com/office/officeart/2005/8/layout/orgChart1"/>
    <dgm:cxn modelId="{B34BBC5B-13F2-46A9-AC29-7527B8F59AA5}" type="presOf" srcId="{850227FD-696A-4E6E-AABE-73789947C146}" destId="{7E807C02-177D-40C4-B279-01E3A4E9524A}" srcOrd="1" destOrd="0" presId="urn:microsoft.com/office/officeart/2005/8/layout/orgChart1"/>
    <dgm:cxn modelId="{E7909990-5506-41B8-A229-96212EF75231}" type="presOf" srcId="{6BCC64F7-1277-4E07-90F0-8146D13021F6}" destId="{D412D5E0-28E2-46FB-8B48-D6CD0423D2FD}" srcOrd="0" destOrd="0" presId="urn:microsoft.com/office/officeart/2005/8/layout/orgChart1"/>
    <dgm:cxn modelId="{80A2A754-418D-41C7-B5C4-70688B6C87CD}" type="presOf" srcId="{5280F5D0-BBA9-4B50-97B7-05AECA17D038}" destId="{500E74F0-D042-4151-B67D-8F80AACC9E46}" srcOrd="1" destOrd="0" presId="urn:microsoft.com/office/officeart/2005/8/layout/orgChart1"/>
    <dgm:cxn modelId="{65B726AC-0CFD-471F-B364-323661A88137}" srcId="{3ACA1CA3-8347-48E0-95B0-6A4F9CD0FA6F}" destId="{C235CB76-9E8F-4F2C-9C14-18A7B6662BF8}" srcOrd="1" destOrd="0" parTransId="{5F6FB71E-512E-4CB2-A693-7DE8EFB43D96}" sibTransId="{D44F83C6-3B21-4F5E-92DB-CB358E6FF13A}"/>
    <dgm:cxn modelId="{CE54616F-1E11-4D87-A739-02CFA5F1C3EA}" type="presOf" srcId="{C47F6E65-0F45-4A55-8E58-86DBD56B3B29}" destId="{73AFB461-97AF-430B-ACDA-A13177CDAE20}" srcOrd="0" destOrd="0" presId="urn:microsoft.com/office/officeart/2005/8/layout/orgChart1"/>
    <dgm:cxn modelId="{302B1A0D-00D0-43B8-BD31-30368D8DE5B0}" srcId="{5280F5D0-BBA9-4B50-97B7-05AECA17D038}" destId="{E86E4BC1-DBB2-4961-919B-37DD2E8091DD}" srcOrd="3" destOrd="0" parTransId="{C14C95A4-018E-478A-9B19-B2C977AA01EB}" sibTransId="{041E48D5-7CDC-4073-A28D-2F4EB9EF5C12}"/>
    <dgm:cxn modelId="{54D30B7D-1F2E-4D54-AA4E-4277370631D4}" type="presOf" srcId="{AA9311E4-78CD-4FC8-A16D-56FC869FDFCF}" destId="{020F4531-2BF6-4EF7-A37F-2717A665387E}" srcOrd="0" destOrd="0" presId="urn:microsoft.com/office/officeart/2005/8/layout/orgChart1"/>
    <dgm:cxn modelId="{F04E4F4A-75DD-43C7-8C00-4CC3B7D95E2C}" type="presOf" srcId="{EAD7C900-AC14-45AA-AA7A-32F2D2C4578C}" destId="{63835557-75A5-488F-B11D-34E636B91CDF}" srcOrd="0" destOrd="0" presId="urn:microsoft.com/office/officeart/2005/8/layout/orgChart1"/>
    <dgm:cxn modelId="{C8E0C575-9B4E-4CEA-997C-85A757287BCE}" type="presOf" srcId="{50C917C6-1A06-4C8D-8FE1-12D9739C1735}" destId="{E2E30461-C636-45B0-8228-9FDD9C8C74F5}" srcOrd="0" destOrd="0" presId="urn:microsoft.com/office/officeart/2005/8/layout/orgChart1"/>
    <dgm:cxn modelId="{6266D10A-7E6A-4387-ACBF-9A5D07F1E5E1}" type="presOf" srcId="{7143FD21-98FD-4B44-9F27-8C6771FFD0E3}" destId="{D84B5B39-F148-4BB3-A3DF-9CA8A6788FAF}" srcOrd="0" destOrd="0" presId="urn:microsoft.com/office/officeart/2005/8/layout/orgChart1"/>
    <dgm:cxn modelId="{4BFF1342-78FC-4897-B8FB-320FDCD762F6}" type="presOf" srcId="{AA9311E4-78CD-4FC8-A16D-56FC869FDFCF}" destId="{82E739BE-8F27-4EC8-A1EE-D400665D62E4}" srcOrd="1" destOrd="0" presId="urn:microsoft.com/office/officeart/2005/8/layout/orgChart1"/>
    <dgm:cxn modelId="{F09D47D4-3A9D-4250-B7E1-844931A94F99}" type="presOf" srcId="{F2AA57B2-577B-4490-A6EC-85FB7A701BA6}" destId="{1EA09FFA-6C84-4CDE-A6EC-CDEAC11610FF}" srcOrd="0" destOrd="0" presId="urn:microsoft.com/office/officeart/2005/8/layout/orgChart1"/>
    <dgm:cxn modelId="{658BB417-939B-420C-A842-61620DF9F0D6}" type="presOf" srcId="{6BCC64F7-1277-4E07-90F0-8146D13021F6}" destId="{D2C5A849-F61D-4275-9BC3-8EC590562939}" srcOrd="1" destOrd="0" presId="urn:microsoft.com/office/officeart/2005/8/layout/orgChart1"/>
    <dgm:cxn modelId="{32443D72-2B58-4CF9-9B9C-B0FCA3DCD0B8}" srcId="{5280F5D0-BBA9-4B50-97B7-05AECA17D038}" destId="{1FEBC340-9921-4862-B7E5-4B7CBA129C02}" srcOrd="1" destOrd="0" parTransId="{F2AA57B2-577B-4490-A6EC-85FB7A701BA6}" sibTransId="{50D46367-9EF1-4ED8-BB51-87B4A81E7128}"/>
    <dgm:cxn modelId="{AC04EC82-D484-4221-80EB-98364F23549A}" srcId="{369C2548-CE3C-44EB-A0F4-873E2F6D7004}" destId="{EBEBFFCB-296D-473F-9844-BAD6E8524872}" srcOrd="1" destOrd="0" parTransId="{2E87FF8F-56E9-43EB-979F-D06E79DDD818}" sibTransId="{259C78F0-6A48-424E-91B1-596128C571B2}"/>
    <dgm:cxn modelId="{67437267-29B4-4110-B027-D51A4F0EF1E2}" type="presOf" srcId="{01E6C257-1235-4C03-A1E6-23D13166589E}" destId="{24873F8F-7961-4284-9070-C8CED4E07646}" srcOrd="0" destOrd="0" presId="urn:microsoft.com/office/officeart/2005/8/layout/orgChart1"/>
    <dgm:cxn modelId="{8CD74EDA-516A-499E-9A0D-F6402B8FC84B}" srcId="{1DAFDBB6-8395-406D-8E35-26336871E082}" destId="{74BF011A-2C93-4849-8970-23FD8BFE5E2B}" srcOrd="3" destOrd="0" parTransId="{0148022F-CBB2-4CE5-AF4B-95745BAEA77D}" sibTransId="{5FA4AB1D-35C7-4EC5-85F6-286DCD2D530B}"/>
    <dgm:cxn modelId="{2F119C04-CD68-437C-B9ED-F80C164608F4}" type="presOf" srcId="{EBEBFFCB-296D-473F-9844-BAD6E8524872}" destId="{30212A0C-F0E2-494C-8F5A-18BFD5734314}" srcOrd="0" destOrd="0" presId="urn:microsoft.com/office/officeart/2005/8/layout/orgChart1"/>
    <dgm:cxn modelId="{E4657D8B-46DF-4C95-826A-6C636E1FE8B7}" type="presParOf" srcId="{EB0C6637-BF9D-468F-99F2-6556E74CCE00}" destId="{40BD7DE9-879E-4E48-B4F6-299BC1A3A79D}" srcOrd="0" destOrd="0" presId="urn:microsoft.com/office/officeart/2005/8/layout/orgChart1"/>
    <dgm:cxn modelId="{90ECD2A5-5DD8-4C82-BA23-47C70A4B4271}" type="presParOf" srcId="{40BD7DE9-879E-4E48-B4F6-299BC1A3A79D}" destId="{7E46A52B-3E74-4466-83FF-F8C7C0AAFA67}" srcOrd="0" destOrd="0" presId="urn:microsoft.com/office/officeart/2005/8/layout/orgChart1"/>
    <dgm:cxn modelId="{A25AF310-90B0-49A7-9941-2A16DFFE9681}" type="presParOf" srcId="{7E46A52B-3E74-4466-83FF-F8C7C0AAFA67}" destId="{84E5A571-1620-4661-A941-FDF7861A357F}" srcOrd="0" destOrd="0" presId="urn:microsoft.com/office/officeart/2005/8/layout/orgChart1"/>
    <dgm:cxn modelId="{70E6692C-513B-48FC-B74D-5074482596E1}" type="presParOf" srcId="{7E46A52B-3E74-4466-83FF-F8C7C0AAFA67}" destId="{EE5597C2-FAE6-4C41-8553-442E39AC06DD}" srcOrd="1" destOrd="0" presId="urn:microsoft.com/office/officeart/2005/8/layout/orgChart1"/>
    <dgm:cxn modelId="{EF949D93-98F6-497B-A4E1-B27F5C75067D}" type="presParOf" srcId="{40BD7DE9-879E-4E48-B4F6-299BC1A3A79D}" destId="{513A0A4F-EF48-4634-95B3-804A3238F4BC}" srcOrd="1" destOrd="0" presId="urn:microsoft.com/office/officeart/2005/8/layout/orgChart1"/>
    <dgm:cxn modelId="{F1CF1D6A-81BC-40FE-BB8E-7704B9EF6D3F}" type="presParOf" srcId="{513A0A4F-EF48-4634-95B3-804A3238F4BC}" destId="{F6C4C0EA-99CF-48FA-BFA8-6DAA567B6129}" srcOrd="0" destOrd="0" presId="urn:microsoft.com/office/officeart/2005/8/layout/orgChart1"/>
    <dgm:cxn modelId="{3C14537D-0912-4A7D-AF79-0AF8950EF46D}" type="presParOf" srcId="{513A0A4F-EF48-4634-95B3-804A3238F4BC}" destId="{E107F09F-5A59-4285-8382-D084113753D2}" srcOrd="1" destOrd="0" presId="urn:microsoft.com/office/officeart/2005/8/layout/orgChart1"/>
    <dgm:cxn modelId="{38E82DA8-A4FE-4435-81F3-73D6A3FEF5A2}" type="presParOf" srcId="{E107F09F-5A59-4285-8382-D084113753D2}" destId="{61A9AF01-9CA2-4E8C-B0EA-0745FF3A45E3}" srcOrd="0" destOrd="0" presId="urn:microsoft.com/office/officeart/2005/8/layout/orgChart1"/>
    <dgm:cxn modelId="{353C7B4C-8F23-4D67-8F02-E7D27590693C}" type="presParOf" srcId="{61A9AF01-9CA2-4E8C-B0EA-0745FF3A45E3}" destId="{020F4531-2BF6-4EF7-A37F-2717A665387E}" srcOrd="0" destOrd="0" presId="urn:microsoft.com/office/officeart/2005/8/layout/orgChart1"/>
    <dgm:cxn modelId="{61A06BBE-EAE1-4410-8A93-1B5E7042C0F6}" type="presParOf" srcId="{61A9AF01-9CA2-4E8C-B0EA-0745FF3A45E3}" destId="{82E739BE-8F27-4EC8-A1EE-D400665D62E4}" srcOrd="1" destOrd="0" presId="urn:microsoft.com/office/officeart/2005/8/layout/orgChart1"/>
    <dgm:cxn modelId="{B7193972-C912-4558-9007-F968EBC729E1}" type="presParOf" srcId="{E107F09F-5A59-4285-8382-D084113753D2}" destId="{9CA0AC07-322A-4CBB-A7EE-CAE8AC5D5FA2}" srcOrd="1" destOrd="0" presId="urn:microsoft.com/office/officeart/2005/8/layout/orgChart1"/>
    <dgm:cxn modelId="{9549F615-BE1C-48AB-8D44-FE2E6518E6D9}" type="presParOf" srcId="{9CA0AC07-322A-4CBB-A7EE-CAE8AC5D5FA2}" destId="{8C1BD4E9-4AD4-4C2A-9844-781E9B5CFC9C}" srcOrd="0" destOrd="0" presId="urn:microsoft.com/office/officeart/2005/8/layout/orgChart1"/>
    <dgm:cxn modelId="{AFA9B11B-7D57-47DF-97F0-408AF6B38FF6}" type="presParOf" srcId="{9CA0AC07-322A-4CBB-A7EE-CAE8AC5D5FA2}" destId="{96704ACF-4479-4542-9D8B-49C6003C33B9}" srcOrd="1" destOrd="0" presId="urn:microsoft.com/office/officeart/2005/8/layout/orgChart1"/>
    <dgm:cxn modelId="{9C4DCC78-48C2-40B5-AC8A-7B9B621E08A4}" type="presParOf" srcId="{96704ACF-4479-4542-9D8B-49C6003C33B9}" destId="{91F4C385-A41A-4925-A126-0C7CDC726604}" srcOrd="0" destOrd="0" presId="urn:microsoft.com/office/officeart/2005/8/layout/orgChart1"/>
    <dgm:cxn modelId="{C76E1FFD-FC7E-4ED2-B5D0-B4E844DFCD08}" type="presParOf" srcId="{91F4C385-A41A-4925-A126-0C7CDC726604}" destId="{866B3E9D-E97E-4312-BD82-9C80148CC414}" srcOrd="0" destOrd="0" presId="urn:microsoft.com/office/officeart/2005/8/layout/orgChart1"/>
    <dgm:cxn modelId="{3D3C870C-B09A-4BC4-AF1B-53C4AB014AA5}" type="presParOf" srcId="{91F4C385-A41A-4925-A126-0C7CDC726604}" destId="{06F2149E-A0D4-42D1-914B-A494743CF497}" srcOrd="1" destOrd="0" presId="urn:microsoft.com/office/officeart/2005/8/layout/orgChart1"/>
    <dgm:cxn modelId="{5FFF9283-6444-43F7-AF48-5E98DCCEEEEE}" type="presParOf" srcId="{96704ACF-4479-4542-9D8B-49C6003C33B9}" destId="{28307146-ACDC-42B3-80A6-BD8000E94165}" srcOrd="1" destOrd="0" presId="urn:microsoft.com/office/officeart/2005/8/layout/orgChart1"/>
    <dgm:cxn modelId="{E006C203-2761-4AA2-B12D-9984DDFEC7EB}" type="presParOf" srcId="{96704ACF-4479-4542-9D8B-49C6003C33B9}" destId="{A5B47C55-1E54-46D4-BEA6-DF4913B44535}" srcOrd="2" destOrd="0" presId="urn:microsoft.com/office/officeart/2005/8/layout/orgChart1"/>
    <dgm:cxn modelId="{0E38DD9E-F05E-4DFC-A8C9-668DDD62EBF8}" type="presParOf" srcId="{E107F09F-5A59-4285-8382-D084113753D2}" destId="{33644059-8EE1-4B1D-8B82-47F2A830E39F}" srcOrd="2" destOrd="0" presId="urn:microsoft.com/office/officeart/2005/8/layout/orgChart1"/>
    <dgm:cxn modelId="{7A0A1D81-EE8F-4785-8A56-81B356A9EEE7}" type="presParOf" srcId="{513A0A4F-EF48-4634-95B3-804A3238F4BC}" destId="{13489DDF-4147-489E-914D-A5E8BAB661F2}" srcOrd="2" destOrd="0" presId="urn:microsoft.com/office/officeart/2005/8/layout/orgChart1"/>
    <dgm:cxn modelId="{0D9C01B5-3EE9-4401-8355-FFE89C7F5B28}" type="presParOf" srcId="{513A0A4F-EF48-4634-95B3-804A3238F4BC}" destId="{ED1BBEB9-3E24-4BF8-8B31-C1D0F7523E4C}" srcOrd="3" destOrd="0" presId="urn:microsoft.com/office/officeart/2005/8/layout/orgChart1"/>
    <dgm:cxn modelId="{30A739B4-144F-4813-80A1-7924F15BDA2C}" type="presParOf" srcId="{ED1BBEB9-3E24-4BF8-8B31-C1D0F7523E4C}" destId="{A8A3F605-95F7-47E7-B7A4-01C41EB1C0B8}" srcOrd="0" destOrd="0" presId="urn:microsoft.com/office/officeart/2005/8/layout/orgChart1"/>
    <dgm:cxn modelId="{212ABC18-D102-4A37-BA33-785D8B35E6EC}" type="presParOf" srcId="{A8A3F605-95F7-47E7-B7A4-01C41EB1C0B8}" destId="{1D304FF9-9E61-4A78-AB44-195397086913}" srcOrd="0" destOrd="0" presId="urn:microsoft.com/office/officeart/2005/8/layout/orgChart1"/>
    <dgm:cxn modelId="{C3F0FA74-0738-4DB9-9A58-4DFCB35040F1}" type="presParOf" srcId="{A8A3F605-95F7-47E7-B7A4-01C41EB1C0B8}" destId="{500E74F0-D042-4151-B67D-8F80AACC9E46}" srcOrd="1" destOrd="0" presId="urn:microsoft.com/office/officeart/2005/8/layout/orgChart1"/>
    <dgm:cxn modelId="{B54ED95B-BA4B-4752-A60A-35271ECD34EA}" type="presParOf" srcId="{ED1BBEB9-3E24-4BF8-8B31-C1D0F7523E4C}" destId="{3B1901BC-C4BD-4ACE-9C4A-BC54608B37A2}" srcOrd="1" destOrd="0" presId="urn:microsoft.com/office/officeart/2005/8/layout/orgChart1"/>
    <dgm:cxn modelId="{98A3302D-B2A1-430D-9089-CC9C287DC464}" type="presParOf" srcId="{3B1901BC-C4BD-4ACE-9C4A-BC54608B37A2}" destId="{4DF21F19-7B62-4AD6-B407-371836886403}" srcOrd="0" destOrd="0" presId="urn:microsoft.com/office/officeart/2005/8/layout/orgChart1"/>
    <dgm:cxn modelId="{3280F8A7-C830-4A61-B539-6940C8E90EF8}" type="presParOf" srcId="{3B1901BC-C4BD-4ACE-9C4A-BC54608B37A2}" destId="{7773240C-ABFF-4A22-A855-F5C719BBFB20}" srcOrd="1" destOrd="0" presId="urn:microsoft.com/office/officeart/2005/8/layout/orgChart1"/>
    <dgm:cxn modelId="{5A669821-D1D4-4BCC-A42A-DA8110BE8BD5}" type="presParOf" srcId="{7773240C-ABFF-4A22-A855-F5C719BBFB20}" destId="{AF23F780-2AEF-4B13-8E25-3FC7FD0DBAD0}" srcOrd="0" destOrd="0" presId="urn:microsoft.com/office/officeart/2005/8/layout/orgChart1"/>
    <dgm:cxn modelId="{8DBE4C72-BA79-4C26-B0DB-59ED4C2EF71C}" type="presParOf" srcId="{AF23F780-2AEF-4B13-8E25-3FC7FD0DBAD0}" destId="{24873F8F-7961-4284-9070-C8CED4E07646}" srcOrd="0" destOrd="0" presId="urn:microsoft.com/office/officeart/2005/8/layout/orgChart1"/>
    <dgm:cxn modelId="{2BE7001A-C3D5-4C17-9724-DF021241A19F}" type="presParOf" srcId="{AF23F780-2AEF-4B13-8E25-3FC7FD0DBAD0}" destId="{B9CA462B-7188-4457-A43D-6368AE044075}" srcOrd="1" destOrd="0" presId="urn:microsoft.com/office/officeart/2005/8/layout/orgChart1"/>
    <dgm:cxn modelId="{A8280730-C0FA-4335-97DF-49CCC1AE3E2B}" type="presParOf" srcId="{7773240C-ABFF-4A22-A855-F5C719BBFB20}" destId="{9DEFF2FF-CE21-42EE-9020-5115493B0AEB}" srcOrd="1" destOrd="0" presId="urn:microsoft.com/office/officeart/2005/8/layout/orgChart1"/>
    <dgm:cxn modelId="{83BDFF74-5842-457A-94B7-7D7831BD9B93}" type="presParOf" srcId="{7773240C-ABFF-4A22-A855-F5C719BBFB20}" destId="{6F063127-A992-4422-B524-B33D896D327C}" srcOrd="2" destOrd="0" presId="urn:microsoft.com/office/officeart/2005/8/layout/orgChart1"/>
    <dgm:cxn modelId="{2A929342-C76F-41AF-86BB-5EE634F695BD}" type="presParOf" srcId="{3B1901BC-C4BD-4ACE-9C4A-BC54608B37A2}" destId="{1EA09FFA-6C84-4CDE-A6EC-CDEAC11610FF}" srcOrd="2" destOrd="0" presId="urn:microsoft.com/office/officeart/2005/8/layout/orgChart1"/>
    <dgm:cxn modelId="{7D48A7EB-3B45-4D00-B273-9E27DF9E6A0F}" type="presParOf" srcId="{3B1901BC-C4BD-4ACE-9C4A-BC54608B37A2}" destId="{50352DA8-9AD5-4D08-9D2A-82A7AC0A8248}" srcOrd="3" destOrd="0" presId="urn:microsoft.com/office/officeart/2005/8/layout/orgChart1"/>
    <dgm:cxn modelId="{D369BFA4-550E-4510-BA20-2D9119060249}" type="presParOf" srcId="{50352DA8-9AD5-4D08-9D2A-82A7AC0A8248}" destId="{B1C3BF2F-C798-4D15-909D-5751C049AECF}" srcOrd="0" destOrd="0" presId="urn:microsoft.com/office/officeart/2005/8/layout/orgChart1"/>
    <dgm:cxn modelId="{7853D513-2D92-4AA5-8599-5BA28D10CC08}" type="presParOf" srcId="{B1C3BF2F-C798-4D15-909D-5751C049AECF}" destId="{3686AACB-FAEF-45CE-A99B-8624CE9FC70D}" srcOrd="0" destOrd="0" presId="urn:microsoft.com/office/officeart/2005/8/layout/orgChart1"/>
    <dgm:cxn modelId="{3A0CB8E1-23F5-41E5-A6FF-F59299DC10AC}" type="presParOf" srcId="{B1C3BF2F-C798-4D15-909D-5751C049AECF}" destId="{88D9A7C5-5C00-4BB5-8E21-C6FA69C93EDD}" srcOrd="1" destOrd="0" presId="urn:microsoft.com/office/officeart/2005/8/layout/orgChart1"/>
    <dgm:cxn modelId="{5F3A5458-0429-4A17-BFEF-43F1191AD533}" type="presParOf" srcId="{50352DA8-9AD5-4D08-9D2A-82A7AC0A8248}" destId="{5AA9B7F3-F2ED-4CBF-84E2-CD88879B4297}" srcOrd="1" destOrd="0" presId="urn:microsoft.com/office/officeart/2005/8/layout/orgChart1"/>
    <dgm:cxn modelId="{761BEFCC-0ECC-46C2-B1C1-AC0E96DD8F4B}" type="presParOf" srcId="{50352DA8-9AD5-4D08-9D2A-82A7AC0A8248}" destId="{A0E6EADC-A206-410B-9F29-37C6AD45A3BF}" srcOrd="2" destOrd="0" presId="urn:microsoft.com/office/officeart/2005/8/layout/orgChart1"/>
    <dgm:cxn modelId="{5A171CFA-B73C-4893-9F35-EEAE195B2625}" type="presParOf" srcId="{3B1901BC-C4BD-4ACE-9C4A-BC54608B37A2}" destId="{F901B892-F5A8-479D-B02F-DD180F7BC0E3}" srcOrd="4" destOrd="0" presId="urn:microsoft.com/office/officeart/2005/8/layout/orgChart1"/>
    <dgm:cxn modelId="{53333702-74A6-47F8-99F6-B807CB167564}" type="presParOf" srcId="{3B1901BC-C4BD-4ACE-9C4A-BC54608B37A2}" destId="{BC692D85-8767-4A90-9D37-377260505ACB}" srcOrd="5" destOrd="0" presId="urn:microsoft.com/office/officeart/2005/8/layout/orgChart1"/>
    <dgm:cxn modelId="{D1A2EBCE-66EE-4CEA-89B4-A13ED152D695}" type="presParOf" srcId="{BC692D85-8767-4A90-9D37-377260505ACB}" destId="{BE16F195-2D33-4A8B-8D19-3517C8BB99CA}" srcOrd="0" destOrd="0" presId="urn:microsoft.com/office/officeart/2005/8/layout/orgChart1"/>
    <dgm:cxn modelId="{47FFDB4E-77F0-4D84-AD99-559E9644ECA3}" type="presParOf" srcId="{BE16F195-2D33-4A8B-8D19-3517C8BB99CA}" destId="{D3596525-5B1E-4582-AFCD-20F2A619BD03}" srcOrd="0" destOrd="0" presId="urn:microsoft.com/office/officeart/2005/8/layout/orgChart1"/>
    <dgm:cxn modelId="{04A069EE-70FC-4816-A726-CCBAA9232A27}" type="presParOf" srcId="{BE16F195-2D33-4A8B-8D19-3517C8BB99CA}" destId="{3FC5DA98-823D-4B97-9987-B008B3CE25EF}" srcOrd="1" destOrd="0" presId="urn:microsoft.com/office/officeart/2005/8/layout/orgChart1"/>
    <dgm:cxn modelId="{0E3E71D4-2A05-492C-BD5C-C2622EC13BAC}" type="presParOf" srcId="{BC692D85-8767-4A90-9D37-377260505ACB}" destId="{EE469B6F-FEB7-443D-A2B0-F57BC9D1500A}" srcOrd="1" destOrd="0" presId="urn:microsoft.com/office/officeart/2005/8/layout/orgChart1"/>
    <dgm:cxn modelId="{85EB8AAB-49C6-4FB3-823F-C81E2D96D3FE}" type="presParOf" srcId="{BC692D85-8767-4A90-9D37-377260505ACB}" destId="{56F9E502-815C-4352-A189-3CD948810F53}" srcOrd="2" destOrd="0" presId="urn:microsoft.com/office/officeart/2005/8/layout/orgChart1"/>
    <dgm:cxn modelId="{2B8211A1-9321-4C81-A8D5-945C46CA030B}" type="presParOf" srcId="{3B1901BC-C4BD-4ACE-9C4A-BC54608B37A2}" destId="{D09E75F8-F1BA-4D8E-96B5-166F85757609}" srcOrd="6" destOrd="0" presId="urn:microsoft.com/office/officeart/2005/8/layout/orgChart1"/>
    <dgm:cxn modelId="{2AD61341-B1B5-4F3B-A492-1F329580DED6}" type="presParOf" srcId="{3B1901BC-C4BD-4ACE-9C4A-BC54608B37A2}" destId="{411DC26F-E689-49B5-87AB-0839127C45C8}" srcOrd="7" destOrd="0" presId="urn:microsoft.com/office/officeart/2005/8/layout/orgChart1"/>
    <dgm:cxn modelId="{F7713179-C3A2-4828-B2F7-29A707A9BB96}" type="presParOf" srcId="{411DC26F-E689-49B5-87AB-0839127C45C8}" destId="{551BADA9-8ACC-43BC-9721-434FCA348796}" srcOrd="0" destOrd="0" presId="urn:microsoft.com/office/officeart/2005/8/layout/orgChart1"/>
    <dgm:cxn modelId="{90F6FF17-783E-4785-B768-7D53AFB0EF7B}" type="presParOf" srcId="{551BADA9-8ACC-43BC-9721-434FCA348796}" destId="{57E0F1C7-489A-4F62-ABF5-ABBB98AE2CAB}" srcOrd="0" destOrd="0" presId="urn:microsoft.com/office/officeart/2005/8/layout/orgChart1"/>
    <dgm:cxn modelId="{2F7F6162-4985-4A54-A036-5712C3345841}" type="presParOf" srcId="{551BADA9-8ACC-43BC-9721-434FCA348796}" destId="{D7F35E66-5F10-49D7-9580-2DB76B45369D}" srcOrd="1" destOrd="0" presId="urn:microsoft.com/office/officeart/2005/8/layout/orgChart1"/>
    <dgm:cxn modelId="{A0411A7E-FE54-4C13-8E33-F5139E688F64}" type="presParOf" srcId="{411DC26F-E689-49B5-87AB-0839127C45C8}" destId="{A9D57E17-73E2-4BFC-B6AE-732CA02F990D}" srcOrd="1" destOrd="0" presId="urn:microsoft.com/office/officeart/2005/8/layout/orgChart1"/>
    <dgm:cxn modelId="{2907A8E4-B9FF-4002-A515-1BD8398CE07C}" type="presParOf" srcId="{411DC26F-E689-49B5-87AB-0839127C45C8}" destId="{6D6DDF40-9A44-4164-8AEC-6B85EE274DE0}" srcOrd="2" destOrd="0" presId="urn:microsoft.com/office/officeart/2005/8/layout/orgChart1"/>
    <dgm:cxn modelId="{65EB3FF0-D99D-4011-B704-1295C2591B7F}" type="presParOf" srcId="{ED1BBEB9-3E24-4BF8-8B31-C1D0F7523E4C}" destId="{D54965E4-7FE2-471A-AC9A-17FD5F760A8E}" srcOrd="2" destOrd="0" presId="urn:microsoft.com/office/officeart/2005/8/layout/orgChart1"/>
    <dgm:cxn modelId="{B40908E4-3D04-4A92-B8E0-77AF78132343}" type="presParOf" srcId="{513A0A4F-EF48-4634-95B3-804A3238F4BC}" destId="{DA5C9B02-3FEE-4CE2-9477-0B0C4A3AEFA7}" srcOrd="4" destOrd="0" presId="urn:microsoft.com/office/officeart/2005/8/layout/orgChart1"/>
    <dgm:cxn modelId="{B5C9D64F-A0D2-47FC-B6B6-2EC8BAEE0F3F}" type="presParOf" srcId="{513A0A4F-EF48-4634-95B3-804A3238F4BC}" destId="{111F35FA-176A-45AB-973C-37B70D8CC3AA}" srcOrd="5" destOrd="0" presId="urn:microsoft.com/office/officeart/2005/8/layout/orgChart1"/>
    <dgm:cxn modelId="{4F60340E-C932-4FF1-AA26-17AF22F5C509}" type="presParOf" srcId="{111F35FA-176A-45AB-973C-37B70D8CC3AA}" destId="{03EBE7C6-C008-4AC6-8E9A-07C655098015}" srcOrd="0" destOrd="0" presId="urn:microsoft.com/office/officeart/2005/8/layout/orgChart1"/>
    <dgm:cxn modelId="{AF5B1730-82C8-4445-89BB-64280CA7B378}" type="presParOf" srcId="{03EBE7C6-C008-4AC6-8E9A-07C655098015}" destId="{A1BA210F-28BF-4D5E-8867-B9C4CF76BD14}" srcOrd="0" destOrd="0" presId="urn:microsoft.com/office/officeart/2005/8/layout/orgChart1"/>
    <dgm:cxn modelId="{BDF9E17D-66D0-46BD-9B0B-FDFD04F3C5C1}" type="presParOf" srcId="{03EBE7C6-C008-4AC6-8E9A-07C655098015}" destId="{3D39ECDD-B283-4701-BE1C-5BFC5DE3F1F2}" srcOrd="1" destOrd="0" presId="urn:microsoft.com/office/officeart/2005/8/layout/orgChart1"/>
    <dgm:cxn modelId="{967A22E8-D3CE-4E79-86E7-97D48710B7F2}" type="presParOf" srcId="{111F35FA-176A-45AB-973C-37B70D8CC3AA}" destId="{6ACD7117-C98B-45BF-981D-F52F5B96CB22}" srcOrd="1" destOrd="0" presId="urn:microsoft.com/office/officeart/2005/8/layout/orgChart1"/>
    <dgm:cxn modelId="{4FD76083-3B51-4868-8217-63E3DEFD14FB}" type="presParOf" srcId="{6ACD7117-C98B-45BF-981D-F52F5B96CB22}" destId="{E2E30461-C636-45B0-8228-9FDD9C8C74F5}" srcOrd="0" destOrd="0" presId="urn:microsoft.com/office/officeart/2005/8/layout/orgChart1"/>
    <dgm:cxn modelId="{6361D012-50AF-4806-96AA-30285F32E95A}" type="presParOf" srcId="{6ACD7117-C98B-45BF-981D-F52F5B96CB22}" destId="{98188318-F4B8-4E23-9580-2CB2AF1E574D}" srcOrd="1" destOrd="0" presId="urn:microsoft.com/office/officeart/2005/8/layout/orgChart1"/>
    <dgm:cxn modelId="{8E6A271C-C446-4274-B2F8-9DC084D892C2}" type="presParOf" srcId="{98188318-F4B8-4E23-9580-2CB2AF1E574D}" destId="{21E234B7-0D5F-4CD6-B105-26D5D365EBC2}" srcOrd="0" destOrd="0" presId="urn:microsoft.com/office/officeart/2005/8/layout/orgChart1"/>
    <dgm:cxn modelId="{1E7D50D7-E46E-41B9-9530-A82AEDBDE4A6}" type="presParOf" srcId="{21E234B7-0D5F-4CD6-B105-26D5D365EBC2}" destId="{73DD02D1-2301-49EA-8C93-6F5FBF4D3CE2}" srcOrd="0" destOrd="0" presId="urn:microsoft.com/office/officeart/2005/8/layout/orgChart1"/>
    <dgm:cxn modelId="{86E5162B-4EFA-4AD5-ABC9-6321A51FC78B}" type="presParOf" srcId="{21E234B7-0D5F-4CD6-B105-26D5D365EBC2}" destId="{7E6457A5-8302-4AD0-9EF2-48BDAB15403B}" srcOrd="1" destOrd="0" presId="urn:microsoft.com/office/officeart/2005/8/layout/orgChart1"/>
    <dgm:cxn modelId="{3C31FA92-9492-4C61-B802-E3B313D92FDE}" type="presParOf" srcId="{98188318-F4B8-4E23-9580-2CB2AF1E574D}" destId="{80089DB3-039D-4659-BAE2-F69698F9A8B8}" srcOrd="1" destOrd="0" presId="urn:microsoft.com/office/officeart/2005/8/layout/orgChart1"/>
    <dgm:cxn modelId="{AC86487C-E96F-4EB9-AD31-603C94C127FC}" type="presParOf" srcId="{80089DB3-039D-4659-BAE2-F69698F9A8B8}" destId="{A4C475A7-40FC-4A14-A65B-47B5E45BBFD5}" srcOrd="0" destOrd="0" presId="urn:microsoft.com/office/officeart/2005/8/layout/orgChart1"/>
    <dgm:cxn modelId="{0C8B959F-9E86-4CE3-A9EC-3291791158AC}" type="presParOf" srcId="{80089DB3-039D-4659-BAE2-F69698F9A8B8}" destId="{8232EFF4-6561-426B-A8CE-3524CF2FF8B7}" srcOrd="1" destOrd="0" presId="urn:microsoft.com/office/officeart/2005/8/layout/orgChart1"/>
    <dgm:cxn modelId="{8D4B1BB0-1EEC-4D35-8C36-5A5C33C759E0}" type="presParOf" srcId="{8232EFF4-6561-426B-A8CE-3524CF2FF8B7}" destId="{3911504E-96A1-4F2D-9599-5DE57239EF1F}" srcOrd="0" destOrd="0" presId="urn:microsoft.com/office/officeart/2005/8/layout/orgChart1"/>
    <dgm:cxn modelId="{32FFDCD0-C48F-421B-B453-E5FABC8791F0}" type="presParOf" srcId="{3911504E-96A1-4F2D-9599-5DE57239EF1F}" destId="{6F83C236-6AE2-4B70-BECC-36F89E5E46B9}" srcOrd="0" destOrd="0" presId="urn:microsoft.com/office/officeart/2005/8/layout/orgChart1"/>
    <dgm:cxn modelId="{8D37442F-FCF7-49DC-8A9E-3BC0C08FACCA}" type="presParOf" srcId="{3911504E-96A1-4F2D-9599-5DE57239EF1F}" destId="{2E0B7BF2-A36C-40FD-9640-D4314FC81FD9}" srcOrd="1" destOrd="0" presId="urn:microsoft.com/office/officeart/2005/8/layout/orgChart1"/>
    <dgm:cxn modelId="{617C9209-1CE5-477E-B822-3EDBCA95CED2}" type="presParOf" srcId="{8232EFF4-6561-426B-A8CE-3524CF2FF8B7}" destId="{FFAACC43-8B9E-48EA-AEB2-4C92C8F12B70}" srcOrd="1" destOrd="0" presId="urn:microsoft.com/office/officeart/2005/8/layout/orgChart1"/>
    <dgm:cxn modelId="{D764BA17-2315-438D-8F22-B0A198A415D7}" type="presParOf" srcId="{8232EFF4-6561-426B-A8CE-3524CF2FF8B7}" destId="{E1A1DF3C-C0D5-42EA-942D-EE5C851F0A7D}" srcOrd="2" destOrd="0" presId="urn:microsoft.com/office/officeart/2005/8/layout/orgChart1"/>
    <dgm:cxn modelId="{1FFBAFCF-3374-4270-AEEE-006FB263B96E}" type="presParOf" srcId="{98188318-F4B8-4E23-9580-2CB2AF1E574D}" destId="{6A1EF014-3874-4A65-A2C6-07F653AEC55C}" srcOrd="2" destOrd="0" presId="urn:microsoft.com/office/officeart/2005/8/layout/orgChart1"/>
    <dgm:cxn modelId="{3D39FDDE-7875-497B-AD56-51D4035B5706}" type="presParOf" srcId="{6ACD7117-C98B-45BF-981D-F52F5B96CB22}" destId="{9BBADD5D-AD1A-4DF4-8F42-0A92B40BD590}" srcOrd="2" destOrd="0" presId="urn:microsoft.com/office/officeart/2005/8/layout/orgChart1"/>
    <dgm:cxn modelId="{F0413549-E03F-4F90-B528-45E9D62C5D52}" type="presParOf" srcId="{6ACD7117-C98B-45BF-981D-F52F5B96CB22}" destId="{2E82A5B6-3411-4E75-9B6C-FFD68997E937}" srcOrd="3" destOrd="0" presId="urn:microsoft.com/office/officeart/2005/8/layout/orgChart1"/>
    <dgm:cxn modelId="{1B4BF961-B9AB-45A7-B8A1-B48E76EBBEE2}" type="presParOf" srcId="{2E82A5B6-3411-4E75-9B6C-FFD68997E937}" destId="{DF90FE24-642F-44B5-9D8C-82672F2F81B7}" srcOrd="0" destOrd="0" presId="urn:microsoft.com/office/officeart/2005/8/layout/orgChart1"/>
    <dgm:cxn modelId="{685248CA-C412-4027-B7A6-A7ACD2A8E4D8}" type="presParOf" srcId="{DF90FE24-642F-44B5-9D8C-82672F2F81B7}" destId="{BD57B6AA-A262-4F67-99A6-B434AD4E5F20}" srcOrd="0" destOrd="0" presId="urn:microsoft.com/office/officeart/2005/8/layout/orgChart1"/>
    <dgm:cxn modelId="{7F650E4E-91F3-46B9-8750-C4104268DCEB}" type="presParOf" srcId="{DF90FE24-642F-44B5-9D8C-82672F2F81B7}" destId="{578D511B-42CC-4065-8065-BE5A1E80A258}" srcOrd="1" destOrd="0" presId="urn:microsoft.com/office/officeart/2005/8/layout/orgChart1"/>
    <dgm:cxn modelId="{23AF0B04-F692-49BE-9492-6F76A4320B7A}" type="presParOf" srcId="{2E82A5B6-3411-4E75-9B6C-FFD68997E937}" destId="{A32236DF-6FAD-44A5-A43F-A23089BB5B48}" srcOrd="1" destOrd="0" presId="urn:microsoft.com/office/officeart/2005/8/layout/orgChart1"/>
    <dgm:cxn modelId="{DA4C7ECB-7585-42CF-A539-516B0075565A}" type="presParOf" srcId="{A32236DF-6FAD-44A5-A43F-A23089BB5B48}" destId="{D0D14810-C232-4434-A5D9-66E58CA05F91}" srcOrd="0" destOrd="0" presId="urn:microsoft.com/office/officeart/2005/8/layout/orgChart1"/>
    <dgm:cxn modelId="{C5B057B5-6B6D-4721-B9B3-008DD9056342}" type="presParOf" srcId="{A32236DF-6FAD-44A5-A43F-A23089BB5B48}" destId="{728E2A23-A5B2-48F8-8E6D-28C3B89AA076}" srcOrd="1" destOrd="0" presId="urn:microsoft.com/office/officeart/2005/8/layout/orgChart1"/>
    <dgm:cxn modelId="{58BBD56E-F8A0-4837-838E-CAD9741BBBC6}" type="presParOf" srcId="{728E2A23-A5B2-48F8-8E6D-28C3B89AA076}" destId="{9724853B-121B-467F-A32D-968BEA896104}" srcOrd="0" destOrd="0" presId="urn:microsoft.com/office/officeart/2005/8/layout/orgChart1"/>
    <dgm:cxn modelId="{C454AE7A-EA39-43B2-8DE5-3105609C7363}" type="presParOf" srcId="{9724853B-121B-467F-A32D-968BEA896104}" destId="{EC73CD01-2D0C-4F01-B3DE-351198D9A1A3}" srcOrd="0" destOrd="0" presId="urn:microsoft.com/office/officeart/2005/8/layout/orgChart1"/>
    <dgm:cxn modelId="{188C69DD-8F4D-49F7-A06D-422318CF2B5F}" type="presParOf" srcId="{9724853B-121B-467F-A32D-968BEA896104}" destId="{3AA1A140-275F-49EA-93CF-47E850EDF276}" srcOrd="1" destOrd="0" presId="urn:microsoft.com/office/officeart/2005/8/layout/orgChart1"/>
    <dgm:cxn modelId="{92DCF047-D460-4468-8B04-53D953A935A3}" type="presParOf" srcId="{728E2A23-A5B2-48F8-8E6D-28C3B89AA076}" destId="{67C6CCC7-82B5-4F2E-9049-9F84ABE50E0B}" srcOrd="1" destOrd="0" presId="urn:microsoft.com/office/officeart/2005/8/layout/orgChart1"/>
    <dgm:cxn modelId="{ABC8A0ED-8BF9-40D5-8345-A74085247436}" type="presParOf" srcId="{67C6CCC7-82B5-4F2E-9049-9F84ABE50E0B}" destId="{02BFACC0-A118-4726-AED8-C6096FBB84DE}" srcOrd="0" destOrd="0" presId="urn:microsoft.com/office/officeart/2005/8/layout/orgChart1"/>
    <dgm:cxn modelId="{00993A4F-9A80-4F3B-89E8-5654C3A8C304}" type="presParOf" srcId="{67C6CCC7-82B5-4F2E-9049-9F84ABE50E0B}" destId="{94BC87E7-0B60-43BE-BF5A-CD97BCFF3DBA}" srcOrd="1" destOrd="0" presId="urn:microsoft.com/office/officeart/2005/8/layout/orgChart1"/>
    <dgm:cxn modelId="{CC5F60E9-9C14-4CE5-B1E6-1FF0AE621E4D}" type="presParOf" srcId="{94BC87E7-0B60-43BE-BF5A-CD97BCFF3DBA}" destId="{BA6D3FEA-26D4-4D03-B6E7-A0CD675C2757}" srcOrd="0" destOrd="0" presId="urn:microsoft.com/office/officeart/2005/8/layout/orgChart1"/>
    <dgm:cxn modelId="{37075584-73A9-4154-A444-BAF9DC53F7BD}" type="presParOf" srcId="{BA6D3FEA-26D4-4D03-B6E7-A0CD675C2757}" destId="{63835557-75A5-488F-B11D-34E636B91CDF}" srcOrd="0" destOrd="0" presId="urn:microsoft.com/office/officeart/2005/8/layout/orgChart1"/>
    <dgm:cxn modelId="{11F8BD3C-5AEA-42C0-9452-8B99FF4C94FB}" type="presParOf" srcId="{BA6D3FEA-26D4-4D03-B6E7-A0CD675C2757}" destId="{E2BF9163-4C8A-4E4D-A392-2E9AD63CF26B}" srcOrd="1" destOrd="0" presId="urn:microsoft.com/office/officeart/2005/8/layout/orgChart1"/>
    <dgm:cxn modelId="{4D527D92-78D9-42DC-BD36-287920D89631}" type="presParOf" srcId="{94BC87E7-0B60-43BE-BF5A-CD97BCFF3DBA}" destId="{4A546F76-CAFB-4BF5-9152-FA56BD1F97F5}" srcOrd="1" destOrd="0" presId="urn:microsoft.com/office/officeart/2005/8/layout/orgChart1"/>
    <dgm:cxn modelId="{0B3DACD4-F370-40DD-853C-12569A24FFA8}" type="presParOf" srcId="{4A546F76-CAFB-4BF5-9152-FA56BD1F97F5}" destId="{73AFB461-97AF-430B-ACDA-A13177CDAE20}" srcOrd="0" destOrd="0" presId="urn:microsoft.com/office/officeart/2005/8/layout/orgChart1"/>
    <dgm:cxn modelId="{46E15960-2773-409E-A605-3DEFA0BA660B}" type="presParOf" srcId="{4A546F76-CAFB-4BF5-9152-FA56BD1F97F5}" destId="{78CA5D59-3D5B-4923-B5D1-B4E1686AC124}" srcOrd="1" destOrd="0" presId="urn:microsoft.com/office/officeart/2005/8/layout/orgChart1"/>
    <dgm:cxn modelId="{1484E576-1BAE-4E7A-B1FE-2C0E97800508}" type="presParOf" srcId="{78CA5D59-3D5B-4923-B5D1-B4E1686AC124}" destId="{3B6A532D-7352-4E30-AEFD-836F0460DBDE}" srcOrd="0" destOrd="0" presId="urn:microsoft.com/office/officeart/2005/8/layout/orgChart1"/>
    <dgm:cxn modelId="{0647EB0B-CE5C-4374-970F-C32D47E01730}" type="presParOf" srcId="{3B6A532D-7352-4E30-AEFD-836F0460DBDE}" destId="{C3E77CCA-78DC-44C7-BBCD-35930738486F}" srcOrd="0" destOrd="0" presId="urn:microsoft.com/office/officeart/2005/8/layout/orgChart1"/>
    <dgm:cxn modelId="{6CD31217-6733-4629-886D-468EEC8F9AE4}" type="presParOf" srcId="{3B6A532D-7352-4E30-AEFD-836F0460DBDE}" destId="{C53B362A-6F2C-4E2B-ADE9-137C00A75634}" srcOrd="1" destOrd="0" presId="urn:microsoft.com/office/officeart/2005/8/layout/orgChart1"/>
    <dgm:cxn modelId="{D9782DD3-3256-4CAC-8ED3-2FAC91ED4AB7}" type="presParOf" srcId="{78CA5D59-3D5B-4923-B5D1-B4E1686AC124}" destId="{F2C61029-7212-4793-A877-8EDFFAB1C361}" srcOrd="1" destOrd="0" presId="urn:microsoft.com/office/officeart/2005/8/layout/orgChart1"/>
    <dgm:cxn modelId="{14795BD8-7E40-486B-93B6-3EE9A4F49A23}" type="presParOf" srcId="{78CA5D59-3D5B-4923-B5D1-B4E1686AC124}" destId="{89FFC37E-0245-47EF-B141-303FE2C3AC7C}" srcOrd="2" destOrd="0" presId="urn:microsoft.com/office/officeart/2005/8/layout/orgChart1"/>
    <dgm:cxn modelId="{73664316-DED0-4F7B-ACD4-FBB33A04DAE9}" type="presParOf" srcId="{94BC87E7-0B60-43BE-BF5A-CD97BCFF3DBA}" destId="{752A5CB1-1A40-4CBE-A975-52AB8DBF7BD7}" srcOrd="2" destOrd="0" presId="urn:microsoft.com/office/officeart/2005/8/layout/orgChart1"/>
    <dgm:cxn modelId="{6122DDBE-F82C-404E-99EB-632DDBF5242D}" type="presParOf" srcId="{728E2A23-A5B2-48F8-8E6D-28C3B89AA076}" destId="{295E4ED2-60E3-4F50-97C9-CF2AF70C88CC}" srcOrd="2" destOrd="0" presId="urn:microsoft.com/office/officeart/2005/8/layout/orgChart1"/>
    <dgm:cxn modelId="{E97C8869-05DD-4BFF-8869-BD2CF6B9B4AF}" type="presParOf" srcId="{A32236DF-6FAD-44A5-A43F-A23089BB5B48}" destId="{DB16A451-DCBF-4222-96DB-E83FADA41E14}" srcOrd="2" destOrd="0" presId="urn:microsoft.com/office/officeart/2005/8/layout/orgChart1"/>
    <dgm:cxn modelId="{625A4A18-93F1-467F-AE74-136BFBB8381A}" type="presParOf" srcId="{A32236DF-6FAD-44A5-A43F-A23089BB5B48}" destId="{7349246D-386F-4BDE-9320-1108860B9455}" srcOrd="3" destOrd="0" presId="urn:microsoft.com/office/officeart/2005/8/layout/orgChart1"/>
    <dgm:cxn modelId="{1EF1C206-1987-48BB-8030-3DF77FE48101}" type="presParOf" srcId="{7349246D-386F-4BDE-9320-1108860B9455}" destId="{5C54EBA7-DB81-4921-A5C4-6372029231ED}" srcOrd="0" destOrd="0" presId="urn:microsoft.com/office/officeart/2005/8/layout/orgChart1"/>
    <dgm:cxn modelId="{8EDF0B3B-15F7-4A14-9C91-8E92210B42E2}" type="presParOf" srcId="{5C54EBA7-DB81-4921-A5C4-6372029231ED}" destId="{30212A0C-F0E2-494C-8F5A-18BFD5734314}" srcOrd="0" destOrd="0" presId="urn:microsoft.com/office/officeart/2005/8/layout/orgChart1"/>
    <dgm:cxn modelId="{A067D61B-FA8D-48D1-8EB1-7BB17714541C}" type="presParOf" srcId="{5C54EBA7-DB81-4921-A5C4-6372029231ED}" destId="{8444FF16-93C2-4C79-8F59-4DF2EFDBC9DB}" srcOrd="1" destOrd="0" presId="urn:microsoft.com/office/officeart/2005/8/layout/orgChart1"/>
    <dgm:cxn modelId="{B207CAD5-34B8-4C7B-827D-F21DD0647EB4}" type="presParOf" srcId="{7349246D-386F-4BDE-9320-1108860B9455}" destId="{0E1CD2CB-ABE3-4671-99A3-AADD78A3A181}" srcOrd="1" destOrd="0" presId="urn:microsoft.com/office/officeart/2005/8/layout/orgChart1"/>
    <dgm:cxn modelId="{B758B4FD-A337-4B36-88F1-867A872D42DE}" type="presParOf" srcId="{0E1CD2CB-ABE3-4671-99A3-AADD78A3A181}" destId="{DB31AC15-8812-444B-BBEF-1553C142A23A}" srcOrd="0" destOrd="0" presId="urn:microsoft.com/office/officeart/2005/8/layout/orgChart1"/>
    <dgm:cxn modelId="{915801F1-76FA-405A-9FD3-E27248283409}" type="presParOf" srcId="{0E1CD2CB-ABE3-4671-99A3-AADD78A3A181}" destId="{E66913E0-B36A-46E4-AF88-F2FBC400C274}" srcOrd="1" destOrd="0" presId="urn:microsoft.com/office/officeart/2005/8/layout/orgChart1"/>
    <dgm:cxn modelId="{0C6023D7-EC01-4729-A46D-E28B949A8765}" type="presParOf" srcId="{E66913E0-B36A-46E4-AF88-F2FBC400C274}" destId="{5B4504A5-4EED-4692-BFA8-20A0C877C316}" srcOrd="0" destOrd="0" presId="urn:microsoft.com/office/officeart/2005/8/layout/orgChart1"/>
    <dgm:cxn modelId="{95829197-CB52-4125-B67E-6C5F29A507C5}" type="presParOf" srcId="{5B4504A5-4EED-4692-BFA8-20A0C877C316}" destId="{8D747283-DBCF-4248-B9BB-6D387649B288}" srcOrd="0" destOrd="0" presId="urn:microsoft.com/office/officeart/2005/8/layout/orgChart1"/>
    <dgm:cxn modelId="{63FBF2F4-A45B-41BF-BB65-9BBD621406BF}" type="presParOf" srcId="{5B4504A5-4EED-4692-BFA8-20A0C877C316}" destId="{1A761729-6501-4041-A703-760E50D2A6CF}" srcOrd="1" destOrd="0" presId="urn:microsoft.com/office/officeart/2005/8/layout/orgChart1"/>
    <dgm:cxn modelId="{80C3D1BC-2A29-4CB4-8B5F-98563B328942}" type="presParOf" srcId="{E66913E0-B36A-46E4-AF88-F2FBC400C274}" destId="{F45D74B1-4622-45EE-93C4-546E0B8624AA}" srcOrd="1" destOrd="0" presId="urn:microsoft.com/office/officeart/2005/8/layout/orgChart1"/>
    <dgm:cxn modelId="{D783CC06-1C40-4D48-BC8B-E3A151121936}" type="presParOf" srcId="{E66913E0-B36A-46E4-AF88-F2FBC400C274}" destId="{2D45419D-B76E-4943-8669-A6C504A98F6E}" srcOrd="2" destOrd="0" presId="urn:microsoft.com/office/officeart/2005/8/layout/orgChart1"/>
    <dgm:cxn modelId="{4643742D-50CC-436B-8B49-7F9A1ECE94B8}" type="presParOf" srcId="{0E1CD2CB-ABE3-4671-99A3-AADD78A3A181}" destId="{31C418AD-7EEA-4EF8-8E62-C61DB7CF7DBA}" srcOrd="2" destOrd="0" presId="urn:microsoft.com/office/officeart/2005/8/layout/orgChart1"/>
    <dgm:cxn modelId="{2FBDC01E-F636-4AF4-B647-B188C5DFB1D6}" type="presParOf" srcId="{0E1CD2CB-ABE3-4671-99A3-AADD78A3A181}" destId="{A9669E3C-9099-4109-A999-425215C64E8A}" srcOrd="3" destOrd="0" presId="urn:microsoft.com/office/officeart/2005/8/layout/orgChart1"/>
    <dgm:cxn modelId="{F288F9C0-37BE-4A12-9AC2-E393AC0C5BFC}" type="presParOf" srcId="{A9669E3C-9099-4109-A999-425215C64E8A}" destId="{64646A77-D318-4D25-A7E9-4B7783288428}" srcOrd="0" destOrd="0" presId="urn:microsoft.com/office/officeart/2005/8/layout/orgChart1"/>
    <dgm:cxn modelId="{80426D5D-E1F3-4800-A80F-7071CC3D6C5E}" type="presParOf" srcId="{64646A77-D318-4D25-A7E9-4B7783288428}" destId="{CAB29DCA-238D-48F4-BDF9-29AD561F8F27}" srcOrd="0" destOrd="0" presId="urn:microsoft.com/office/officeart/2005/8/layout/orgChart1"/>
    <dgm:cxn modelId="{CC199E92-07F6-4516-B1E2-09AB9F3ED17D}" type="presParOf" srcId="{64646A77-D318-4D25-A7E9-4B7783288428}" destId="{7E807C02-177D-40C4-B279-01E3A4E9524A}" srcOrd="1" destOrd="0" presId="urn:microsoft.com/office/officeart/2005/8/layout/orgChart1"/>
    <dgm:cxn modelId="{81C7DFE5-DAB0-4672-BC87-FC9BCA20DC3B}" type="presParOf" srcId="{A9669E3C-9099-4109-A999-425215C64E8A}" destId="{6039CFAD-5084-42E5-823B-71409F313B5B}" srcOrd="1" destOrd="0" presId="urn:microsoft.com/office/officeart/2005/8/layout/orgChart1"/>
    <dgm:cxn modelId="{A2FDC974-8420-4A6F-9E87-AEF28F6E94E2}" type="presParOf" srcId="{6039CFAD-5084-42E5-823B-71409F313B5B}" destId="{31933583-D4CB-4B7F-B762-6080C4777DE8}" srcOrd="0" destOrd="0" presId="urn:microsoft.com/office/officeart/2005/8/layout/orgChart1"/>
    <dgm:cxn modelId="{CA5437BD-5AD9-4359-8F09-DBDE0FDCA1A8}" type="presParOf" srcId="{6039CFAD-5084-42E5-823B-71409F313B5B}" destId="{F76DDC40-C395-4081-8BBC-6B0EDB3B65A8}" srcOrd="1" destOrd="0" presId="urn:microsoft.com/office/officeart/2005/8/layout/orgChart1"/>
    <dgm:cxn modelId="{721CF272-155B-43F9-A151-53F1718A5FBD}" type="presParOf" srcId="{F76DDC40-C395-4081-8BBC-6B0EDB3B65A8}" destId="{E7C84D4C-D6B0-4437-BABD-DB01095696A8}" srcOrd="0" destOrd="0" presId="urn:microsoft.com/office/officeart/2005/8/layout/orgChart1"/>
    <dgm:cxn modelId="{C1AA4E06-A2F2-475B-9C56-2F0201A02B7B}" type="presParOf" srcId="{E7C84D4C-D6B0-4437-BABD-DB01095696A8}" destId="{72114935-6679-4B4B-BAFF-649E5BE1A38E}" srcOrd="0" destOrd="0" presId="urn:microsoft.com/office/officeart/2005/8/layout/orgChart1"/>
    <dgm:cxn modelId="{7A129C09-3330-4FB8-B008-C3140CCDACEB}" type="presParOf" srcId="{E7C84D4C-D6B0-4437-BABD-DB01095696A8}" destId="{4036289C-1D27-4448-B099-7C8B6B7E4A43}" srcOrd="1" destOrd="0" presId="urn:microsoft.com/office/officeart/2005/8/layout/orgChart1"/>
    <dgm:cxn modelId="{E16056E6-6F00-46A6-8E7C-C53CC328DF3D}" type="presParOf" srcId="{F76DDC40-C395-4081-8BBC-6B0EDB3B65A8}" destId="{E59EB5B6-96C9-422A-ABE9-E43B78E1F690}" srcOrd="1" destOrd="0" presId="urn:microsoft.com/office/officeart/2005/8/layout/orgChart1"/>
    <dgm:cxn modelId="{BE6F8C29-F03F-4F31-8DAD-C3BCBC1F1AC1}" type="presParOf" srcId="{F76DDC40-C395-4081-8BBC-6B0EDB3B65A8}" destId="{7208D29C-2B97-4680-90BB-9BBFF7CB54C2}" srcOrd="2" destOrd="0" presId="urn:microsoft.com/office/officeart/2005/8/layout/orgChart1"/>
    <dgm:cxn modelId="{0FD1DB8C-83F2-4FFF-BD14-CC005466B13F}" type="presParOf" srcId="{A9669E3C-9099-4109-A999-425215C64E8A}" destId="{E7F4156E-80C9-4619-803A-47EAFAE83730}" srcOrd="2" destOrd="0" presId="urn:microsoft.com/office/officeart/2005/8/layout/orgChart1"/>
    <dgm:cxn modelId="{E849AA9D-7314-43FA-862A-3227DFE99531}" type="presParOf" srcId="{7349246D-386F-4BDE-9320-1108860B9455}" destId="{5D0216A3-949A-480E-8E74-D56D1FB451B7}" srcOrd="2" destOrd="0" presId="urn:microsoft.com/office/officeart/2005/8/layout/orgChart1"/>
    <dgm:cxn modelId="{930D7369-9B20-40CB-8E8C-FB2639839A50}" type="presParOf" srcId="{2E82A5B6-3411-4E75-9B6C-FFD68997E937}" destId="{43F78B9E-702C-4C4C-815D-0C16FFAF8091}" srcOrd="2" destOrd="0" presId="urn:microsoft.com/office/officeart/2005/8/layout/orgChart1"/>
    <dgm:cxn modelId="{371A2577-DAC4-4E0C-81BB-8ABB522D6AB9}" type="presParOf" srcId="{111F35FA-176A-45AB-973C-37B70D8CC3AA}" destId="{8C6282AD-8622-4012-9BFD-597E50057562}" srcOrd="2" destOrd="0" presId="urn:microsoft.com/office/officeart/2005/8/layout/orgChart1"/>
    <dgm:cxn modelId="{29F9E96D-6796-48E8-8E71-0C0ED9D23EA5}" type="presParOf" srcId="{513A0A4F-EF48-4634-95B3-804A3238F4BC}" destId="{8A3FBACC-2BB8-4814-8D37-384FA0E11E8A}" srcOrd="6" destOrd="0" presId="urn:microsoft.com/office/officeart/2005/8/layout/orgChart1"/>
    <dgm:cxn modelId="{03F66E94-3D5C-4013-AAAD-F7C8648B9808}" type="presParOf" srcId="{513A0A4F-EF48-4634-95B3-804A3238F4BC}" destId="{9FE8951C-7268-4BAA-B981-EF7E2C4F8249}" srcOrd="7" destOrd="0" presId="urn:microsoft.com/office/officeart/2005/8/layout/orgChart1"/>
    <dgm:cxn modelId="{D51B9828-030E-4383-888A-43E3CE341C4E}" type="presParOf" srcId="{9FE8951C-7268-4BAA-B981-EF7E2C4F8249}" destId="{C20038B8-D397-43BC-97B8-A6051BA79D15}" srcOrd="0" destOrd="0" presId="urn:microsoft.com/office/officeart/2005/8/layout/orgChart1"/>
    <dgm:cxn modelId="{EB4414EF-CE23-4EF0-9056-EF7354B96DCF}" type="presParOf" srcId="{C20038B8-D397-43BC-97B8-A6051BA79D15}" destId="{C3C4B26A-56C2-4A2B-9F5A-65BA78570BEC}" srcOrd="0" destOrd="0" presId="urn:microsoft.com/office/officeart/2005/8/layout/orgChart1"/>
    <dgm:cxn modelId="{7F86193C-E535-40D7-A75A-1E9B49B72D89}" type="presParOf" srcId="{C20038B8-D397-43BC-97B8-A6051BA79D15}" destId="{EF698439-42DE-4D6D-9E3B-D5D18AB97334}" srcOrd="1" destOrd="0" presId="urn:microsoft.com/office/officeart/2005/8/layout/orgChart1"/>
    <dgm:cxn modelId="{69BE6BC3-CEA2-4A5A-B0BF-2B75BAA638A4}" type="presParOf" srcId="{9FE8951C-7268-4BAA-B981-EF7E2C4F8249}" destId="{CF437937-6C7B-49BD-8251-54048E77D7A4}" srcOrd="1" destOrd="0" presId="urn:microsoft.com/office/officeart/2005/8/layout/orgChart1"/>
    <dgm:cxn modelId="{2D5AB716-FE62-4711-8ED8-99A1115D3862}" type="presParOf" srcId="{CF437937-6C7B-49BD-8251-54048E77D7A4}" destId="{A13687C8-367B-45CD-99B0-7EACBB1BCED0}" srcOrd="0" destOrd="0" presId="urn:microsoft.com/office/officeart/2005/8/layout/orgChart1"/>
    <dgm:cxn modelId="{F536AD8D-71FE-4076-9C0C-83CCD77DD598}" type="presParOf" srcId="{CF437937-6C7B-49BD-8251-54048E77D7A4}" destId="{F1C742D5-BA76-4F57-89BB-6E382A7012C5}" srcOrd="1" destOrd="0" presId="urn:microsoft.com/office/officeart/2005/8/layout/orgChart1"/>
    <dgm:cxn modelId="{7DC07DDB-40BE-446F-8DA5-F63DDE63BC58}" type="presParOf" srcId="{F1C742D5-BA76-4F57-89BB-6E382A7012C5}" destId="{F22C671F-8D86-489E-97DA-90B877F3545E}" srcOrd="0" destOrd="0" presId="urn:microsoft.com/office/officeart/2005/8/layout/orgChart1"/>
    <dgm:cxn modelId="{E01BF138-7B3D-4B86-835D-B67A197A4E2A}" type="presParOf" srcId="{F22C671F-8D86-489E-97DA-90B877F3545E}" destId="{D84B5B39-F148-4BB3-A3DF-9CA8A6788FAF}" srcOrd="0" destOrd="0" presId="urn:microsoft.com/office/officeart/2005/8/layout/orgChart1"/>
    <dgm:cxn modelId="{26E97185-0581-4EFD-81B2-F7DEB16B44C9}" type="presParOf" srcId="{F22C671F-8D86-489E-97DA-90B877F3545E}" destId="{BFDD161B-E1C0-42B3-80CA-6E5AFCCEE523}" srcOrd="1" destOrd="0" presId="urn:microsoft.com/office/officeart/2005/8/layout/orgChart1"/>
    <dgm:cxn modelId="{76896F56-8C3E-4D82-A029-A7B7237FB6D5}" type="presParOf" srcId="{F1C742D5-BA76-4F57-89BB-6E382A7012C5}" destId="{5AD8A45B-EAC9-49AD-BD80-63000F9ADF49}" srcOrd="1" destOrd="0" presId="urn:microsoft.com/office/officeart/2005/8/layout/orgChart1"/>
    <dgm:cxn modelId="{9AE627EC-FFD2-4FAE-BAA6-D5675D4DFFD9}" type="presParOf" srcId="{F1C742D5-BA76-4F57-89BB-6E382A7012C5}" destId="{DB9795C0-4406-4913-8AE4-8EA8CDADA288}" srcOrd="2" destOrd="0" presId="urn:microsoft.com/office/officeart/2005/8/layout/orgChart1"/>
    <dgm:cxn modelId="{2B58429B-3C6B-4FC0-9318-18F5E42FEE3F}" type="presParOf" srcId="{CF437937-6C7B-49BD-8251-54048E77D7A4}" destId="{4097683D-98B7-4B5C-879F-1D41885C552E}" srcOrd="2" destOrd="0" presId="urn:microsoft.com/office/officeart/2005/8/layout/orgChart1"/>
    <dgm:cxn modelId="{4C8321D6-6BF5-4B6C-92E6-60AA080D3541}" type="presParOf" srcId="{CF437937-6C7B-49BD-8251-54048E77D7A4}" destId="{20B206D3-61DC-432B-BC32-A870E72ED339}" srcOrd="3" destOrd="0" presId="urn:microsoft.com/office/officeart/2005/8/layout/orgChart1"/>
    <dgm:cxn modelId="{ABFD3158-B82D-49FE-91A6-AD4EE9403A86}" type="presParOf" srcId="{20B206D3-61DC-432B-BC32-A870E72ED339}" destId="{ABAD228C-32EB-4E5F-B1CC-B68047730509}" srcOrd="0" destOrd="0" presId="urn:microsoft.com/office/officeart/2005/8/layout/orgChart1"/>
    <dgm:cxn modelId="{FA1C06BE-BC5E-4DC7-89C9-07F496336D4D}" type="presParOf" srcId="{ABAD228C-32EB-4E5F-B1CC-B68047730509}" destId="{D412D5E0-28E2-46FB-8B48-D6CD0423D2FD}" srcOrd="0" destOrd="0" presId="urn:microsoft.com/office/officeart/2005/8/layout/orgChart1"/>
    <dgm:cxn modelId="{05457BD2-48CD-4F4F-ACD6-4BD2DB545CB1}" type="presParOf" srcId="{ABAD228C-32EB-4E5F-B1CC-B68047730509}" destId="{D2C5A849-F61D-4275-9BC3-8EC590562939}" srcOrd="1" destOrd="0" presId="urn:microsoft.com/office/officeart/2005/8/layout/orgChart1"/>
    <dgm:cxn modelId="{2082438F-FC29-410B-8881-F21D343151EE}" type="presParOf" srcId="{20B206D3-61DC-432B-BC32-A870E72ED339}" destId="{365D62B4-0327-497A-87A3-E4A1ED173C99}" srcOrd="1" destOrd="0" presId="urn:microsoft.com/office/officeart/2005/8/layout/orgChart1"/>
    <dgm:cxn modelId="{CFAE097A-EF7E-45F7-9FCE-B4FC57348D6A}" type="presParOf" srcId="{20B206D3-61DC-432B-BC32-A870E72ED339}" destId="{C449204E-26C8-4997-874C-EC572AE9839C}" srcOrd="2" destOrd="0" presId="urn:microsoft.com/office/officeart/2005/8/layout/orgChart1"/>
    <dgm:cxn modelId="{2D0421EF-8671-4D19-AB8A-2F51904B3D99}" type="presParOf" srcId="{9FE8951C-7268-4BAA-B981-EF7E2C4F8249}" destId="{E97DFCED-001D-4526-853B-09DD36343C7A}" srcOrd="2" destOrd="0" presId="urn:microsoft.com/office/officeart/2005/8/layout/orgChart1"/>
    <dgm:cxn modelId="{75664D32-97D4-4286-9273-8E96B3647DC7}" type="presParOf" srcId="{40BD7DE9-879E-4E48-B4F6-299BC1A3A79D}" destId="{C4CA2857-927D-4FAC-845C-451C93B0F4A9}" srcOrd="2" destOrd="0" presId="urn:microsoft.com/office/officeart/2005/8/layout/orgChart1"/>
    <dgm:cxn modelId="{45FCCF8A-4CE2-4077-9E19-1E4A80B59205}" type="presParOf" srcId="{EB0C6637-BF9D-468F-99F2-6556E74CCE00}" destId="{20F8C8FB-25EA-40C4-9568-2CB911E730F3}" srcOrd="1" destOrd="0" presId="urn:microsoft.com/office/officeart/2005/8/layout/orgChart1"/>
    <dgm:cxn modelId="{4B0B40EF-F088-4118-902F-303D9482612A}" type="presParOf" srcId="{20F8C8FB-25EA-40C4-9568-2CB911E730F3}" destId="{B4B99009-AE8D-4C1D-A423-A741C45412A9}" srcOrd="0" destOrd="0" presId="urn:microsoft.com/office/officeart/2005/8/layout/orgChart1"/>
    <dgm:cxn modelId="{F775178E-5A20-49BA-B693-2E76404849F6}" type="presParOf" srcId="{B4B99009-AE8D-4C1D-A423-A741C45412A9}" destId="{35F29CD9-C23D-4ADD-A970-C6A560C1F1DF}" srcOrd="0" destOrd="0" presId="urn:microsoft.com/office/officeart/2005/8/layout/orgChart1"/>
    <dgm:cxn modelId="{B558BC99-A8E5-49F4-852B-BAC444607B12}" type="presParOf" srcId="{B4B99009-AE8D-4C1D-A423-A741C45412A9}" destId="{27ADBC41-F610-44BB-8C53-D1B5A88FCAD8}" srcOrd="1" destOrd="0" presId="urn:microsoft.com/office/officeart/2005/8/layout/orgChart1"/>
    <dgm:cxn modelId="{37AE9357-767D-4030-8922-048784C08DC7}" type="presParOf" srcId="{20F8C8FB-25EA-40C4-9568-2CB911E730F3}" destId="{EB918546-76D7-448E-BEEC-2E71682F5407}" srcOrd="1" destOrd="0" presId="urn:microsoft.com/office/officeart/2005/8/layout/orgChart1"/>
    <dgm:cxn modelId="{BE443FA2-0034-455F-BD19-83ED8C6E320B}" type="presParOf" srcId="{20F8C8FB-25EA-40C4-9568-2CB911E730F3}" destId="{D07E7B93-673F-4B71-8D82-07F0425663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l">
              <a:defRPr sz="1300">
                <a:latin typeface="Times New Roman" pitchFamily="18" charset="0"/>
              </a:defRPr>
            </a:lvl1pPr>
          </a:lstStyle>
          <a:p>
            <a:pPr>
              <a:defRPr/>
            </a:pPr>
            <a:endParaRPr lang="en-US"/>
          </a:p>
        </p:txBody>
      </p:sp>
      <p:sp>
        <p:nvSpPr>
          <p:cNvPr id="178179" name="Rectangle 3"/>
          <p:cNvSpPr>
            <a:spLocks noGrp="1" noChangeArrowheads="1"/>
          </p:cNvSpPr>
          <p:nvPr>
            <p:ph type="dt" sz="quarter" idx="1"/>
          </p:nvPr>
        </p:nvSpPr>
        <p:spPr bwMode="auto">
          <a:xfrm>
            <a:off x="3901698" y="0"/>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178180" name="Rectangle 4"/>
          <p:cNvSpPr>
            <a:spLocks noGrp="1" noChangeArrowheads="1"/>
          </p:cNvSpPr>
          <p:nvPr>
            <p:ph type="ftr" sz="quarter" idx="2"/>
          </p:nvPr>
        </p:nvSpPr>
        <p:spPr bwMode="auto">
          <a:xfrm>
            <a:off x="0" y="9516038"/>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l">
              <a:defRPr sz="1300">
                <a:latin typeface="Times New Roman" pitchFamily="18" charset="0"/>
              </a:defRPr>
            </a:lvl1pPr>
          </a:lstStyle>
          <a:p>
            <a:pPr>
              <a:defRPr/>
            </a:pPr>
            <a:endParaRPr lang="en-US"/>
          </a:p>
        </p:txBody>
      </p:sp>
      <p:sp>
        <p:nvSpPr>
          <p:cNvPr id="178181" name="Rectangle 5"/>
          <p:cNvSpPr>
            <a:spLocks noGrp="1" noChangeArrowheads="1"/>
          </p:cNvSpPr>
          <p:nvPr>
            <p:ph type="sldNum" sz="quarter" idx="3"/>
          </p:nvPr>
        </p:nvSpPr>
        <p:spPr bwMode="auto">
          <a:xfrm>
            <a:off x="3901698" y="9516038"/>
            <a:ext cx="2984871" cy="5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atin typeface="Times New Roman" pitchFamily="18" charset="0"/>
              </a:defRPr>
            </a:lvl1pPr>
          </a:lstStyle>
          <a:p>
            <a:pPr>
              <a:defRPr/>
            </a:pPr>
            <a:fld id="{2BA80434-8890-4418-82D9-0D2259D0060A}" type="slidenum">
              <a:rPr lang="en-US"/>
              <a:pPr>
                <a:defRPr/>
              </a:pPr>
              <a:t>‹nr.›</a:t>
            </a:fld>
            <a:endParaRPr lang="en-US"/>
          </a:p>
        </p:txBody>
      </p:sp>
    </p:spTree>
    <p:extLst>
      <p:ext uri="{BB962C8B-B14F-4D97-AF65-F5344CB8AC3E}">
        <p14:creationId xmlns:p14="http://schemas.microsoft.com/office/powerpoint/2010/main" val="166501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l">
              <a:defRPr sz="1300">
                <a:latin typeface="Times New Roman" pitchFamily="18" charset="0"/>
              </a:defRPr>
            </a:lvl1pPr>
          </a:lstStyle>
          <a:p>
            <a:pPr>
              <a:defRPr/>
            </a:pPr>
            <a:endParaRPr lang="en-US"/>
          </a:p>
        </p:txBody>
      </p:sp>
      <p:sp>
        <p:nvSpPr>
          <p:cNvPr id="32771" name="Rectangle 3"/>
          <p:cNvSpPr>
            <a:spLocks noGrp="1" noChangeArrowheads="1"/>
          </p:cNvSpPr>
          <p:nvPr>
            <p:ph type="dt" idx="1"/>
          </p:nvPr>
        </p:nvSpPr>
        <p:spPr bwMode="auto">
          <a:xfrm>
            <a:off x="3903292" y="0"/>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5828" name="Rectangle 4"/>
          <p:cNvSpPr>
            <a:spLocks noGrp="1" noRot="1" noChangeAspect="1" noChangeArrowheads="1" noTextEdit="1"/>
          </p:cNvSpPr>
          <p:nvPr>
            <p:ph type="sldImg" idx="2"/>
          </p:nvPr>
        </p:nvSpPr>
        <p:spPr bwMode="auto">
          <a:xfrm>
            <a:off x="938213" y="750888"/>
            <a:ext cx="5011737" cy="37576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918422" y="4758889"/>
            <a:ext cx="5051320" cy="45084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0"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l">
              <a:defRPr sz="1300">
                <a:latin typeface="Times New Roman" pitchFamily="18" charset="0"/>
              </a:defRPr>
            </a:lvl1pPr>
          </a:lstStyle>
          <a:p>
            <a:pPr>
              <a:defRPr/>
            </a:pPr>
            <a:endParaRPr lang="en-US"/>
          </a:p>
        </p:txBody>
      </p:sp>
      <p:sp>
        <p:nvSpPr>
          <p:cNvPr id="32775" name="Rectangle 7"/>
          <p:cNvSpPr>
            <a:spLocks noGrp="1" noChangeArrowheads="1"/>
          </p:cNvSpPr>
          <p:nvPr>
            <p:ph type="sldNum" sz="quarter" idx="5"/>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06" tIns="48303" rIns="96606" bIns="48303" numCol="1" anchor="b" anchorCtr="0" compatLnSpc="1">
            <a:prstTxWarp prst="textNoShape">
              <a:avLst/>
            </a:prstTxWarp>
          </a:bodyPr>
          <a:lstStyle>
            <a:lvl1pPr algn="r">
              <a:defRPr sz="1300">
                <a:latin typeface="Times New Roman" pitchFamily="18" charset="0"/>
              </a:defRPr>
            </a:lvl1pPr>
          </a:lstStyle>
          <a:p>
            <a:pPr>
              <a:defRPr/>
            </a:pPr>
            <a:fld id="{25CFBDAA-67BD-424F-A3DB-8BA1B49E9665}" type="slidenum">
              <a:rPr lang="en-US"/>
              <a:pPr>
                <a:defRPr/>
              </a:pPr>
              <a:t>‹nr.›</a:t>
            </a:fld>
            <a:endParaRPr lang="en-US"/>
          </a:p>
        </p:txBody>
      </p:sp>
    </p:spTree>
    <p:extLst>
      <p:ext uri="{BB962C8B-B14F-4D97-AF65-F5344CB8AC3E}">
        <p14:creationId xmlns:p14="http://schemas.microsoft.com/office/powerpoint/2010/main" val="438953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Times New Roman" pitchFamily="18" charset="0"/>
        <a:ea typeface="+mn-ea"/>
        <a:cs typeface="+mn-cs"/>
      </a:defRPr>
    </a:lvl1pPr>
    <a:lvl2pPr marL="512051" algn="l" rtl="0" eaLnBrk="0" fontAlgn="base" hangingPunct="0">
      <a:spcBef>
        <a:spcPct val="30000"/>
      </a:spcBef>
      <a:spcAft>
        <a:spcPct val="0"/>
      </a:spcAft>
      <a:defRPr sz="1300" kern="1200">
        <a:solidFill>
          <a:schemeClr val="tx1"/>
        </a:solidFill>
        <a:latin typeface="Times New Roman" pitchFamily="18" charset="0"/>
        <a:ea typeface="+mn-ea"/>
        <a:cs typeface="+mn-cs"/>
      </a:defRPr>
    </a:lvl2pPr>
    <a:lvl3pPr marL="1024103" algn="l" rtl="0" eaLnBrk="0" fontAlgn="base" hangingPunct="0">
      <a:spcBef>
        <a:spcPct val="30000"/>
      </a:spcBef>
      <a:spcAft>
        <a:spcPct val="0"/>
      </a:spcAft>
      <a:defRPr sz="1300" kern="1200">
        <a:solidFill>
          <a:schemeClr val="tx1"/>
        </a:solidFill>
        <a:latin typeface="Times New Roman" pitchFamily="18" charset="0"/>
        <a:ea typeface="+mn-ea"/>
        <a:cs typeface="+mn-cs"/>
      </a:defRPr>
    </a:lvl3pPr>
    <a:lvl4pPr marL="1536153" algn="l" rtl="0" eaLnBrk="0" fontAlgn="base" hangingPunct="0">
      <a:spcBef>
        <a:spcPct val="30000"/>
      </a:spcBef>
      <a:spcAft>
        <a:spcPct val="0"/>
      </a:spcAft>
      <a:defRPr sz="1300" kern="1200">
        <a:solidFill>
          <a:schemeClr val="tx1"/>
        </a:solidFill>
        <a:latin typeface="Times New Roman" pitchFamily="18" charset="0"/>
        <a:ea typeface="+mn-ea"/>
        <a:cs typeface="+mn-cs"/>
      </a:defRPr>
    </a:lvl4pPr>
    <a:lvl5pPr marL="2048205" algn="l" rtl="0" eaLnBrk="0" fontAlgn="base" hangingPunct="0">
      <a:spcBef>
        <a:spcPct val="30000"/>
      </a:spcBef>
      <a:spcAft>
        <a:spcPct val="0"/>
      </a:spcAft>
      <a:defRPr sz="1300" kern="1200">
        <a:solidFill>
          <a:schemeClr val="tx1"/>
        </a:solidFill>
        <a:latin typeface="Times New Roman" pitchFamily="18" charset="0"/>
        <a:ea typeface="+mn-ea"/>
        <a:cs typeface="+mn-cs"/>
      </a:defRPr>
    </a:lvl5pPr>
    <a:lvl6pPr marL="2560256" algn="l" defTabSz="1024103" rtl="0" eaLnBrk="1" latinLnBrk="0" hangingPunct="1">
      <a:defRPr sz="1300" kern="1200">
        <a:solidFill>
          <a:schemeClr val="tx1"/>
        </a:solidFill>
        <a:latin typeface="+mn-lt"/>
        <a:ea typeface="+mn-ea"/>
        <a:cs typeface="+mn-cs"/>
      </a:defRPr>
    </a:lvl6pPr>
    <a:lvl7pPr marL="3072308" algn="l" defTabSz="1024103" rtl="0" eaLnBrk="1" latinLnBrk="0" hangingPunct="1">
      <a:defRPr sz="1300" kern="1200">
        <a:solidFill>
          <a:schemeClr val="tx1"/>
        </a:solidFill>
        <a:latin typeface="+mn-lt"/>
        <a:ea typeface="+mn-ea"/>
        <a:cs typeface="+mn-cs"/>
      </a:defRPr>
    </a:lvl7pPr>
    <a:lvl8pPr marL="3584358" algn="l" defTabSz="1024103" rtl="0" eaLnBrk="1" latinLnBrk="0" hangingPunct="1">
      <a:defRPr sz="1300" kern="1200">
        <a:solidFill>
          <a:schemeClr val="tx1"/>
        </a:solidFill>
        <a:latin typeface="+mn-lt"/>
        <a:ea typeface="+mn-ea"/>
        <a:cs typeface="+mn-cs"/>
      </a:defRPr>
    </a:lvl8pPr>
    <a:lvl9pPr marL="4096410" algn="l" defTabSz="102410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sz="1700">
                <a:solidFill>
                  <a:schemeClr val="tx1"/>
                </a:solidFill>
                <a:latin typeface="Calibri" pitchFamily="34" charset="0"/>
              </a:defRPr>
            </a:lvl1pPr>
            <a:lvl2pPr marL="784927" indent="-301895" eaLnBrk="0" hangingPunct="0">
              <a:defRPr sz="1700">
                <a:solidFill>
                  <a:schemeClr val="tx1"/>
                </a:solidFill>
                <a:latin typeface="Calibri" pitchFamily="34" charset="0"/>
              </a:defRPr>
            </a:lvl2pPr>
            <a:lvl3pPr marL="1207580" indent="-241516" eaLnBrk="0" hangingPunct="0">
              <a:defRPr sz="1700">
                <a:solidFill>
                  <a:schemeClr val="tx1"/>
                </a:solidFill>
                <a:latin typeface="Calibri" pitchFamily="34" charset="0"/>
              </a:defRPr>
            </a:lvl3pPr>
            <a:lvl4pPr marL="1690611" indent="-241516" eaLnBrk="0" hangingPunct="0">
              <a:defRPr sz="1700">
                <a:solidFill>
                  <a:schemeClr val="tx1"/>
                </a:solidFill>
                <a:latin typeface="Calibri" pitchFamily="34" charset="0"/>
              </a:defRPr>
            </a:lvl4pPr>
            <a:lvl5pPr marL="2173643" indent="-241516" eaLnBrk="0" hangingPunct="0">
              <a:defRPr sz="1700">
                <a:solidFill>
                  <a:schemeClr val="tx1"/>
                </a:solidFill>
                <a:latin typeface="Calibri" pitchFamily="34" charset="0"/>
              </a:defRPr>
            </a:lvl5pPr>
            <a:lvl6pPr marL="2656675" indent="-241516" algn="ctr" eaLnBrk="0" fontAlgn="base" hangingPunct="0">
              <a:spcBef>
                <a:spcPct val="0"/>
              </a:spcBef>
              <a:spcAft>
                <a:spcPct val="0"/>
              </a:spcAft>
              <a:defRPr sz="1700">
                <a:solidFill>
                  <a:schemeClr val="tx1"/>
                </a:solidFill>
                <a:latin typeface="Calibri" pitchFamily="34" charset="0"/>
              </a:defRPr>
            </a:lvl6pPr>
            <a:lvl7pPr marL="3139707" indent="-241516" algn="ctr" eaLnBrk="0" fontAlgn="base" hangingPunct="0">
              <a:spcBef>
                <a:spcPct val="0"/>
              </a:spcBef>
              <a:spcAft>
                <a:spcPct val="0"/>
              </a:spcAft>
              <a:defRPr sz="1700">
                <a:solidFill>
                  <a:schemeClr val="tx1"/>
                </a:solidFill>
                <a:latin typeface="Calibri" pitchFamily="34" charset="0"/>
              </a:defRPr>
            </a:lvl7pPr>
            <a:lvl8pPr marL="3622739" indent="-241516" algn="ctr" eaLnBrk="0" fontAlgn="base" hangingPunct="0">
              <a:spcBef>
                <a:spcPct val="0"/>
              </a:spcBef>
              <a:spcAft>
                <a:spcPct val="0"/>
              </a:spcAft>
              <a:defRPr sz="1700">
                <a:solidFill>
                  <a:schemeClr val="tx1"/>
                </a:solidFill>
                <a:latin typeface="Calibri" pitchFamily="34" charset="0"/>
              </a:defRPr>
            </a:lvl8pPr>
            <a:lvl9pPr marL="4105770" indent="-241516" algn="ctr" eaLnBrk="0" fontAlgn="base" hangingPunct="0">
              <a:spcBef>
                <a:spcPct val="0"/>
              </a:spcBef>
              <a:spcAft>
                <a:spcPct val="0"/>
              </a:spcAft>
              <a:defRPr sz="1700">
                <a:solidFill>
                  <a:schemeClr val="tx1"/>
                </a:solidFill>
                <a:latin typeface="Calibri" pitchFamily="34" charset="0"/>
              </a:defRPr>
            </a:lvl9pPr>
          </a:lstStyle>
          <a:p>
            <a:pPr eaLnBrk="1" hangingPunct="1"/>
            <a:fld id="{327CEE29-5E34-4475-9C6B-53819FBF281C}" type="slidenum">
              <a:rPr lang="en-US" sz="1300">
                <a:latin typeface="Times New Roman" pitchFamily="18" charset="0"/>
              </a:rPr>
              <a:pPr eaLnBrk="1" hangingPunct="1"/>
              <a:t>1</a:t>
            </a:fld>
            <a:endParaRPr lang="en-US" sz="1300">
              <a:latin typeface="Times New Roman" pitchFamily="18" charset="0"/>
            </a:endParaRPr>
          </a:p>
        </p:txBody>
      </p:sp>
      <p:sp>
        <p:nvSpPr>
          <p:cNvPr id="206851" name="Rectangle 2"/>
          <p:cNvSpPr>
            <a:spLocks noGrp="1" noRot="1" noChangeAspect="1" noChangeArrowheads="1" noTextEdit="1"/>
          </p:cNvSpPr>
          <p:nvPr>
            <p:ph type="sldImg"/>
          </p:nvPr>
        </p:nvSpPr>
        <p:spPr>
          <a:xfrm>
            <a:off x="938213" y="750888"/>
            <a:ext cx="5011737" cy="3757612"/>
          </a:xfrm>
          <a:ln/>
        </p:spPr>
      </p:sp>
      <p:sp>
        <p:nvSpPr>
          <p:cNvPr id="2068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938213" y="750888"/>
            <a:ext cx="5011737" cy="3757612"/>
          </a:xfrm>
          <a:ln/>
        </p:spPr>
      </p:sp>
      <p:sp>
        <p:nvSpPr>
          <p:cNvPr id="2170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938213" y="750888"/>
            <a:ext cx="5011737" cy="3757612"/>
          </a:xfrm>
          <a:ln/>
        </p:spPr>
      </p:sp>
      <p:sp>
        <p:nvSpPr>
          <p:cNvPr id="2191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938213" y="750888"/>
            <a:ext cx="5011737" cy="3757612"/>
          </a:xfrm>
          <a:ln/>
        </p:spPr>
      </p:sp>
      <p:sp>
        <p:nvSpPr>
          <p:cNvPr id="2201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F31C6B94-8FFE-4B9D-9E1F-BDB6DD7AC9A3}" type="slidenum">
              <a:rPr lang="en-US" sz="1300">
                <a:latin typeface="Times New Roman" pitchFamily="18" charset="0"/>
              </a:rPr>
              <a:pPr algn="r" eaLnBrk="1" hangingPunct="1"/>
              <a:t>33</a:t>
            </a:fld>
            <a:endParaRPr lang="en-US" sz="1300">
              <a:latin typeface="Times New Roman" pitchFamily="18" charset="0"/>
            </a:endParaRPr>
          </a:p>
        </p:txBody>
      </p:sp>
      <p:sp>
        <p:nvSpPr>
          <p:cNvPr id="221187" name="Rectangle 2"/>
          <p:cNvSpPr>
            <a:spLocks noGrp="1" noRot="1" noChangeAspect="1" noChangeArrowheads="1" noTextEdit="1"/>
          </p:cNvSpPr>
          <p:nvPr>
            <p:ph type="sldImg"/>
          </p:nvPr>
        </p:nvSpPr>
        <p:spPr>
          <a:xfrm>
            <a:off x="938213" y="750888"/>
            <a:ext cx="5011737" cy="3757612"/>
          </a:xfrm>
          <a:ln/>
        </p:spPr>
      </p:sp>
      <p:sp>
        <p:nvSpPr>
          <p:cNvPr id="221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A11F1EBE-9BE3-4BA3-BA11-EA25C8E31AE2}" type="slidenum">
              <a:rPr lang="en-US" sz="1300">
                <a:latin typeface="Times New Roman" pitchFamily="18" charset="0"/>
              </a:rPr>
              <a:pPr algn="r" eaLnBrk="1" hangingPunct="1"/>
              <a:t>34</a:t>
            </a:fld>
            <a:endParaRPr lang="en-US" sz="1300">
              <a:latin typeface="Times New Roman" pitchFamily="18" charset="0"/>
            </a:endParaRPr>
          </a:p>
        </p:txBody>
      </p:sp>
      <p:sp>
        <p:nvSpPr>
          <p:cNvPr id="222211" name="Rectangle 2"/>
          <p:cNvSpPr>
            <a:spLocks noGrp="1" noRot="1" noChangeAspect="1" noChangeArrowheads="1" noTextEdit="1"/>
          </p:cNvSpPr>
          <p:nvPr>
            <p:ph type="sldImg"/>
          </p:nvPr>
        </p:nvSpPr>
        <p:spPr>
          <a:xfrm>
            <a:off x="938213" y="750888"/>
            <a:ext cx="5011737" cy="3757612"/>
          </a:xfrm>
          <a:ln/>
        </p:spPr>
      </p:sp>
      <p:sp>
        <p:nvSpPr>
          <p:cNvPr id="222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A11F1EBE-9BE3-4BA3-BA11-EA25C8E31AE2}" type="slidenum">
              <a:rPr lang="en-US" sz="1300">
                <a:latin typeface="Times New Roman" pitchFamily="18" charset="0"/>
              </a:rPr>
              <a:pPr algn="r" eaLnBrk="1" hangingPunct="1"/>
              <a:t>35</a:t>
            </a:fld>
            <a:endParaRPr lang="en-US" sz="1300">
              <a:latin typeface="Times New Roman" pitchFamily="18" charset="0"/>
            </a:endParaRPr>
          </a:p>
        </p:txBody>
      </p:sp>
      <p:sp>
        <p:nvSpPr>
          <p:cNvPr id="222211" name="Rectangle 2"/>
          <p:cNvSpPr>
            <a:spLocks noGrp="1" noRot="1" noChangeAspect="1" noChangeArrowheads="1" noTextEdit="1"/>
          </p:cNvSpPr>
          <p:nvPr>
            <p:ph type="sldImg"/>
          </p:nvPr>
        </p:nvSpPr>
        <p:spPr>
          <a:xfrm>
            <a:off x="938213" y="750888"/>
            <a:ext cx="5011737" cy="3757612"/>
          </a:xfrm>
          <a:ln/>
        </p:spPr>
      </p:sp>
      <p:sp>
        <p:nvSpPr>
          <p:cNvPr id="222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D2B0B71-5284-4546-B6F9-785D26273621}" type="slidenum">
              <a:rPr lang="en-US" sz="1300">
                <a:latin typeface="Times New Roman" pitchFamily="18" charset="0"/>
              </a:rPr>
              <a:pPr algn="r" eaLnBrk="1" hangingPunct="1"/>
              <a:t>131</a:t>
            </a:fld>
            <a:endParaRPr lang="en-US" sz="1300">
              <a:latin typeface="Times New Roman" pitchFamily="18" charset="0"/>
            </a:endParaRPr>
          </a:p>
        </p:txBody>
      </p:sp>
      <p:sp>
        <p:nvSpPr>
          <p:cNvPr id="212995" name="Rectangle 2"/>
          <p:cNvSpPr>
            <a:spLocks noGrp="1" noRot="1" noChangeAspect="1" noChangeArrowheads="1" noTextEdit="1"/>
          </p:cNvSpPr>
          <p:nvPr>
            <p:ph type="sldImg"/>
          </p:nvPr>
        </p:nvSpPr>
        <p:spPr>
          <a:xfrm>
            <a:off x="938213" y="750888"/>
            <a:ext cx="5011737" cy="3757612"/>
          </a:xfrm>
          <a:ln/>
        </p:spPr>
      </p:sp>
      <p:sp>
        <p:nvSpPr>
          <p:cNvPr id="212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1700">
                <a:solidFill>
                  <a:schemeClr val="tx1"/>
                </a:solidFill>
                <a:latin typeface="Calibri" pitchFamily="34" charset="0"/>
              </a:defRPr>
            </a:lvl1pPr>
            <a:lvl2pPr marL="784927" indent="-301895" eaLnBrk="0" hangingPunct="0">
              <a:defRPr sz="1700">
                <a:solidFill>
                  <a:schemeClr val="tx1"/>
                </a:solidFill>
                <a:latin typeface="Calibri" pitchFamily="34" charset="0"/>
              </a:defRPr>
            </a:lvl2pPr>
            <a:lvl3pPr marL="1207580" indent="-241516" eaLnBrk="0" hangingPunct="0">
              <a:defRPr sz="1700">
                <a:solidFill>
                  <a:schemeClr val="tx1"/>
                </a:solidFill>
                <a:latin typeface="Calibri" pitchFamily="34" charset="0"/>
              </a:defRPr>
            </a:lvl3pPr>
            <a:lvl4pPr marL="1690611" indent="-241516" eaLnBrk="0" hangingPunct="0">
              <a:defRPr sz="1700">
                <a:solidFill>
                  <a:schemeClr val="tx1"/>
                </a:solidFill>
                <a:latin typeface="Calibri" pitchFamily="34" charset="0"/>
              </a:defRPr>
            </a:lvl4pPr>
            <a:lvl5pPr marL="2173643" indent="-241516" eaLnBrk="0" hangingPunct="0">
              <a:defRPr sz="1700">
                <a:solidFill>
                  <a:schemeClr val="tx1"/>
                </a:solidFill>
                <a:latin typeface="Calibri" pitchFamily="34" charset="0"/>
              </a:defRPr>
            </a:lvl5pPr>
            <a:lvl6pPr marL="2656675" indent="-241516" algn="ctr" eaLnBrk="0" fontAlgn="base" hangingPunct="0">
              <a:spcBef>
                <a:spcPct val="0"/>
              </a:spcBef>
              <a:spcAft>
                <a:spcPct val="0"/>
              </a:spcAft>
              <a:defRPr sz="1700">
                <a:solidFill>
                  <a:schemeClr val="tx1"/>
                </a:solidFill>
                <a:latin typeface="Calibri" pitchFamily="34" charset="0"/>
              </a:defRPr>
            </a:lvl6pPr>
            <a:lvl7pPr marL="3139707" indent="-241516" algn="ctr" eaLnBrk="0" fontAlgn="base" hangingPunct="0">
              <a:spcBef>
                <a:spcPct val="0"/>
              </a:spcBef>
              <a:spcAft>
                <a:spcPct val="0"/>
              </a:spcAft>
              <a:defRPr sz="1700">
                <a:solidFill>
                  <a:schemeClr val="tx1"/>
                </a:solidFill>
                <a:latin typeface="Calibri" pitchFamily="34" charset="0"/>
              </a:defRPr>
            </a:lvl7pPr>
            <a:lvl8pPr marL="3622739" indent="-241516" algn="ctr" eaLnBrk="0" fontAlgn="base" hangingPunct="0">
              <a:spcBef>
                <a:spcPct val="0"/>
              </a:spcBef>
              <a:spcAft>
                <a:spcPct val="0"/>
              </a:spcAft>
              <a:defRPr sz="1700">
                <a:solidFill>
                  <a:schemeClr val="tx1"/>
                </a:solidFill>
                <a:latin typeface="Calibri" pitchFamily="34" charset="0"/>
              </a:defRPr>
            </a:lvl8pPr>
            <a:lvl9pPr marL="4105770" indent="-241516" algn="ctr" eaLnBrk="0" fontAlgn="base" hangingPunct="0">
              <a:spcBef>
                <a:spcPct val="0"/>
              </a:spcBef>
              <a:spcAft>
                <a:spcPct val="0"/>
              </a:spcAft>
              <a:defRPr sz="1700">
                <a:solidFill>
                  <a:schemeClr val="tx1"/>
                </a:solidFill>
                <a:latin typeface="Calibri" pitchFamily="34" charset="0"/>
              </a:defRPr>
            </a:lvl9pPr>
          </a:lstStyle>
          <a:p>
            <a:pPr eaLnBrk="1" hangingPunct="1"/>
            <a:fld id="{1E67BA42-8316-4E0E-991E-48832C0E5B60}" type="slidenum">
              <a:rPr lang="en-US" sz="1300">
                <a:latin typeface="Times New Roman" pitchFamily="18" charset="0"/>
              </a:rPr>
              <a:pPr eaLnBrk="1" hangingPunct="1"/>
              <a:t>2</a:t>
            </a:fld>
            <a:endParaRPr lang="en-US" sz="1300">
              <a:latin typeface="Times New Roman" pitchFamily="18" charset="0"/>
            </a:endParaRPr>
          </a:p>
        </p:txBody>
      </p:sp>
      <p:sp>
        <p:nvSpPr>
          <p:cNvPr id="207875" name="Rectangle 2"/>
          <p:cNvSpPr>
            <a:spLocks noGrp="1" noRot="1" noChangeAspect="1" noChangeArrowheads="1" noTextEdit="1"/>
          </p:cNvSpPr>
          <p:nvPr>
            <p:ph type="sldImg"/>
          </p:nvPr>
        </p:nvSpPr>
        <p:spPr>
          <a:xfrm>
            <a:off x="938213" y="750888"/>
            <a:ext cx="5011737" cy="3757612"/>
          </a:xfrm>
          <a:ln/>
        </p:spPr>
      </p:sp>
      <p:sp>
        <p:nvSpPr>
          <p:cNvPr id="2078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D2B0B71-5284-4546-B6F9-785D26273621}" type="slidenum">
              <a:rPr lang="en-US" sz="1300">
                <a:latin typeface="Times New Roman" pitchFamily="18" charset="0"/>
              </a:rPr>
              <a:pPr algn="r" eaLnBrk="1" hangingPunct="1"/>
              <a:t>132</a:t>
            </a:fld>
            <a:endParaRPr lang="en-US" sz="1300">
              <a:latin typeface="Times New Roman" pitchFamily="18" charset="0"/>
            </a:endParaRPr>
          </a:p>
        </p:txBody>
      </p:sp>
      <p:sp>
        <p:nvSpPr>
          <p:cNvPr id="212995" name="Rectangle 2"/>
          <p:cNvSpPr>
            <a:spLocks noGrp="1" noRot="1" noChangeAspect="1" noChangeArrowheads="1" noTextEdit="1"/>
          </p:cNvSpPr>
          <p:nvPr>
            <p:ph type="sldImg"/>
          </p:nvPr>
        </p:nvSpPr>
        <p:spPr>
          <a:xfrm>
            <a:off x="938213" y="750888"/>
            <a:ext cx="5011737" cy="3757612"/>
          </a:xfrm>
          <a:ln/>
        </p:spPr>
      </p:sp>
      <p:sp>
        <p:nvSpPr>
          <p:cNvPr id="212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09BE3D44-9471-4D23-9C75-E78AE4381C12}" type="slidenum">
              <a:rPr lang="en-US" sz="1300">
                <a:latin typeface="Times New Roman" pitchFamily="18" charset="0"/>
              </a:rPr>
              <a:pPr algn="r" eaLnBrk="1" hangingPunct="1"/>
              <a:t>133</a:t>
            </a:fld>
            <a:endParaRPr lang="en-US" sz="1300">
              <a:latin typeface="Times New Roman" pitchFamily="18" charset="0"/>
            </a:endParaRPr>
          </a:p>
        </p:txBody>
      </p:sp>
      <p:sp>
        <p:nvSpPr>
          <p:cNvPr id="215043" name="Rectangle 2"/>
          <p:cNvSpPr>
            <a:spLocks noGrp="1" noRot="1" noChangeAspect="1" noChangeArrowheads="1" noTextEdit="1"/>
          </p:cNvSpPr>
          <p:nvPr>
            <p:ph type="sldImg"/>
          </p:nvPr>
        </p:nvSpPr>
        <p:spPr>
          <a:xfrm>
            <a:off x="938213" y="750888"/>
            <a:ext cx="5011737" cy="3757612"/>
          </a:xfrm>
          <a:ln/>
        </p:spPr>
      </p:sp>
      <p:sp>
        <p:nvSpPr>
          <p:cNvPr id="2150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09BE3D44-9471-4D23-9C75-E78AE4381C12}" type="slidenum">
              <a:rPr lang="en-US" sz="1300">
                <a:latin typeface="Times New Roman" pitchFamily="18" charset="0"/>
              </a:rPr>
              <a:pPr algn="r" eaLnBrk="1" hangingPunct="1"/>
              <a:t>134</a:t>
            </a:fld>
            <a:endParaRPr lang="en-US" sz="1300">
              <a:latin typeface="Times New Roman" pitchFamily="18" charset="0"/>
            </a:endParaRPr>
          </a:p>
        </p:txBody>
      </p:sp>
      <p:sp>
        <p:nvSpPr>
          <p:cNvPr id="215043" name="Rectangle 2"/>
          <p:cNvSpPr>
            <a:spLocks noGrp="1" noRot="1" noChangeAspect="1" noChangeArrowheads="1" noTextEdit="1"/>
          </p:cNvSpPr>
          <p:nvPr>
            <p:ph type="sldImg"/>
          </p:nvPr>
        </p:nvSpPr>
        <p:spPr>
          <a:xfrm>
            <a:off x="938213" y="750888"/>
            <a:ext cx="5011737" cy="3757612"/>
          </a:xfrm>
          <a:ln/>
        </p:spPr>
      </p:sp>
      <p:sp>
        <p:nvSpPr>
          <p:cNvPr id="2150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AB780941-41A7-4906-9EDA-69CF24529747}" type="slidenum">
              <a:rPr lang="en-US" sz="1300">
                <a:latin typeface="Times New Roman" pitchFamily="18" charset="0"/>
              </a:rPr>
              <a:pPr algn="r" eaLnBrk="1" hangingPunct="1"/>
              <a:t>3</a:t>
            </a:fld>
            <a:endParaRPr lang="en-US" sz="1300">
              <a:latin typeface="Times New Roman" pitchFamily="18" charset="0"/>
            </a:endParaRPr>
          </a:p>
        </p:txBody>
      </p:sp>
      <p:sp>
        <p:nvSpPr>
          <p:cNvPr id="208899" name="Rectangle 2"/>
          <p:cNvSpPr>
            <a:spLocks noGrp="1" noRot="1" noChangeAspect="1" noChangeArrowheads="1" noTextEdit="1"/>
          </p:cNvSpPr>
          <p:nvPr>
            <p:ph type="sldImg"/>
          </p:nvPr>
        </p:nvSpPr>
        <p:spPr>
          <a:xfrm>
            <a:off x="938213" y="750888"/>
            <a:ext cx="5011737" cy="3757612"/>
          </a:xfrm>
          <a:ln/>
        </p:spPr>
      </p:sp>
      <p:sp>
        <p:nvSpPr>
          <p:cNvPr id="2089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C3AF3FC3-87F7-4BDE-A17C-920073F174D3}" type="slidenum">
              <a:rPr lang="en-US" sz="1300">
                <a:latin typeface="Times New Roman" pitchFamily="18" charset="0"/>
              </a:rPr>
              <a:pPr algn="r" eaLnBrk="1" hangingPunct="1"/>
              <a:t>4</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xfrm>
            <a:off x="938213" y="750888"/>
            <a:ext cx="5011737" cy="3757612"/>
          </a:xfrm>
          <a:ln/>
        </p:spPr>
      </p:sp>
      <p:sp>
        <p:nvSpPr>
          <p:cNvPr id="209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22</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23</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943AAA0-7033-4CB9-B33C-41CD9CF91E97}" type="slidenum">
              <a:rPr lang="en-US" sz="1300">
                <a:latin typeface="Times New Roman" pitchFamily="18" charset="0"/>
              </a:rPr>
              <a:pPr algn="r" eaLnBrk="1" hangingPunct="1"/>
              <a:t>24</a:t>
            </a:fld>
            <a:endParaRPr lang="en-US" sz="1300">
              <a:latin typeface="Times New Roman" pitchFamily="18" charset="0"/>
            </a:endParaRPr>
          </a:p>
        </p:txBody>
      </p:sp>
      <p:sp>
        <p:nvSpPr>
          <p:cNvPr id="210947" name="Rectangle 2"/>
          <p:cNvSpPr>
            <a:spLocks noGrp="1" noRot="1" noChangeAspect="1" noChangeArrowheads="1" noTextEdit="1"/>
          </p:cNvSpPr>
          <p:nvPr>
            <p:ph type="sldImg"/>
          </p:nvPr>
        </p:nvSpPr>
        <p:spPr>
          <a:xfrm>
            <a:off x="938213" y="750888"/>
            <a:ext cx="5011737" cy="3757612"/>
          </a:xfrm>
          <a:ln/>
        </p:spPr>
      </p:sp>
      <p:sp>
        <p:nvSpPr>
          <p:cNvPr id="210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625C2FA6-8E90-4A0E-9256-F50D8765339F}" type="slidenum">
              <a:rPr lang="en-US" sz="1300">
                <a:latin typeface="Times New Roman" pitchFamily="18" charset="0"/>
              </a:rPr>
              <a:pPr algn="r" eaLnBrk="1" hangingPunct="1"/>
              <a:t>25</a:t>
            </a:fld>
            <a:endParaRPr lang="en-US" sz="1300">
              <a:latin typeface="Times New Roman" pitchFamily="18" charset="0"/>
            </a:endParaRPr>
          </a:p>
        </p:txBody>
      </p:sp>
      <p:sp>
        <p:nvSpPr>
          <p:cNvPr id="211971" name="Rectangle 2"/>
          <p:cNvSpPr>
            <a:spLocks noGrp="1" noRot="1" noChangeAspect="1" noChangeArrowheads="1" noTextEdit="1"/>
          </p:cNvSpPr>
          <p:nvPr>
            <p:ph type="sldImg"/>
          </p:nvPr>
        </p:nvSpPr>
        <p:spPr>
          <a:xfrm>
            <a:off x="938213" y="750888"/>
            <a:ext cx="5011737" cy="3757612"/>
          </a:xfrm>
          <a:ln/>
        </p:spPr>
      </p:sp>
      <p:sp>
        <p:nvSpPr>
          <p:cNvPr id="2119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903292" y="9517777"/>
            <a:ext cx="2984871" cy="50093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06" tIns="48303" rIns="96606" bIns="48303" anchor="b"/>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4DBEC19C-16F0-45B1-908C-4AE2B7FD2B3B}" type="slidenum">
              <a:rPr lang="en-US" sz="1300">
                <a:latin typeface="Times New Roman" pitchFamily="18" charset="0"/>
              </a:rPr>
              <a:pPr algn="r" eaLnBrk="1" hangingPunct="1"/>
              <a:t>26</a:t>
            </a:fld>
            <a:endParaRPr lang="en-US" sz="1300">
              <a:latin typeface="Times New Roman" pitchFamily="18" charset="0"/>
            </a:endParaRPr>
          </a:p>
        </p:txBody>
      </p:sp>
      <p:sp>
        <p:nvSpPr>
          <p:cNvPr id="216067" name="Rectangle 2"/>
          <p:cNvSpPr>
            <a:spLocks noGrp="1" noRot="1" noChangeAspect="1" noChangeArrowheads="1" noTextEdit="1"/>
          </p:cNvSpPr>
          <p:nvPr>
            <p:ph type="sldImg"/>
          </p:nvPr>
        </p:nvSpPr>
        <p:spPr>
          <a:xfrm>
            <a:off x="938213" y="750888"/>
            <a:ext cx="5011737" cy="3757612"/>
          </a:xfrm>
          <a:ln/>
        </p:spPr>
      </p:sp>
      <p:sp>
        <p:nvSpPr>
          <p:cNvPr id="216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512051" indent="0" algn="ctr">
              <a:buNone/>
              <a:defRPr/>
            </a:lvl2pPr>
            <a:lvl3pPr marL="1024103" indent="0" algn="ctr">
              <a:buNone/>
              <a:defRPr/>
            </a:lvl3pPr>
            <a:lvl4pPr marL="1536153" indent="0" algn="ctr">
              <a:buNone/>
              <a:defRPr/>
            </a:lvl4pPr>
            <a:lvl5pPr marL="2048205" indent="0" algn="ctr">
              <a:buNone/>
              <a:defRPr/>
            </a:lvl5pPr>
            <a:lvl6pPr marL="2560256" indent="0" algn="ctr">
              <a:buNone/>
              <a:defRPr/>
            </a:lvl6pPr>
            <a:lvl7pPr marL="3072308" indent="0" algn="ctr">
              <a:buNone/>
              <a:defRPr/>
            </a:lvl7pPr>
            <a:lvl8pPr marL="3584358" indent="0" algn="ctr">
              <a:buNone/>
              <a:defRPr/>
            </a:lvl8pPr>
            <a:lvl9pPr marL="4096410" indent="0" algn="ctr">
              <a:buNone/>
              <a:defRPr/>
            </a:lvl9pPr>
          </a:lstStyle>
          <a:p>
            <a:r>
              <a:rPr lang="en-US" smtClean="0"/>
              <a:t>Click to edit Master subtitle style</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C0CCF220-7E76-4788-8CD1-FD257A1707BB}" type="datetime1">
              <a:rPr lang="nl-NL"/>
              <a:pPr>
                <a:defRPr/>
              </a:pPr>
              <a:t>16-4-2019</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B48F239C-54EA-4898-9A83-F44C9E41959E}" type="slidenum">
              <a:rPr lang="nl-NL"/>
              <a:pPr>
                <a:defRPr/>
              </a:pPr>
              <a:t>‹nr.›</a:t>
            </a:fld>
            <a:endParaRPr lang="nl-NL"/>
          </a:p>
        </p:txBody>
      </p:sp>
    </p:spTree>
    <p:extLst>
      <p:ext uri="{BB962C8B-B14F-4D97-AF65-F5344CB8AC3E}">
        <p14:creationId xmlns:p14="http://schemas.microsoft.com/office/powerpoint/2010/main" val="136774491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373DEFB7-DCF5-49C6-99F9-CB05B179DE4C}" type="datetime1">
              <a:rPr lang="nl-NL"/>
              <a:pPr>
                <a:defRPr/>
              </a:pPr>
              <a:t>16-4-2019</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C6AA3A87-5715-4D43-98AF-6ED4CC56A606}" type="slidenum">
              <a:rPr lang="nl-NL"/>
              <a:pPr>
                <a:defRPr/>
              </a:pPr>
              <a:t>‹nr.›</a:t>
            </a:fld>
            <a:endParaRPr lang="nl-NL"/>
          </a:p>
        </p:txBody>
      </p:sp>
    </p:spTree>
    <p:extLst>
      <p:ext uri="{BB962C8B-B14F-4D97-AF65-F5344CB8AC3E}">
        <p14:creationId xmlns:p14="http://schemas.microsoft.com/office/powerpoint/2010/main" val="3871170792"/>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solidFill>
            <a:srgbClr val="DEDE00"/>
          </a:solidFill>
        </p:spPr>
        <p:txBody>
          <a:bodyPr vert="horz" lIns="91440" tIns="45720" rIns="91440" bIns="45720" rtlCol="0" anchor="ctr">
            <a:normAutofit/>
          </a:bodyPr>
          <a:lstStyle>
            <a:lvl1pPr>
              <a:defRPr lang="nl-NL"/>
            </a:lvl1pPr>
          </a:lstStyle>
          <a:p>
            <a:pPr lvl="0" algn="l"/>
            <a:r>
              <a:rPr lang="nl-NL"/>
              <a:t>Klik om de stijl te bewerken</a:t>
            </a:r>
          </a:p>
        </p:txBody>
      </p:sp>
      <p:sp>
        <p:nvSpPr>
          <p:cNvPr id="16" name="Rechthoek 15">
            <a:extLst>
              <a:ext uri="{FF2B5EF4-FFF2-40B4-BE49-F238E27FC236}">
                <a16:creationId xmlns:a16="http://schemas.microsoft.com/office/drawing/2014/main" xmlns="" id="{364F1F4D-F1FD-431C-866A-FE813D08C041}"/>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3" name="Tijdelijke aanduiding voor inhoud 2"/>
          <p:cNvSpPr>
            <a:spLocks noGrp="1"/>
          </p:cNvSpPr>
          <p:nvPr>
            <p:ph sz="half" idx="1"/>
          </p:nvPr>
        </p:nvSpPr>
        <p:spPr>
          <a:xfrm>
            <a:off x="457200" y="1600200"/>
            <a:ext cx="4038600" cy="4525963"/>
          </a:xfrm>
        </p:spPr>
        <p:txBody>
          <a:bodyPr>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648200" y="1600200"/>
            <a:ext cx="4038600" cy="4525963"/>
          </a:xfrm>
        </p:spPr>
        <p:txBody>
          <a:bodyPr>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r>
              <a:rPr lang="nl-NL"/>
              <a:t>Strictly Confidential</a:t>
            </a:r>
          </a:p>
        </p:txBody>
      </p:sp>
      <p:sp>
        <p:nvSpPr>
          <p:cNvPr id="7" name="Tijdelijke aanduiding voor dianummer 6"/>
          <p:cNvSpPr>
            <a:spLocks noGrp="1"/>
          </p:cNvSpPr>
          <p:nvPr>
            <p:ph type="sldNum" sz="quarter" idx="12"/>
          </p:nvPr>
        </p:nvSpPr>
        <p:spPr/>
        <p:txBody>
          <a:bodyPr/>
          <a:lstStyle/>
          <a:p>
            <a:fld id="{2522CB95-8816-4C3B-B0FD-814F309283BE}" type="slidenum">
              <a:rPr lang="nl-NL" smtClean="0"/>
              <a:pPr/>
              <a:t>‹nr.›</a:t>
            </a:fld>
            <a:endParaRPr lang="nl-NL"/>
          </a:p>
        </p:txBody>
      </p:sp>
      <p:pic>
        <p:nvPicPr>
          <p:cNvPr id="17" name="Picture 5">
            <a:extLst>
              <a:ext uri="{FF2B5EF4-FFF2-40B4-BE49-F238E27FC236}">
                <a16:creationId xmlns:a16="http://schemas.microsoft.com/office/drawing/2014/main" xmlns="" id="{D288A213-0FE9-4D7D-8F05-7041AF9BB7D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xmlns="" id="{FB7205D7-9447-4938-8FAE-725AC6A969D5}"/>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190089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solidFill>
            <a:srgbClr val="DEDE00"/>
          </a:solidFill>
        </p:spPr>
        <p:txBody>
          <a:bodyPr vert="horz" lIns="91440" tIns="45720" rIns="91440" bIns="45720" rtlCol="0" anchor="ctr">
            <a:normAutofit/>
          </a:bodyPr>
          <a:lstStyle>
            <a:lvl1pPr>
              <a:defRPr lang="nl-NL"/>
            </a:lvl1pPr>
          </a:lstStyle>
          <a:p>
            <a:pPr lvl="0" algn="l"/>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noAutofit/>
          </a:bodyPr>
          <a:lstStyle>
            <a:lvl1pPr marL="0" indent="0">
              <a:buNone/>
              <a:defRPr sz="2000" b="1">
                <a:solidFill>
                  <a:schemeClr val="bg1">
                    <a:lumMod val="50000"/>
                  </a:schemeClr>
                </a:solidFill>
                <a:latin typeface="Titillium Bd"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normAutofit/>
          </a:bodyPr>
          <a:lstStyle>
            <a:lvl1pPr>
              <a:defRPr sz="2000">
                <a:solidFill>
                  <a:schemeClr val="bg1">
                    <a:lumMod val="50000"/>
                  </a:schemeClr>
                </a:solidFill>
                <a:latin typeface="Titillium" pitchFamily="50" charset="0"/>
              </a:defRPr>
            </a:lvl1pPr>
            <a:lvl2pPr>
              <a:defRPr sz="1800">
                <a:solidFill>
                  <a:schemeClr val="bg1">
                    <a:lumMod val="50000"/>
                  </a:schemeClr>
                </a:solidFill>
                <a:latin typeface="Titillium" pitchFamily="50" charset="0"/>
              </a:defRPr>
            </a:lvl2pPr>
            <a:lvl3pPr>
              <a:defRPr sz="1600">
                <a:solidFill>
                  <a:schemeClr val="bg1">
                    <a:lumMod val="50000"/>
                  </a:schemeClr>
                </a:solidFill>
                <a:latin typeface="Titillium" pitchFamily="50" charset="0"/>
              </a:defRPr>
            </a:lvl3pPr>
            <a:lvl4pPr>
              <a:defRPr sz="1400">
                <a:solidFill>
                  <a:schemeClr val="bg1">
                    <a:lumMod val="50000"/>
                  </a:schemeClr>
                </a:solidFill>
                <a:latin typeface="Titillium" pitchFamily="50" charset="0"/>
              </a:defRPr>
            </a:lvl4pPr>
            <a:lvl5pPr>
              <a:defRPr sz="1400">
                <a:solidFill>
                  <a:schemeClr val="bg1">
                    <a:lumMod val="50000"/>
                  </a:schemeClr>
                </a:solidFill>
                <a:latin typeface="Titillium" pitchFamily="50"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noAutofit/>
          </a:bodyPr>
          <a:lstStyle>
            <a:lvl1pPr marL="0" indent="0">
              <a:buNone/>
              <a:defRPr sz="2000" b="1">
                <a:solidFill>
                  <a:schemeClr val="bg1">
                    <a:lumMod val="50000"/>
                  </a:schemeClr>
                </a:solidFill>
                <a:latin typeface="Titillium Bd"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normAutofit/>
          </a:bodyPr>
          <a:lstStyle>
            <a:lvl1pPr>
              <a:defRPr sz="2000">
                <a:solidFill>
                  <a:schemeClr val="bg1">
                    <a:lumMod val="50000"/>
                  </a:schemeClr>
                </a:solidFill>
                <a:latin typeface="Titillium" pitchFamily="50" charset="0"/>
              </a:defRPr>
            </a:lvl1pPr>
            <a:lvl2pPr>
              <a:defRPr sz="1800">
                <a:solidFill>
                  <a:schemeClr val="bg1">
                    <a:lumMod val="50000"/>
                  </a:schemeClr>
                </a:solidFill>
                <a:latin typeface="Titillium" pitchFamily="50" charset="0"/>
              </a:defRPr>
            </a:lvl2pPr>
            <a:lvl3pPr>
              <a:defRPr sz="1600">
                <a:solidFill>
                  <a:schemeClr val="bg1">
                    <a:lumMod val="50000"/>
                  </a:schemeClr>
                </a:solidFill>
                <a:latin typeface="Titillium" pitchFamily="50" charset="0"/>
              </a:defRPr>
            </a:lvl3pPr>
            <a:lvl4pPr>
              <a:defRPr sz="1400">
                <a:solidFill>
                  <a:schemeClr val="bg1">
                    <a:lumMod val="50000"/>
                  </a:schemeClr>
                </a:solidFill>
                <a:latin typeface="Titillium" pitchFamily="50" charset="0"/>
              </a:defRPr>
            </a:lvl4pPr>
            <a:lvl5pPr>
              <a:defRPr sz="1400">
                <a:solidFill>
                  <a:schemeClr val="bg1">
                    <a:lumMod val="50000"/>
                  </a:schemeClr>
                </a:solidFill>
                <a:latin typeface="Titillium" pitchFamily="50"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7"/>
          <p:cNvSpPr>
            <a:spLocks noGrp="1"/>
          </p:cNvSpPr>
          <p:nvPr>
            <p:ph type="ftr" sz="quarter" idx="11"/>
          </p:nvPr>
        </p:nvSpPr>
        <p:spPr/>
        <p:txBody>
          <a:bodyPr/>
          <a:lstStyle/>
          <a:p>
            <a:r>
              <a:rPr lang="nl-NL"/>
              <a:t>Strictly Confidential</a:t>
            </a:r>
          </a:p>
        </p:txBody>
      </p:sp>
      <p:sp>
        <p:nvSpPr>
          <p:cNvPr id="9" name="Tijdelijke aanduiding voor dianummer 8"/>
          <p:cNvSpPr>
            <a:spLocks noGrp="1"/>
          </p:cNvSpPr>
          <p:nvPr>
            <p:ph type="sldNum" sz="quarter" idx="12"/>
          </p:nvPr>
        </p:nvSpPr>
        <p:spPr/>
        <p:txBody>
          <a:bodyPr/>
          <a:lstStyle/>
          <a:p>
            <a:fld id="{2522CB95-8816-4C3B-B0FD-814F309283BE}" type="slidenum">
              <a:rPr lang="nl-NL" smtClean="0"/>
              <a:pPr/>
              <a:t>‹nr.›</a:t>
            </a:fld>
            <a:endParaRPr lang="nl-NL"/>
          </a:p>
        </p:txBody>
      </p:sp>
      <p:sp>
        <p:nvSpPr>
          <p:cNvPr id="17" name="Rechthoek 16">
            <a:extLst>
              <a:ext uri="{FF2B5EF4-FFF2-40B4-BE49-F238E27FC236}">
                <a16:creationId xmlns:a16="http://schemas.microsoft.com/office/drawing/2014/main" xmlns="" id="{CA898C4E-231C-447A-B0ED-4FBBDDF84C52}"/>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8" name="Picture 5">
            <a:extLst>
              <a:ext uri="{FF2B5EF4-FFF2-40B4-BE49-F238E27FC236}">
                <a16:creationId xmlns:a16="http://schemas.microsoft.com/office/drawing/2014/main" xmlns="" id="{E1308804-BECD-48BA-A388-2AF0A4AC12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18">
            <a:extLst>
              <a:ext uri="{FF2B5EF4-FFF2-40B4-BE49-F238E27FC236}">
                <a16:creationId xmlns:a16="http://schemas.microsoft.com/office/drawing/2014/main" xmlns="" id="{BD0F705D-3176-4432-8AD6-913F8DC8DC11}"/>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3701865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solidFill>
            <a:srgbClr val="DEDE00"/>
          </a:solidFill>
        </p:spPr>
        <p:txBody>
          <a:bodyPr vert="horz" lIns="91440" tIns="45720" rIns="91440" bIns="45720" rtlCol="0" anchor="ctr">
            <a:normAutofit/>
          </a:bodyPr>
          <a:lstStyle>
            <a:lvl1pPr>
              <a:defRPr lang="nl-NL"/>
            </a:lvl1pPr>
          </a:lstStyle>
          <a:p>
            <a:pPr lvl="0" algn="l"/>
            <a:r>
              <a:rPr lang="nl-NL"/>
              <a:t>Klik om de stijl te bewerken</a:t>
            </a:r>
          </a:p>
        </p:txBody>
      </p:sp>
      <p:sp>
        <p:nvSpPr>
          <p:cNvPr id="4" name="Tijdelijke aanduiding voor voettekst 3"/>
          <p:cNvSpPr>
            <a:spLocks noGrp="1"/>
          </p:cNvSpPr>
          <p:nvPr>
            <p:ph type="ftr" sz="quarter" idx="11"/>
          </p:nvPr>
        </p:nvSpPr>
        <p:spPr/>
        <p:txBody>
          <a:bodyPr/>
          <a:lstStyle/>
          <a:p>
            <a:r>
              <a:rPr lang="nl-NL"/>
              <a:t>Strictly Confidential</a:t>
            </a:r>
          </a:p>
        </p:txBody>
      </p:sp>
      <p:sp>
        <p:nvSpPr>
          <p:cNvPr id="5" name="Tijdelijke aanduiding voor dianummer 4"/>
          <p:cNvSpPr>
            <a:spLocks noGrp="1"/>
          </p:cNvSpPr>
          <p:nvPr>
            <p:ph type="sldNum" sz="quarter" idx="12"/>
          </p:nvPr>
        </p:nvSpPr>
        <p:spPr/>
        <p:txBody>
          <a:bodyPr/>
          <a:lstStyle/>
          <a:p>
            <a:fld id="{2522CB95-8816-4C3B-B0FD-814F309283BE}" type="slidenum">
              <a:rPr lang="nl-NL" smtClean="0"/>
              <a:pPr/>
              <a:t>‹nr.›</a:t>
            </a:fld>
            <a:endParaRPr lang="nl-NL"/>
          </a:p>
        </p:txBody>
      </p:sp>
      <p:sp>
        <p:nvSpPr>
          <p:cNvPr id="13" name="Rechthoek 12">
            <a:extLst>
              <a:ext uri="{FF2B5EF4-FFF2-40B4-BE49-F238E27FC236}">
                <a16:creationId xmlns:a16="http://schemas.microsoft.com/office/drawing/2014/main" xmlns="" id="{09E43DFA-9CEC-4FCB-ADF7-CDBAB0C31B06}"/>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4" name="Picture 5">
            <a:extLst>
              <a:ext uri="{FF2B5EF4-FFF2-40B4-BE49-F238E27FC236}">
                <a16:creationId xmlns:a16="http://schemas.microsoft.com/office/drawing/2014/main" xmlns="" id="{CC72CB6F-E5D7-4DFD-AFCD-9012E9382D1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xmlns="" id="{A10B556C-3D30-48C8-B342-C29D67BD1CF8}"/>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16521933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Strictly Confidential</a:t>
            </a:r>
          </a:p>
        </p:txBody>
      </p:sp>
      <p:sp>
        <p:nvSpPr>
          <p:cNvPr id="4" name="Tijdelijke aanduiding voor dianummer 3"/>
          <p:cNvSpPr>
            <a:spLocks noGrp="1"/>
          </p:cNvSpPr>
          <p:nvPr>
            <p:ph type="sldNum" sz="quarter" idx="12"/>
          </p:nvPr>
        </p:nvSpPr>
        <p:spPr/>
        <p:txBody>
          <a:bodyPr/>
          <a:lstStyle/>
          <a:p>
            <a:fld id="{2522CB95-8816-4C3B-B0FD-814F309283BE}" type="slidenum">
              <a:rPr lang="nl-NL" smtClean="0"/>
              <a:pPr/>
              <a:t>‹nr.›</a:t>
            </a:fld>
            <a:endParaRPr lang="nl-NL"/>
          </a:p>
        </p:txBody>
      </p:sp>
      <p:sp>
        <p:nvSpPr>
          <p:cNvPr id="12" name="Rechthoek 11">
            <a:extLst>
              <a:ext uri="{FF2B5EF4-FFF2-40B4-BE49-F238E27FC236}">
                <a16:creationId xmlns:a16="http://schemas.microsoft.com/office/drawing/2014/main" xmlns="" id="{359943EA-43C2-44C1-9C60-270302C6418F}"/>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5" name="Picture 5">
            <a:extLst>
              <a:ext uri="{FF2B5EF4-FFF2-40B4-BE49-F238E27FC236}">
                <a16:creationId xmlns:a16="http://schemas.microsoft.com/office/drawing/2014/main" xmlns="" id="{EBCD38F1-3DE6-4E53-9834-28DD00D8C93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xmlns="" id="{BE390917-C563-4D4A-BE80-6E9F66547EE5}"/>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2800979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38327"/>
          </a:xfrm>
          <a:solidFill>
            <a:srgbClr val="DEDE00"/>
          </a:solidFill>
        </p:spPr>
        <p:txBody>
          <a:bodyPr vert="horz" lIns="91440" tIns="45720" rIns="91440" bIns="45720" rtlCol="0" anchor="ctr">
            <a:noAutofit/>
          </a:bodyPr>
          <a:lstStyle>
            <a:lvl1pPr>
              <a:defRPr lang="nl-NL" sz="1800"/>
            </a:lvl1pPr>
          </a:lstStyle>
          <a:p>
            <a:pPr lvl="0" algn="l"/>
            <a:r>
              <a:rPr lang="nl-NL"/>
              <a:t>Klik om de stijl te bewerken</a:t>
            </a:r>
          </a:p>
        </p:txBody>
      </p:sp>
      <p:sp>
        <p:nvSpPr>
          <p:cNvPr id="3" name="Tijdelijke aanduiding voor inhoud 2"/>
          <p:cNvSpPr>
            <a:spLocks noGrp="1"/>
          </p:cNvSpPr>
          <p:nvPr>
            <p:ph idx="1"/>
          </p:nvPr>
        </p:nvSpPr>
        <p:spPr>
          <a:xfrm>
            <a:off x="3575050" y="1556792"/>
            <a:ext cx="5111750" cy="4569371"/>
          </a:xfrm>
        </p:spPr>
        <p:txBody>
          <a:bodyPr>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7200" y="1556792"/>
            <a:ext cx="3008313" cy="4569371"/>
          </a:xfrm>
        </p:spPr>
        <p:txBody>
          <a:bodyPr/>
          <a:lstStyle>
            <a:lvl1pPr marL="0" indent="0">
              <a:buNone/>
              <a:defRPr sz="1400">
                <a:solidFill>
                  <a:schemeClr val="tx1"/>
                </a:solidFill>
                <a:latin typeface="Gotham Book" pitchFamily="50" charset="0"/>
                <a:cs typeface="Gotham Book" pitchFamily="50"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r>
              <a:rPr lang="nl-NL"/>
              <a:t>Strictly Confidential</a:t>
            </a:r>
          </a:p>
        </p:txBody>
      </p:sp>
      <p:sp>
        <p:nvSpPr>
          <p:cNvPr id="7" name="Tijdelijke aanduiding voor dianummer 6"/>
          <p:cNvSpPr>
            <a:spLocks noGrp="1"/>
          </p:cNvSpPr>
          <p:nvPr>
            <p:ph type="sldNum" sz="quarter" idx="12"/>
          </p:nvPr>
        </p:nvSpPr>
        <p:spPr/>
        <p:txBody>
          <a:bodyPr/>
          <a:lstStyle/>
          <a:p>
            <a:fld id="{2522CB95-8816-4C3B-B0FD-814F309283BE}" type="slidenum">
              <a:rPr lang="nl-NL" smtClean="0"/>
              <a:pPr/>
              <a:t>‹nr.›</a:t>
            </a:fld>
            <a:endParaRPr lang="nl-NL"/>
          </a:p>
        </p:txBody>
      </p:sp>
      <p:sp>
        <p:nvSpPr>
          <p:cNvPr id="15" name="Rechthoek 14">
            <a:extLst>
              <a:ext uri="{FF2B5EF4-FFF2-40B4-BE49-F238E27FC236}">
                <a16:creationId xmlns:a16="http://schemas.microsoft.com/office/drawing/2014/main" xmlns="" id="{FE6305C4-8161-4E69-B8D2-BCD59A9EED40}"/>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6" name="Picture 5">
            <a:extLst>
              <a:ext uri="{FF2B5EF4-FFF2-40B4-BE49-F238E27FC236}">
                <a16:creationId xmlns:a16="http://schemas.microsoft.com/office/drawing/2014/main" xmlns="" id="{3AEB11AB-8D69-4FF2-A4B0-3B48EE1DB6A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a:extLst>
              <a:ext uri="{FF2B5EF4-FFF2-40B4-BE49-F238E27FC236}">
                <a16:creationId xmlns:a16="http://schemas.microsoft.com/office/drawing/2014/main" xmlns="" id="{A83E85BC-ABC4-417E-AD76-E90752AC894C}"/>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1506984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solidFill>
                  <a:schemeClr val="tx1"/>
                </a:solidFill>
                <a:latin typeface="Gotham" panose="02000604030000020004" pitchFamily="50" charset="0"/>
              </a:defRPr>
            </a:lvl1pPr>
          </a:lstStyle>
          <a:p>
            <a:r>
              <a:rPr lang="nl-NL"/>
              <a:t>Klik om de stijl te bewerken</a:t>
            </a:r>
          </a:p>
        </p:txBody>
      </p:sp>
      <p:sp>
        <p:nvSpPr>
          <p:cNvPr id="3" name="Tijdelijke aanduiding voor afbeelding 2"/>
          <p:cNvSpPr>
            <a:spLocks noGrp="1"/>
          </p:cNvSpPr>
          <p:nvPr>
            <p:ph type="pic" idx="1"/>
          </p:nvPr>
        </p:nvSpPr>
        <p:spPr>
          <a:xfrm>
            <a:off x="1792288" y="1556791"/>
            <a:ext cx="5486400" cy="3170783"/>
          </a:xfrm>
        </p:spPr>
        <p:txBody>
          <a:bodyPr/>
          <a:lstStyle>
            <a:lvl1pPr marL="0" indent="0">
              <a:buNone/>
              <a:defRPr sz="3200">
                <a:solidFill>
                  <a:schemeClr val="tx1"/>
                </a:solidFill>
                <a:latin typeface="Gotham" panose="02000604030000020004"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solidFill>
                  <a:schemeClr val="tx1"/>
                </a:solidFill>
                <a:latin typeface="Gotham Book" pitchFamily="50" charset="0"/>
                <a:cs typeface="Gotham Book" pitchFamily="50"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r>
              <a:rPr lang="nl-NL"/>
              <a:t>Strictly Confidential</a:t>
            </a:r>
          </a:p>
        </p:txBody>
      </p:sp>
      <p:sp>
        <p:nvSpPr>
          <p:cNvPr id="7" name="Tijdelijke aanduiding voor dianummer 6"/>
          <p:cNvSpPr>
            <a:spLocks noGrp="1"/>
          </p:cNvSpPr>
          <p:nvPr>
            <p:ph type="sldNum" sz="quarter" idx="12"/>
          </p:nvPr>
        </p:nvSpPr>
        <p:spPr/>
        <p:txBody>
          <a:bodyPr/>
          <a:lstStyle/>
          <a:p>
            <a:fld id="{2522CB95-8816-4C3B-B0FD-814F309283BE}" type="slidenum">
              <a:rPr lang="nl-NL" smtClean="0"/>
              <a:pPr/>
              <a:t>‹nr.›</a:t>
            </a:fld>
            <a:endParaRPr lang="nl-NL"/>
          </a:p>
        </p:txBody>
      </p:sp>
      <p:sp>
        <p:nvSpPr>
          <p:cNvPr id="15" name="Rechthoek 14">
            <a:extLst>
              <a:ext uri="{FF2B5EF4-FFF2-40B4-BE49-F238E27FC236}">
                <a16:creationId xmlns:a16="http://schemas.microsoft.com/office/drawing/2014/main" xmlns="" id="{57C9FCE9-A79E-4E7E-82A3-3761C1B8CA43}"/>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6" name="Picture 5">
            <a:extLst>
              <a:ext uri="{FF2B5EF4-FFF2-40B4-BE49-F238E27FC236}">
                <a16:creationId xmlns:a16="http://schemas.microsoft.com/office/drawing/2014/main" xmlns="" id="{FDC45B39-15C2-4144-A079-CEB351D8957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a:extLst>
              <a:ext uri="{FF2B5EF4-FFF2-40B4-BE49-F238E27FC236}">
                <a16:creationId xmlns:a16="http://schemas.microsoft.com/office/drawing/2014/main" xmlns="" id="{33D9B185-92E4-4188-BDCC-99FD58090199}"/>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2933080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solidFill>
            <a:srgbClr val="DEDE00"/>
          </a:solidFill>
        </p:spPr>
        <p:txBody>
          <a:bodyPr vert="horz" lIns="91440" tIns="45720" rIns="91440" bIns="45720" rtlCol="0" anchor="ctr">
            <a:normAutofit/>
          </a:bodyPr>
          <a:lstStyle>
            <a:lvl1pPr>
              <a:defRPr lang="nl-NL"/>
            </a:lvl1pPr>
          </a:lstStyle>
          <a:p>
            <a:pPr lvl="0" algn="l"/>
            <a:r>
              <a:rPr lang="nl-NL"/>
              <a:t>Klik om de stijl te bewerken</a:t>
            </a:r>
          </a:p>
        </p:txBody>
      </p:sp>
      <p:sp>
        <p:nvSpPr>
          <p:cNvPr id="5" name="Tijdelijke aanduiding voor voettekst 4"/>
          <p:cNvSpPr>
            <a:spLocks noGrp="1"/>
          </p:cNvSpPr>
          <p:nvPr>
            <p:ph type="ftr" sz="quarter" idx="11"/>
          </p:nvPr>
        </p:nvSpPr>
        <p:spPr/>
        <p:txBody>
          <a:bodyPr/>
          <a:lstStyle/>
          <a:p>
            <a:r>
              <a:rPr lang="nl-NL"/>
              <a:t>Strictly Confidential</a:t>
            </a:r>
          </a:p>
        </p:txBody>
      </p:sp>
      <p:sp>
        <p:nvSpPr>
          <p:cNvPr id="6" name="Tijdelijke aanduiding voor dianummer 5"/>
          <p:cNvSpPr>
            <a:spLocks noGrp="1"/>
          </p:cNvSpPr>
          <p:nvPr>
            <p:ph type="sldNum" sz="quarter" idx="12"/>
          </p:nvPr>
        </p:nvSpPr>
        <p:spPr/>
        <p:txBody>
          <a:bodyPr/>
          <a:lstStyle/>
          <a:p>
            <a:fld id="{2522CB95-8816-4C3B-B0FD-814F309283BE}" type="slidenum">
              <a:rPr lang="nl-NL" smtClean="0"/>
              <a:pPr/>
              <a:t>‹nr.›</a:t>
            </a:fld>
            <a:endParaRPr lang="nl-NL"/>
          </a:p>
        </p:txBody>
      </p:sp>
      <p:sp>
        <p:nvSpPr>
          <p:cNvPr id="14" name="Rechthoek 13">
            <a:extLst>
              <a:ext uri="{FF2B5EF4-FFF2-40B4-BE49-F238E27FC236}">
                <a16:creationId xmlns:a16="http://schemas.microsoft.com/office/drawing/2014/main" xmlns="" id="{780AB98F-AA21-4402-863F-CD24B4AA7CF4}"/>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5" name="Picture 5">
            <a:extLst>
              <a:ext uri="{FF2B5EF4-FFF2-40B4-BE49-F238E27FC236}">
                <a16:creationId xmlns:a16="http://schemas.microsoft.com/office/drawing/2014/main" xmlns="" id="{5D246B27-FB8E-4F92-90B0-0A7A4AD4740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xmlns="" id="{5EEB7DB8-88C0-4F52-A17D-8A116F69D67A}"/>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
        <p:nvSpPr>
          <p:cNvPr id="3" name="Tijdelijke aanduiding voor verticale tekst 2"/>
          <p:cNvSpPr>
            <a:spLocks noGrp="1"/>
          </p:cNvSpPr>
          <p:nvPr>
            <p:ph type="body" orient="vert" idx="1"/>
          </p:nvPr>
        </p:nvSpPr>
        <p:spPr/>
        <p:txBody>
          <a:bodyPr vert="eaVert">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7340815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457200" y="1556792"/>
            <a:ext cx="6019800" cy="4569371"/>
          </a:xfrm>
        </p:spPr>
        <p:txBody>
          <a:bodyPr vert="eaVert">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r>
              <a:rPr lang="nl-NL"/>
              <a:t>Strictly Confidential</a:t>
            </a:r>
          </a:p>
        </p:txBody>
      </p:sp>
      <p:sp>
        <p:nvSpPr>
          <p:cNvPr id="6" name="Tijdelijke aanduiding voor dianummer 5"/>
          <p:cNvSpPr>
            <a:spLocks noGrp="1"/>
          </p:cNvSpPr>
          <p:nvPr>
            <p:ph type="sldNum" sz="quarter" idx="12"/>
          </p:nvPr>
        </p:nvSpPr>
        <p:spPr/>
        <p:txBody>
          <a:bodyPr/>
          <a:lstStyle/>
          <a:p>
            <a:fld id="{2522CB95-8816-4C3B-B0FD-814F309283BE}" type="slidenum">
              <a:rPr lang="nl-NL" smtClean="0"/>
              <a:pPr/>
              <a:t>‹nr.›</a:t>
            </a:fld>
            <a:endParaRPr lang="nl-NL"/>
          </a:p>
        </p:txBody>
      </p:sp>
      <p:sp>
        <p:nvSpPr>
          <p:cNvPr id="14" name="Rechthoek 13">
            <a:extLst>
              <a:ext uri="{FF2B5EF4-FFF2-40B4-BE49-F238E27FC236}">
                <a16:creationId xmlns:a16="http://schemas.microsoft.com/office/drawing/2014/main" xmlns="" id="{FF162876-9586-41F8-BBE3-CA0CC5FD2AED}"/>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5" name="Picture 5">
            <a:extLst>
              <a:ext uri="{FF2B5EF4-FFF2-40B4-BE49-F238E27FC236}">
                <a16:creationId xmlns:a16="http://schemas.microsoft.com/office/drawing/2014/main" xmlns="" id="{265EB2E7-6A41-41E4-9CC9-A5A75FEAB1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xmlns="" id="{9D844354-7E04-401B-808B-56A2B830BA99}"/>
              </a:ext>
            </a:extLst>
          </p:cNvPr>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
        <p:nvSpPr>
          <p:cNvPr id="2" name="Verticale titel 1"/>
          <p:cNvSpPr>
            <a:spLocks noGrp="1"/>
          </p:cNvSpPr>
          <p:nvPr>
            <p:ph type="title" orient="vert"/>
          </p:nvPr>
        </p:nvSpPr>
        <p:spPr>
          <a:xfrm>
            <a:off x="6629400" y="1556792"/>
            <a:ext cx="2057400" cy="4569371"/>
          </a:xfrm>
        </p:spPr>
        <p:txBody>
          <a:bodyPr vert="eaVert"/>
          <a:lstStyle>
            <a:lvl1pPr>
              <a:defRPr>
                <a:solidFill>
                  <a:schemeClr val="tx1"/>
                </a:solidFill>
                <a:latin typeface="Gotham" panose="02000604030000020004" pitchFamily="50" charset="0"/>
              </a:defRPr>
            </a:lvl1pPr>
          </a:lstStyle>
          <a:p>
            <a:r>
              <a:rPr lang="nl-NL" dirty="0"/>
              <a:t>Klik om de stijl te bewerken</a:t>
            </a:r>
          </a:p>
        </p:txBody>
      </p:sp>
    </p:spTree>
    <p:extLst>
      <p:ext uri="{BB962C8B-B14F-4D97-AF65-F5344CB8AC3E}">
        <p14:creationId xmlns:p14="http://schemas.microsoft.com/office/powerpoint/2010/main" val="155992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5177"/>
            <a:ext cx="1943100" cy="5330826"/>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684216" y="765177"/>
            <a:ext cx="5678487" cy="53308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ACE2DA07-E8E9-469C-BFB3-120A8A5BD89A}" type="datetime1">
              <a:rPr lang="nl-NL"/>
              <a:pPr>
                <a:defRPr/>
              </a:pPr>
              <a:t>16-4-2019</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CFD87219-C52C-42A9-8A33-8823BD4B83A6}" type="slidenum">
              <a:rPr lang="nl-NL"/>
              <a:pPr>
                <a:defRPr/>
              </a:pPr>
              <a:t>‹nr.›</a:t>
            </a:fld>
            <a:endParaRPr lang="nl-NL"/>
          </a:p>
        </p:txBody>
      </p:sp>
    </p:spTree>
    <p:extLst>
      <p:ext uri="{BB962C8B-B14F-4D97-AF65-F5344CB8AC3E}">
        <p14:creationId xmlns:p14="http://schemas.microsoft.com/office/powerpoint/2010/main" val="191224566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4217" y="765177"/>
            <a:ext cx="7773987" cy="53308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3" name="Rectangle 5"/>
          <p:cNvSpPr>
            <a:spLocks noGrp="1" noChangeArrowheads="1"/>
          </p:cNvSpPr>
          <p:nvPr>
            <p:ph type="dt" sz="half" idx="10"/>
          </p:nvPr>
        </p:nvSpPr>
        <p:spPr>
          <a:ln/>
        </p:spPr>
        <p:txBody>
          <a:bodyPr/>
          <a:lstStyle>
            <a:lvl1pPr>
              <a:defRPr/>
            </a:lvl1pPr>
          </a:lstStyle>
          <a:p>
            <a:pPr>
              <a:defRPr/>
            </a:pPr>
            <a:fld id="{2FBF80EC-006D-4C00-8262-AEEABCA129CB}" type="datetime1">
              <a:rPr lang="nl-NL"/>
              <a:pPr>
                <a:defRPr/>
              </a:pPr>
              <a:t>16-4-2019</a:t>
            </a:fld>
            <a:endParaRPr lang="nl-NL"/>
          </a:p>
        </p:txBody>
      </p:sp>
      <p:sp>
        <p:nvSpPr>
          <p:cNvPr id="4"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5" name="Rectangle 7"/>
          <p:cNvSpPr>
            <a:spLocks noGrp="1" noChangeArrowheads="1"/>
          </p:cNvSpPr>
          <p:nvPr>
            <p:ph type="sldNum" sz="quarter" idx="12"/>
          </p:nvPr>
        </p:nvSpPr>
        <p:spPr>
          <a:ln/>
        </p:spPr>
        <p:txBody>
          <a:bodyPr/>
          <a:lstStyle>
            <a:lvl1pPr>
              <a:defRPr/>
            </a:lvl1pPr>
          </a:lstStyle>
          <a:p>
            <a:pPr>
              <a:defRPr/>
            </a:pPr>
            <a:fld id="{57958488-863F-4425-856D-CCA93B3E627D}" type="slidenum">
              <a:rPr lang="nl-NL"/>
              <a:pPr>
                <a:defRPr/>
              </a:pPr>
              <a:t>‹nr.›</a:t>
            </a:fld>
            <a:endParaRPr lang="nl-NL"/>
          </a:p>
        </p:txBody>
      </p:sp>
    </p:spTree>
    <p:extLst>
      <p:ext uri="{BB962C8B-B14F-4D97-AF65-F5344CB8AC3E}">
        <p14:creationId xmlns:p14="http://schemas.microsoft.com/office/powerpoint/2010/main" val="149522919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243668"/>
            <a:ext cx="9152335" cy="2073276"/>
          </a:xfrm>
          <a:prstGeom prst="rect">
            <a:avLst/>
          </a:prstGeom>
        </p:spPr>
      </p:pic>
      <p:sp>
        <p:nvSpPr>
          <p:cNvPr id="2" name="Titel 1"/>
          <p:cNvSpPr>
            <a:spLocks noGrp="1"/>
          </p:cNvSpPr>
          <p:nvPr>
            <p:ph type="ctrTitle"/>
          </p:nvPr>
        </p:nvSpPr>
        <p:spPr>
          <a:xfrm>
            <a:off x="1143000" y="2530481"/>
            <a:ext cx="6858000" cy="749829"/>
          </a:xfrm>
        </p:spPr>
        <p:txBody>
          <a:bodyPr anchor="b">
            <a:normAutofit/>
          </a:bodyPr>
          <a:lstStyle>
            <a:lvl1pPr algn="l">
              <a:defRPr sz="4500">
                <a:latin typeface="Impact" panose="020B0806030902050204" pitchFamily="34" charset="0"/>
              </a:defRPr>
            </a:lvl1pPr>
          </a:lstStyle>
          <a:p>
            <a:r>
              <a:rPr lang="nl-NL" smtClean="0"/>
              <a:t>Klik om de stijl te bewerken</a:t>
            </a:r>
            <a:endParaRPr lang="nl-NL" dirty="0"/>
          </a:p>
        </p:txBody>
      </p:sp>
      <p:sp>
        <p:nvSpPr>
          <p:cNvPr id="3" name="Ondertitel 2"/>
          <p:cNvSpPr>
            <a:spLocks noGrp="1"/>
          </p:cNvSpPr>
          <p:nvPr>
            <p:ph type="subTitle" idx="1"/>
          </p:nvPr>
        </p:nvSpPr>
        <p:spPr>
          <a:xfrm>
            <a:off x="1143000" y="3280311"/>
            <a:ext cx="6858000" cy="741361"/>
          </a:xfrm>
        </p:spPr>
        <p:txBody>
          <a:bodyPr>
            <a:normAutofit/>
          </a:bodyPr>
          <a:lstStyle>
            <a:lvl1pPr marL="0" indent="0" algn="l">
              <a:buNone/>
              <a:defRPr sz="2300" i="1">
                <a:solidFill>
                  <a:schemeClr val="bg1"/>
                </a:solidFill>
              </a:defRPr>
            </a:lvl1pPr>
            <a:lvl2pPr marL="512051" indent="0" algn="ctr">
              <a:buNone/>
              <a:defRPr sz="2300"/>
            </a:lvl2pPr>
            <a:lvl3pPr marL="1024103" indent="0" algn="ctr">
              <a:buNone/>
              <a:defRPr sz="2000"/>
            </a:lvl3pPr>
            <a:lvl4pPr marL="1536153" indent="0" algn="ctr">
              <a:buNone/>
              <a:defRPr sz="1800"/>
            </a:lvl4pPr>
            <a:lvl5pPr marL="2048205" indent="0" algn="ctr">
              <a:buNone/>
              <a:defRPr sz="1800"/>
            </a:lvl5pPr>
            <a:lvl6pPr marL="2560256" indent="0" algn="ctr">
              <a:buNone/>
              <a:defRPr sz="1800"/>
            </a:lvl6pPr>
            <a:lvl7pPr marL="3072308" indent="0" algn="ctr">
              <a:buNone/>
              <a:defRPr sz="1800"/>
            </a:lvl7pPr>
            <a:lvl8pPr marL="3584358" indent="0" algn="ctr">
              <a:buNone/>
              <a:defRPr sz="1800"/>
            </a:lvl8pPr>
            <a:lvl9pPr marL="4096410" indent="0" algn="ctr">
              <a:buNone/>
              <a:defRPr sz="1800"/>
            </a:lvl9pPr>
          </a:lstStyle>
          <a:p>
            <a:r>
              <a:rPr lang="nl-NL"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7232650" y="2530478"/>
            <a:ext cx="1220144" cy="1527334"/>
          </a:xfrm>
          <a:prstGeom prst="rect">
            <a:avLst/>
          </a:prstGeom>
        </p:spPr>
      </p:pic>
    </p:spTree>
    <p:extLst>
      <p:ext uri="{BB962C8B-B14F-4D97-AF65-F5344CB8AC3E}">
        <p14:creationId xmlns:p14="http://schemas.microsoft.com/office/powerpoint/2010/main" val="5056472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
        <p:nvSpPr>
          <p:cNvPr id="2" name="Titel 1"/>
          <p:cNvSpPr>
            <a:spLocks noGrp="1"/>
          </p:cNvSpPr>
          <p:nvPr>
            <p:ph type="title"/>
          </p:nvPr>
        </p:nvSpPr>
        <p:spPr>
          <a:xfrm>
            <a:off x="628650" y="358517"/>
            <a:ext cx="7886700" cy="639489"/>
          </a:xfrm>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spTree>
    <p:extLst>
      <p:ext uri="{BB962C8B-B14F-4D97-AF65-F5344CB8AC3E}">
        <p14:creationId xmlns:p14="http://schemas.microsoft.com/office/powerpoint/2010/main" val="34054278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2"/>
            <a:ext cx="7886700" cy="2852737"/>
          </a:xfrm>
        </p:spPr>
        <p:txBody>
          <a:bodyPr anchor="b"/>
          <a:lstStyle>
            <a:lvl1pPr>
              <a:defRPr sz="6700"/>
            </a:lvl1pPr>
          </a:lstStyle>
          <a:p>
            <a:r>
              <a:rPr lang="nl-NL" smtClean="0"/>
              <a:t>Klik om de stijl te bewerken</a:t>
            </a:r>
            <a:endParaRPr lang="nl-NL"/>
          </a:p>
        </p:txBody>
      </p:sp>
      <p:sp>
        <p:nvSpPr>
          <p:cNvPr id="3" name="Tijdelijke aanduiding voor tekst 2"/>
          <p:cNvSpPr>
            <a:spLocks noGrp="1"/>
          </p:cNvSpPr>
          <p:nvPr>
            <p:ph type="body" idx="1"/>
          </p:nvPr>
        </p:nvSpPr>
        <p:spPr>
          <a:xfrm>
            <a:off x="623888" y="4589466"/>
            <a:ext cx="7886700" cy="1500187"/>
          </a:xfrm>
        </p:spPr>
        <p:txBody>
          <a:bodyPr/>
          <a:lstStyle>
            <a:lvl1pPr marL="0" indent="0">
              <a:buNone/>
              <a:defRPr sz="2700">
                <a:solidFill>
                  <a:schemeClr val="tx1">
                    <a:tint val="75000"/>
                  </a:schemeClr>
                </a:solidFill>
              </a:defRPr>
            </a:lvl1pPr>
            <a:lvl2pPr marL="512051" indent="0">
              <a:buNone/>
              <a:defRPr sz="2300">
                <a:solidFill>
                  <a:schemeClr val="tx1">
                    <a:tint val="75000"/>
                  </a:schemeClr>
                </a:solidFill>
              </a:defRPr>
            </a:lvl2pPr>
            <a:lvl3pPr marL="1024103" indent="0">
              <a:buNone/>
              <a:defRPr sz="2000">
                <a:solidFill>
                  <a:schemeClr val="tx1">
                    <a:tint val="75000"/>
                  </a:schemeClr>
                </a:solidFill>
              </a:defRPr>
            </a:lvl3pPr>
            <a:lvl4pPr marL="1536153" indent="0">
              <a:buNone/>
              <a:defRPr sz="1800">
                <a:solidFill>
                  <a:schemeClr val="tx1">
                    <a:tint val="75000"/>
                  </a:schemeClr>
                </a:solidFill>
              </a:defRPr>
            </a:lvl4pPr>
            <a:lvl5pPr marL="2048205" indent="0">
              <a:buNone/>
              <a:defRPr sz="1800">
                <a:solidFill>
                  <a:schemeClr val="tx1">
                    <a:tint val="75000"/>
                  </a:schemeClr>
                </a:solidFill>
              </a:defRPr>
            </a:lvl5pPr>
            <a:lvl6pPr marL="2560256" indent="0">
              <a:buNone/>
              <a:defRPr sz="1800">
                <a:solidFill>
                  <a:schemeClr val="tx1">
                    <a:tint val="75000"/>
                  </a:schemeClr>
                </a:solidFill>
              </a:defRPr>
            </a:lvl6pPr>
            <a:lvl7pPr marL="3072308" indent="0">
              <a:buNone/>
              <a:defRPr sz="1800">
                <a:solidFill>
                  <a:schemeClr val="tx1">
                    <a:tint val="75000"/>
                  </a:schemeClr>
                </a:solidFill>
              </a:defRPr>
            </a:lvl7pPr>
            <a:lvl8pPr marL="3584358" indent="0">
              <a:buNone/>
              <a:defRPr sz="1800">
                <a:solidFill>
                  <a:schemeClr val="tx1">
                    <a:tint val="75000"/>
                  </a:schemeClr>
                </a:solidFill>
              </a:defRPr>
            </a:lvl8pPr>
            <a:lvl9pPr marL="4096410" indent="0">
              <a:buNone/>
              <a:defRPr sz="18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Tree>
    <p:extLst>
      <p:ext uri="{BB962C8B-B14F-4D97-AF65-F5344CB8AC3E}">
        <p14:creationId xmlns:p14="http://schemas.microsoft.com/office/powerpoint/2010/main" val="23483922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
        <p:nvSpPr>
          <p:cNvPr id="2" name="Titel 1"/>
          <p:cNvSpPr>
            <a:spLocks noGrp="1"/>
          </p:cNvSpPr>
          <p:nvPr>
            <p:ph type="title"/>
          </p:nvPr>
        </p:nvSpPr>
        <p:spPr>
          <a:xfrm>
            <a:off x="628650" y="365129"/>
            <a:ext cx="7886700" cy="639489"/>
          </a:xfrm>
        </p:spPr>
        <p:txBody>
          <a:bodyPr/>
          <a:lstStyle>
            <a:lvl1pPr>
              <a:defRPr/>
            </a:lvl1pPr>
          </a:lstStyle>
          <a:p>
            <a:r>
              <a:rPr lang="nl-NL" smtClean="0"/>
              <a:t>Klik om de stijl te bewerken</a:t>
            </a:r>
            <a:endParaRPr lang="nl-NL" dirty="0"/>
          </a:p>
        </p:txBody>
      </p:sp>
      <p:sp>
        <p:nvSpPr>
          <p:cNvPr id="3" name="Tijdelijke aanduiding voor inhoud 2"/>
          <p:cNvSpPr>
            <a:spLocks noGrp="1"/>
          </p:cNvSpPr>
          <p:nvPr>
            <p:ph sz="half" idx="1"/>
          </p:nvPr>
        </p:nvSpPr>
        <p:spPr>
          <a:xfrm>
            <a:off x="6286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291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spTree>
    <p:extLst>
      <p:ext uri="{BB962C8B-B14F-4D97-AF65-F5344CB8AC3E}">
        <p14:creationId xmlns:p14="http://schemas.microsoft.com/office/powerpoint/2010/main" val="31583026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
        <p:nvSpPr>
          <p:cNvPr id="2" name="Titel 1"/>
          <p:cNvSpPr>
            <a:spLocks noGrp="1"/>
          </p:cNvSpPr>
          <p:nvPr>
            <p:ph type="title"/>
          </p:nvPr>
        </p:nvSpPr>
        <p:spPr>
          <a:xfrm>
            <a:off x="628653" y="365129"/>
            <a:ext cx="7886701" cy="639489"/>
          </a:xfrm>
        </p:spPr>
        <p:txBody>
          <a:bodyPr/>
          <a:lstStyle/>
          <a:p>
            <a:r>
              <a:rPr lang="nl-NL" smtClean="0"/>
              <a:t>Klik om de stijl te bewerken</a:t>
            </a:r>
            <a:endParaRPr lang="nl-NL" dirty="0"/>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nl-NL" smtClean="0"/>
              <a:t>Tekststijl van het model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29153" y="1681163"/>
            <a:ext cx="3887391" cy="823912"/>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nl-NL" smtClean="0"/>
              <a:t>Tekststijl van het model bewerken</a:t>
            </a:r>
          </a:p>
        </p:txBody>
      </p:sp>
      <p:sp>
        <p:nvSpPr>
          <p:cNvPr id="6" name="Tijdelijke aanduiding voor inhoud 5"/>
          <p:cNvSpPr>
            <a:spLocks noGrp="1"/>
          </p:cNvSpPr>
          <p:nvPr>
            <p:ph sz="quarter" idx="4"/>
          </p:nvPr>
        </p:nvSpPr>
        <p:spPr>
          <a:xfrm>
            <a:off x="4629153" y="2505075"/>
            <a:ext cx="3887391"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10"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spTree>
    <p:extLst>
      <p:ext uri="{BB962C8B-B14F-4D97-AF65-F5344CB8AC3E}">
        <p14:creationId xmlns:p14="http://schemas.microsoft.com/office/powerpoint/2010/main" val="329917078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
        <p:nvSpPr>
          <p:cNvPr id="2" name="Titel 1"/>
          <p:cNvSpPr>
            <a:spLocks noGrp="1"/>
          </p:cNvSpPr>
          <p:nvPr>
            <p:ph type="title"/>
          </p:nvPr>
        </p:nvSpPr>
        <p:spPr>
          <a:xfrm>
            <a:off x="628650" y="365129"/>
            <a:ext cx="7886700" cy="629957"/>
          </a:xfrm>
        </p:spPr>
        <p:txBody>
          <a:bodyPr/>
          <a:lstStyle/>
          <a:p>
            <a:r>
              <a:rPr lang="nl-NL" smtClean="0"/>
              <a:t>Klik om de stijl te bewerken</a:t>
            </a:r>
            <a:endParaRPr lang="nl-NL" dirty="0"/>
          </a:p>
        </p:txBody>
      </p:sp>
      <p:sp>
        <p:nvSpPr>
          <p:cNvPr id="3" name="Tijdelijke aanduiding voor datum 2"/>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6"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spTree>
    <p:extLst>
      <p:ext uri="{BB962C8B-B14F-4D97-AF65-F5344CB8AC3E}">
        <p14:creationId xmlns:p14="http://schemas.microsoft.com/office/powerpoint/2010/main" val="388474835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5"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Tree>
    <p:extLst>
      <p:ext uri="{BB962C8B-B14F-4D97-AF65-F5344CB8AC3E}">
        <p14:creationId xmlns:p14="http://schemas.microsoft.com/office/powerpoint/2010/main" val="32183893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5"/>
          <p:cNvSpPr>
            <a:spLocks noGrp="1" noChangeArrowheads="1"/>
          </p:cNvSpPr>
          <p:nvPr>
            <p:ph type="dt" sz="half" idx="10"/>
          </p:nvPr>
        </p:nvSpPr>
        <p:spPr>
          <a:ln/>
        </p:spPr>
        <p:txBody>
          <a:bodyPr/>
          <a:lstStyle>
            <a:lvl1pPr>
              <a:defRPr/>
            </a:lvl1pPr>
          </a:lstStyle>
          <a:p>
            <a:pPr>
              <a:defRPr/>
            </a:pPr>
            <a:fld id="{BA0D4CB3-EB97-4747-902F-A9B3B0307706}" type="datetime1">
              <a:rPr lang="nl-NL"/>
              <a:pPr>
                <a:defRPr/>
              </a:pPr>
              <a:t>16-4-2019</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A2350CF2-50CB-40F0-A7D0-909447BBA5BD}" type="slidenum">
              <a:rPr lang="nl-NL"/>
              <a:pPr>
                <a:defRPr/>
              </a:pPr>
              <a:t>‹nr.›</a:t>
            </a:fld>
            <a:endParaRPr lang="nl-NL"/>
          </a:p>
        </p:txBody>
      </p:sp>
    </p:spTree>
    <p:extLst>
      <p:ext uri="{BB962C8B-B14F-4D97-AF65-F5344CB8AC3E}">
        <p14:creationId xmlns:p14="http://schemas.microsoft.com/office/powerpoint/2010/main" val="125954877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1138518"/>
            <a:ext cx="2949178" cy="918882"/>
          </a:xfrm>
        </p:spPr>
        <p:txBody>
          <a:bodyPr anchor="b"/>
          <a:lstStyle>
            <a:lvl1pPr>
              <a:defRPr sz="3600"/>
            </a:lvl1pPr>
          </a:lstStyle>
          <a:p>
            <a:r>
              <a:rPr lang="nl-NL" smtClean="0"/>
              <a:t>Klik om de stijl te bewerken</a:t>
            </a:r>
            <a:endParaRPr lang="nl-NL" dirty="0"/>
          </a:p>
        </p:txBody>
      </p:sp>
      <p:sp>
        <p:nvSpPr>
          <p:cNvPr id="3" name="Tijdelijke aanduiding voor inhoud 2"/>
          <p:cNvSpPr>
            <a:spLocks noGrp="1"/>
          </p:cNvSpPr>
          <p:nvPr>
            <p:ph idx="1"/>
          </p:nvPr>
        </p:nvSpPr>
        <p:spPr>
          <a:xfrm>
            <a:off x="3887391" y="1138520"/>
            <a:ext cx="4629150" cy="4722532"/>
          </a:xfrm>
        </p:spPr>
        <p:txBody>
          <a:bodyPr/>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tekst 3"/>
          <p:cNvSpPr>
            <a:spLocks noGrp="1"/>
          </p:cNvSpPr>
          <p:nvPr>
            <p:ph type="body" sz="half" idx="2"/>
          </p:nvPr>
        </p:nvSpPr>
        <p:spPr>
          <a:xfrm>
            <a:off x="629841" y="2057401"/>
            <a:ext cx="2949178" cy="3811588"/>
          </a:xfrm>
        </p:spPr>
        <p:txBody>
          <a:bodyPr/>
          <a:lstStyle>
            <a:lvl1pPr marL="0" indent="0">
              <a:buNone/>
              <a:defRPr sz="1800"/>
            </a:lvl1pPr>
            <a:lvl2pPr marL="512051" indent="0">
              <a:buNone/>
              <a:defRPr sz="1600"/>
            </a:lvl2pPr>
            <a:lvl3pPr marL="1024103" indent="0">
              <a:buNone/>
              <a:defRPr sz="1300"/>
            </a:lvl3pPr>
            <a:lvl4pPr marL="1536153" indent="0">
              <a:buNone/>
              <a:defRPr sz="1100"/>
            </a:lvl4pPr>
            <a:lvl5pPr marL="2048205" indent="0">
              <a:buNone/>
              <a:defRPr sz="1100"/>
            </a:lvl5pPr>
            <a:lvl6pPr marL="2560256" indent="0">
              <a:buNone/>
              <a:defRPr sz="1100"/>
            </a:lvl6pPr>
            <a:lvl7pPr marL="3072308" indent="0">
              <a:buNone/>
              <a:defRPr sz="1100"/>
            </a:lvl7pPr>
            <a:lvl8pPr marL="3584358" indent="0">
              <a:buNone/>
              <a:defRPr sz="1100"/>
            </a:lvl8pPr>
            <a:lvl9pPr marL="4096410" indent="0">
              <a:buNone/>
              <a:defRPr sz="11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337"/>
            <a:ext cx="9144000" cy="639489"/>
          </a:xfrm>
          <a:prstGeom prst="rect">
            <a:avLst/>
          </a:prstGeom>
        </p:spPr>
      </p:pic>
    </p:spTree>
    <p:extLst>
      <p:ext uri="{BB962C8B-B14F-4D97-AF65-F5344CB8AC3E}">
        <p14:creationId xmlns:p14="http://schemas.microsoft.com/office/powerpoint/2010/main" val="20885739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1084733"/>
            <a:ext cx="2949178" cy="972671"/>
          </a:xfrm>
        </p:spPr>
        <p:txBody>
          <a:bodyPr anchor="b"/>
          <a:lstStyle>
            <a:lvl1pPr>
              <a:defRPr sz="3600"/>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3887391" y="1084728"/>
            <a:ext cx="4629150" cy="4776323"/>
          </a:xfrm>
        </p:spPr>
        <p:txBody>
          <a:bodyPr/>
          <a:lstStyle>
            <a:lvl1pPr marL="0" indent="0">
              <a:buNone/>
              <a:defRPr sz="3600"/>
            </a:lvl1pPr>
            <a:lvl2pPr marL="512051" indent="0">
              <a:buNone/>
              <a:defRPr sz="3100"/>
            </a:lvl2pPr>
            <a:lvl3pPr marL="1024103" indent="0">
              <a:buNone/>
              <a:defRPr sz="2700"/>
            </a:lvl3pPr>
            <a:lvl4pPr marL="1536153" indent="0">
              <a:buNone/>
              <a:defRPr sz="2300"/>
            </a:lvl4pPr>
            <a:lvl5pPr marL="2048205" indent="0">
              <a:buNone/>
              <a:defRPr sz="2300"/>
            </a:lvl5pPr>
            <a:lvl6pPr marL="2560256" indent="0">
              <a:buNone/>
              <a:defRPr sz="2300"/>
            </a:lvl6pPr>
            <a:lvl7pPr marL="3072308" indent="0">
              <a:buNone/>
              <a:defRPr sz="2300"/>
            </a:lvl7pPr>
            <a:lvl8pPr marL="3584358" indent="0">
              <a:buNone/>
              <a:defRPr sz="2300"/>
            </a:lvl8pPr>
            <a:lvl9pPr marL="4096410" indent="0">
              <a:buNone/>
              <a:defRPr sz="23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629841" y="2057401"/>
            <a:ext cx="2949178" cy="3811588"/>
          </a:xfrm>
        </p:spPr>
        <p:txBody>
          <a:bodyPr/>
          <a:lstStyle>
            <a:lvl1pPr marL="0" indent="0">
              <a:buNone/>
              <a:defRPr sz="1800"/>
            </a:lvl1pPr>
            <a:lvl2pPr marL="512051" indent="0">
              <a:buNone/>
              <a:defRPr sz="1600"/>
            </a:lvl2pPr>
            <a:lvl3pPr marL="1024103" indent="0">
              <a:buNone/>
              <a:defRPr sz="1300"/>
            </a:lvl3pPr>
            <a:lvl4pPr marL="1536153" indent="0">
              <a:buNone/>
              <a:defRPr sz="1100"/>
            </a:lvl4pPr>
            <a:lvl5pPr marL="2048205" indent="0">
              <a:buNone/>
              <a:defRPr sz="1100"/>
            </a:lvl5pPr>
            <a:lvl6pPr marL="2560256" indent="0">
              <a:buNone/>
              <a:defRPr sz="1100"/>
            </a:lvl6pPr>
            <a:lvl7pPr marL="3072308" indent="0">
              <a:buNone/>
              <a:defRPr sz="1100"/>
            </a:lvl7pPr>
            <a:lvl8pPr marL="3584358" indent="0">
              <a:buNone/>
              <a:defRPr sz="1100"/>
            </a:lvl8pPr>
            <a:lvl9pPr marL="4096410" indent="0">
              <a:buNone/>
              <a:defRPr sz="11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1" y="6057647"/>
            <a:ext cx="530318" cy="663833"/>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9"/>
            <a:ext cx="9144000" cy="639489"/>
          </a:xfrm>
          <a:prstGeom prst="rect">
            <a:avLst/>
          </a:prstGeom>
        </p:spPr>
      </p:pic>
    </p:spTree>
    <p:extLst>
      <p:ext uri="{BB962C8B-B14F-4D97-AF65-F5344CB8AC3E}">
        <p14:creationId xmlns:p14="http://schemas.microsoft.com/office/powerpoint/2010/main" val="139091385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163043" y="3189196"/>
            <a:ext cx="6858000" cy="479617"/>
          </a:xfrm>
          <a:prstGeom prst="rect">
            <a:avLst/>
          </a:prstGeom>
        </p:spPr>
      </p:pic>
      <p:sp>
        <p:nvSpPr>
          <p:cNvPr id="2" name="Titel 1"/>
          <p:cNvSpPr>
            <a:spLocks noGrp="1"/>
          </p:cNvSpPr>
          <p:nvPr>
            <p:ph type="title"/>
          </p:nvPr>
        </p:nvSpPr>
        <p:spPr>
          <a:xfrm rot="5400000">
            <a:off x="5267059" y="3189196"/>
            <a:ext cx="6662422" cy="479617"/>
          </a:xfrm>
        </p:spPr>
        <p:txBody>
          <a:bodyPr/>
          <a:lstStyle/>
          <a:p>
            <a:r>
              <a:rPr lang="nl-NL" smtClean="0"/>
              <a:t>Klik om de stijl te bewerken</a:t>
            </a:r>
            <a:endParaRPr lang="nl-NL" dirty="0"/>
          </a:p>
        </p:txBody>
      </p:sp>
      <p:sp>
        <p:nvSpPr>
          <p:cNvPr id="3" name="Tijdelijke aanduiding voor verticale tekst 2"/>
          <p:cNvSpPr>
            <a:spLocks noGrp="1"/>
          </p:cNvSpPr>
          <p:nvPr>
            <p:ph type="body" orient="vert" idx="1"/>
          </p:nvPr>
        </p:nvSpPr>
        <p:spPr>
          <a:xfrm>
            <a:off x="628651" y="1326092"/>
            <a:ext cx="7661462" cy="43513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8178" y="6119000"/>
            <a:ext cx="707090" cy="497875"/>
          </a:xfrm>
          <a:prstGeom prst="rect">
            <a:avLst/>
          </a:prstGeom>
        </p:spPr>
      </p:pic>
    </p:spTree>
    <p:extLst>
      <p:ext uri="{BB962C8B-B14F-4D97-AF65-F5344CB8AC3E}">
        <p14:creationId xmlns:p14="http://schemas.microsoft.com/office/powerpoint/2010/main" val="48681270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701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163043" y="3189196"/>
            <a:ext cx="6858000" cy="479617"/>
          </a:xfrm>
          <a:prstGeom prst="rect">
            <a:avLst/>
          </a:prstGeom>
        </p:spPr>
      </p:pic>
      <p:sp>
        <p:nvSpPr>
          <p:cNvPr id="2" name="Verticale titel 1"/>
          <p:cNvSpPr>
            <a:spLocks noGrp="1"/>
          </p:cNvSpPr>
          <p:nvPr>
            <p:ph type="title" orient="vert"/>
          </p:nvPr>
        </p:nvSpPr>
        <p:spPr>
          <a:xfrm>
            <a:off x="6543675" y="365127"/>
            <a:ext cx="1759884" cy="5811838"/>
          </a:xfrm>
        </p:spPr>
        <p:txBody>
          <a:bodyPr vert="eaVert"/>
          <a:lstStyle/>
          <a:p>
            <a:r>
              <a:rPr lang="nl-NL" smtClean="0"/>
              <a:t>Klik om de stijl te bewerken</a:t>
            </a:r>
            <a:endParaRPr lang="nl-NL" dirty="0"/>
          </a:p>
        </p:txBody>
      </p:sp>
      <p:sp>
        <p:nvSpPr>
          <p:cNvPr id="3" name="Tijdelijke aanduiding voor verticale tekst 2"/>
          <p:cNvSpPr>
            <a:spLocks noGrp="1"/>
          </p:cNvSpPr>
          <p:nvPr>
            <p:ph type="body" orient="vert" idx="1"/>
          </p:nvPr>
        </p:nvSpPr>
        <p:spPr>
          <a:xfrm>
            <a:off x="628653" y="365127"/>
            <a:ext cx="5800725"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0983" y="6118998"/>
            <a:ext cx="707090" cy="497875"/>
          </a:xfrm>
          <a:prstGeom prst="rect">
            <a:avLst/>
          </a:prstGeom>
        </p:spPr>
      </p:pic>
    </p:spTree>
    <p:extLst>
      <p:ext uri="{BB962C8B-B14F-4D97-AF65-F5344CB8AC3E}">
        <p14:creationId xmlns:p14="http://schemas.microsoft.com/office/powerpoint/2010/main" val="319635704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701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43668"/>
            <a:ext cx="9152335" cy="2073276"/>
          </a:xfrm>
          <a:prstGeom prst="rect">
            <a:avLst/>
          </a:prstGeom>
        </p:spPr>
      </p:pic>
      <p:sp>
        <p:nvSpPr>
          <p:cNvPr id="2" name="Titel 1"/>
          <p:cNvSpPr>
            <a:spLocks noGrp="1"/>
          </p:cNvSpPr>
          <p:nvPr>
            <p:ph type="ctrTitle"/>
          </p:nvPr>
        </p:nvSpPr>
        <p:spPr>
          <a:xfrm>
            <a:off x="1143000" y="2530480"/>
            <a:ext cx="6858000" cy="749829"/>
          </a:xfrm>
        </p:spPr>
        <p:txBody>
          <a:bodyPr anchor="b">
            <a:normAutofit/>
          </a:bodyPr>
          <a:lstStyle>
            <a:lvl1pPr algn="l">
              <a:defRPr sz="4500">
                <a:latin typeface="Impact" panose="020B0806030902050204" pitchFamily="34" charset="0"/>
              </a:defRPr>
            </a:lvl1pPr>
          </a:lstStyle>
          <a:p>
            <a:r>
              <a:rPr lang="nl-NL" smtClean="0"/>
              <a:t>Klik om de stijl te bewerken</a:t>
            </a:r>
            <a:endParaRPr lang="nl-NL" dirty="0"/>
          </a:p>
        </p:txBody>
      </p:sp>
      <p:sp>
        <p:nvSpPr>
          <p:cNvPr id="3" name="Ondertitel 2"/>
          <p:cNvSpPr>
            <a:spLocks noGrp="1"/>
          </p:cNvSpPr>
          <p:nvPr>
            <p:ph type="subTitle" idx="1"/>
          </p:nvPr>
        </p:nvSpPr>
        <p:spPr>
          <a:xfrm>
            <a:off x="1143000" y="3280309"/>
            <a:ext cx="6858000" cy="741361"/>
          </a:xfrm>
        </p:spPr>
        <p:txBody>
          <a:bodyPr>
            <a:normAutofit/>
          </a:bodyPr>
          <a:lstStyle>
            <a:lvl1pPr marL="0" indent="0" algn="l">
              <a:buNone/>
              <a:defRPr sz="2300" i="1">
                <a:solidFill>
                  <a:schemeClr val="bg1"/>
                </a:solidFill>
              </a:defRPr>
            </a:lvl1pPr>
            <a:lvl2pPr marL="512051" indent="0" algn="ctr">
              <a:buNone/>
              <a:defRPr sz="2300"/>
            </a:lvl2pPr>
            <a:lvl3pPr marL="1024103" indent="0" algn="ctr">
              <a:buNone/>
              <a:defRPr sz="2000"/>
            </a:lvl3pPr>
            <a:lvl4pPr marL="1536153" indent="0" algn="ctr">
              <a:buNone/>
              <a:defRPr sz="1800"/>
            </a:lvl4pPr>
            <a:lvl5pPr marL="2048205" indent="0" algn="ctr">
              <a:buNone/>
              <a:defRPr sz="1800"/>
            </a:lvl5pPr>
            <a:lvl6pPr marL="2560256" indent="0" algn="ctr">
              <a:buNone/>
              <a:defRPr sz="1800"/>
            </a:lvl6pPr>
            <a:lvl7pPr marL="3072308" indent="0" algn="ctr">
              <a:buNone/>
              <a:defRPr sz="1800"/>
            </a:lvl7pPr>
            <a:lvl8pPr marL="3584358" indent="0" algn="ctr">
              <a:buNone/>
              <a:defRPr sz="1800"/>
            </a:lvl8pPr>
            <a:lvl9pPr marL="4096410" indent="0" algn="ctr">
              <a:buNone/>
              <a:defRPr sz="1800"/>
            </a:lvl9pPr>
          </a:lstStyle>
          <a:p>
            <a:r>
              <a:rPr lang="nl-NL"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7232650" y="2530478"/>
            <a:ext cx="1220144" cy="1527334"/>
          </a:xfrm>
          <a:prstGeom prst="rect">
            <a:avLst/>
          </a:prstGeom>
        </p:spPr>
      </p:pic>
    </p:spTree>
    <p:extLst>
      <p:ext uri="{BB962C8B-B14F-4D97-AF65-F5344CB8AC3E}">
        <p14:creationId xmlns:p14="http://schemas.microsoft.com/office/powerpoint/2010/main" val="41753282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
        <p:nvSpPr>
          <p:cNvPr id="2" name="Titel 1"/>
          <p:cNvSpPr>
            <a:spLocks noGrp="1"/>
          </p:cNvSpPr>
          <p:nvPr>
            <p:ph type="title"/>
          </p:nvPr>
        </p:nvSpPr>
        <p:spPr>
          <a:xfrm>
            <a:off x="628650" y="358516"/>
            <a:ext cx="7886700" cy="639489"/>
          </a:xfrm>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spTree>
    <p:extLst>
      <p:ext uri="{BB962C8B-B14F-4D97-AF65-F5344CB8AC3E}">
        <p14:creationId xmlns:p14="http://schemas.microsoft.com/office/powerpoint/2010/main" val="37130939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700"/>
            </a:lvl1pPr>
          </a:lstStyle>
          <a:p>
            <a:r>
              <a:rPr lang="nl-NL" smtClean="0"/>
              <a:t>Klik om de stijl te bewerken</a:t>
            </a:r>
            <a:endParaRPr lang="nl-NL"/>
          </a:p>
        </p:txBody>
      </p:sp>
      <p:sp>
        <p:nvSpPr>
          <p:cNvPr id="3" name="Tijdelijke aanduiding voor tekst 2"/>
          <p:cNvSpPr>
            <a:spLocks noGrp="1"/>
          </p:cNvSpPr>
          <p:nvPr>
            <p:ph type="body" idx="1"/>
          </p:nvPr>
        </p:nvSpPr>
        <p:spPr>
          <a:xfrm>
            <a:off x="623888" y="4589465"/>
            <a:ext cx="7886700" cy="1500187"/>
          </a:xfrm>
        </p:spPr>
        <p:txBody>
          <a:bodyPr/>
          <a:lstStyle>
            <a:lvl1pPr marL="0" indent="0">
              <a:buNone/>
              <a:defRPr sz="2700">
                <a:solidFill>
                  <a:schemeClr val="tx1">
                    <a:tint val="75000"/>
                  </a:schemeClr>
                </a:solidFill>
              </a:defRPr>
            </a:lvl1pPr>
            <a:lvl2pPr marL="512051" indent="0">
              <a:buNone/>
              <a:defRPr sz="2300">
                <a:solidFill>
                  <a:schemeClr val="tx1">
                    <a:tint val="75000"/>
                  </a:schemeClr>
                </a:solidFill>
              </a:defRPr>
            </a:lvl2pPr>
            <a:lvl3pPr marL="1024103" indent="0">
              <a:buNone/>
              <a:defRPr sz="2000">
                <a:solidFill>
                  <a:schemeClr val="tx1">
                    <a:tint val="75000"/>
                  </a:schemeClr>
                </a:solidFill>
              </a:defRPr>
            </a:lvl3pPr>
            <a:lvl4pPr marL="1536153" indent="0">
              <a:buNone/>
              <a:defRPr sz="1800">
                <a:solidFill>
                  <a:schemeClr val="tx1">
                    <a:tint val="75000"/>
                  </a:schemeClr>
                </a:solidFill>
              </a:defRPr>
            </a:lvl4pPr>
            <a:lvl5pPr marL="2048205" indent="0">
              <a:buNone/>
              <a:defRPr sz="1800">
                <a:solidFill>
                  <a:schemeClr val="tx1">
                    <a:tint val="75000"/>
                  </a:schemeClr>
                </a:solidFill>
              </a:defRPr>
            </a:lvl5pPr>
            <a:lvl6pPr marL="2560256" indent="0">
              <a:buNone/>
              <a:defRPr sz="1800">
                <a:solidFill>
                  <a:schemeClr val="tx1">
                    <a:tint val="75000"/>
                  </a:schemeClr>
                </a:solidFill>
              </a:defRPr>
            </a:lvl6pPr>
            <a:lvl7pPr marL="3072308" indent="0">
              <a:buNone/>
              <a:defRPr sz="1800">
                <a:solidFill>
                  <a:schemeClr val="tx1">
                    <a:tint val="75000"/>
                  </a:schemeClr>
                </a:solidFill>
              </a:defRPr>
            </a:lvl7pPr>
            <a:lvl8pPr marL="3584358" indent="0">
              <a:buNone/>
              <a:defRPr sz="1800">
                <a:solidFill>
                  <a:schemeClr val="tx1">
                    <a:tint val="75000"/>
                  </a:schemeClr>
                </a:solidFill>
              </a:defRPr>
            </a:lvl8pPr>
            <a:lvl9pPr marL="4096410" indent="0">
              <a:buNone/>
              <a:defRPr sz="18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Tree>
    <p:extLst>
      <p:ext uri="{BB962C8B-B14F-4D97-AF65-F5344CB8AC3E}">
        <p14:creationId xmlns:p14="http://schemas.microsoft.com/office/powerpoint/2010/main" val="84437309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5"/>
            <a:ext cx="9144000" cy="639489"/>
          </a:xfrm>
          <a:prstGeom prst="rect">
            <a:avLst/>
          </a:prstGeom>
        </p:spPr>
      </p:pic>
      <p:sp>
        <p:nvSpPr>
          <p:cNvPr id="2" name="Titel 1"/>
          <p:cNvSpPr>
            <a:spLocks noGrp="1"/>
          </p:cNvSpPr>
          <p:nvPr>
            <p:ph type="title"/>
          </p:nvPr>
        </p:nvSpPr>
        <p:spPr>
          <a:xfrm>
            <a:off x="628650" y="365127"/>
            <a:ext cx="7886700" cy="639489"/>
          </a:xfrm>
        </p:spPr>
        <p:txBody>
          <a:bodyPr/>
          <a:lstStyle>
            <a:lvl1pPr>
              <a:defRPr/>
            </a:lvl1pPr>
          </a:lstStyle>
          <a:p>
            <a:r>
              <a:rPr lang="nl-NL" smtClean="0"/>
              <a:t>Klik om de stijl te bewerken</a:t>
            </a:r>
            <a:endParaRPr lang="nl-NL" dirty="0"/>
          </a:p>
        </p:txBody>
      </p:sp>
      <p:sp>
        <p:nvSpPr>
          <p:cNvPr id="3" name="Tijdelijke aanduiding voor inhoud 2"/>
          <p:cNvSpPr>
            <a:spLocks noGrp="1"/>
          </p:cNvSpPr>
          <p:nvPr>
            <p:ph sz="half" idx="1"/>
          </p:nvPr>
        </p:nvSpPr>
        <p:spPr>
          <a:xfrm>
            <a:off x="6286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29150" y="1825625"/>
            <a:ext cx="38862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spTree>
    <p:extLst>
      <p:ext uri="{BB962C8B-B14F-4D97-AF65-F5344CB8AC3E}">
        <p14:creationId xmlns:p14="http://schemas.microsoft.com/office/powerpoint/2010/main" val="34067528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
        <p:nvSpPr>
          <p:cNvPr id="2" name="Titel 1"/>
          <p:cNvSpPr>
            <a:spLocks noGrp="1"/>
          </p:cNvSpPr>
          <p:nvPr>
            <p:ph type="title"/>
          </p:nvPr>
        </p:nvSpPr>
        <p:spPr>
          <a:xfrm>
            <a:off x="628652" y="365128"/>
            <a:ext cx="7886701" cy="639489"/>
          </a:xfrm>
        </p:spPr>
        <p:txBody>
          <a:bodyPr/>
          <a:lstStyle/>
          <a:p>
            <a:r>
              <a:rPr lang="nl-NL" smtClean="0"/>
              <a:t>Klik om de stijl te bewerken</a:t>
            </a:r>
            <a:endParaRPr lang="nl-NL" dirty="0"/>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nl-NL" smtClean="0"/>
              <a:t>Tekststijl van het model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29152" y="1681163"/>
            <a:ext cx="3887391" cy="823912"/>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nl-NL" smtClean="0"/>
              <a:t>Tekststijl van het model bewerken</a:t>
            </a:r>
          </a:p>
        </p:txBody>
      </p:sp>
      <p:sp>
        <p:nvSpPr>
          <p:cNvPr id="6" name="Tijdelijke aanduiding voor inhoud 5"/>
          <p:cNvSpPr>
            <a:spLocks noGrp="1"/>
          </p:cNvSpPr>
          <p:nvPr>
            <p:ph sz="quarter" idx="4"/>
          </p:nvPr>
        </p:nvSpPr>
        <p:spPr>
          <a:xfrm>
            <a:off x="4629152" y="2505075"/>
            <a:ext cx="3887391"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10"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spTree>
    <p:extLst>
      <p:ext uri="{BB962C8B-B14F-4D97-AF65-F5344CB8AC3E}">
        <p14:creationId xmlns:p14="http://schemas.microsoft.com/office/powerpoint/2010/main" val="162489039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
        <p:nvSpPr>
          <p:cNvPr id="2" name="Titel 1"/>
          <p:cNvSpPr>
            <a:spLocks noGrp="1"/>
          </p:cNvSpPr>
          <p:nvPr>
            <p:ph type="title"/>
          </p:nvPr>
        </p:nvSpPr>
        <p:spPr>
          <a:xfrm>
            <a:off x="628650" y="365127"/>
            <a:ext cx="7886700" cy="629957"/>
          </a:xfrm>
        </p:spPr>
        <p:txBody>
          <a:bodyPr/>
          <a:lstStyle/>
          <a:p>
            <a:r>
              <a:rPr lang="nl-NL" smtClean="0"/>
              <a:t>Klik om de stijl te bewerken</a:t>
            </a:r>
            <a:endParaRPr lang="nl-NL" dirty="0"/>
          </a:p>
        </p:txBody>
      </p:sp>
      <p:sp>
        <p:nvSpPr>
          <p:cNvPr id="3" name="Tijdelijke aanduiding voor datum 2"/>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6"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spTree>
    <p:extLst>
      <p:ext uri="{BB962C8B-B14F-4D97-AF65-F5344CB8AC3E}">
        <p14:creationId xmlns:p14="http://schemas.microsoft.com/office/powerpoint/2010/main" val="30236911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9"/>
            <a:ext cx="7772400" cy="1362075"/>
          </a:xfrm>
        </p:spPr>
        <p:txBody>
          <a:bodyPr anchor="t"/>
          <a:lstStyle>
            <a:lvl1pPr algn="l">
              <a:defRPr sz="4500" b="1" cap="all"/>
            </a:lvl1pPr>
          </a:lstStyle>
          <a:p>
            <a:r>
              <a:rPr lang="en-US" smtClean="0"/>
              <a:t>Click to edit Master title style</a:t>
            </a:r>
            <a:endParaRPr lang="nl-NL"/>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300"/>
            </a:lvl1pPr>
            <a:lvl2pPr marL="512051" indent="0">
              <a:buNone/>
              <a:defRPr sz="2000"/>
            </a:lvl2pPr>
            <a:lvl3pPr marL="1024103" indent="0">
              <a:buNone/>
              <a:defRPr sz="1800"/>
            </a:lvl3pPr>
            <a:lvl4pPr marL="1536153" indent="0">
              <a:buNone/>
              <a:defRPr sz="1600"/>
            </a:lvl4pPr>
            <a:lvl5pPr marL="2048205" indent="0">
              <a:buNone/>
              <a:defRPr sz="1600"/>
            </a:lvl5pPr>
            <a:lvl6pPr marL="2560256" indent="0">
              <a:buNone/>
              <a:defRPr sz="1600"/>
            </a:lvl6pPr>
            <a:lvl7pPr marL="3072308" indent="0">
              <a:buNone/>
              <a:defRPr sz="1600"/>
            </a:lvl7pPr>
            <a:lvl8pPr marL="3584358" indent="0">
              <a:buNone/>
              <a:defRPr sz="1600"/>
            </a:lvl8pPr>
            <a:lvl9pPr marL="4096410" indent="0">
              <a:buNone/>
              <a:defRPr sz="16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E046E6E-84F5-411E-96FE-4F22E9F8A295}" type="datetime1">
              <a:rPr lang="nl-NL"/>
              <a:pPr>
                <a:defRPr/>
              </a:pPr>
              <a:t>16-4-2019</a:t>
            </a:fld>
            <a:endParaRPr lang="nl-NL"/>
          </a:p>
        </p:txBody>
      </p:sp>
      <p:sp>
        <p:nvSpPr>
          <p:cNvPr id="5"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6" name="Rectangle 7"/>
          <p:cNvSpPr>
            <a:spLocks noGrp="1" noChangeArrowheads="1"/>
          </p:cNvSpPr>
          <p:nvPr>
            <p:ph type="sldNum" sz="quarter" idx="12"/>
          </p:nvPr>
        </p:nvSpPr>
        <p:spPr>
          <a:ln/>
        </p:spPr>
        <p:txBody>
          <a:bodyPr/>
          <a:lstStyle>
            <a:lvl1pPr>
              <a:defRPr/>
            </a:lvl1pPr>
          </a:lstStyle>
          <a:p>
            <a:pPr>
              <a:defRPr/>
            </a:pPr>
            <a:fld id="{8DAD58FF-5BD5-4586-ABC3-1CAFB888679F}" type="slidenum">
              <a:rPr lang="nl-NL"/>
              <a:pPr>
                <a:defRPr/>
              </a:pPr>
              <a:t>‹nr.›</a:t>
            </a:fld>
            <a:endParaRPr lang="nl-NL"/>
          </a:p>
        </p:txBody>
      </p:sp>
    </p:spTree>
    <p:extLst>
      <p:ext uri="{BB962C8B-B14F-4D97-AF65-F5344CB8AC3E}">
        <p14:creationId xmlns:p14="http://schemas.microsoft.com/office/powerpoint/2010/main" val="254858179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5"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Tree>
    <p:extLst>
      <p:ext uri="{BB962C8B-B14F-4D97-AF65-F5344CB8AC3E}">
        <p14:creationId xmlns:p14="http://schemas.microsoft.com/office/powerpoint/2010/main" val="250894216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1138518"/>
            <a:ext cx="2949178" cy="918882"/>
          </a:xfrm>
        </p:spPr>
        <p:txBody>
          <a:bodyPr anchor="b"/>
          <a:lstStyle>
            <a:lvl1pPr>
              <a:defRPr sz="3600"/>
            </a:lvl1pPr>
          </a:lstStyle>
          <a:p>
            <a:r>
              <a:rPr lang="nl-NL" smtClean="0"/>
              <a:t>Klik om de stijl te bewerken</a:t>
            </a:r>
            <a:endParaRPr lang="nl-NL" dirty="0"/>
          </a:p>
        </p:txBody>
      </p:sp>
      <p:sp>
        <p:nvSpPr>
          <p:cNvPr id="3" name="Tijdelijke aanduiding voor inhoud 2"/>
          <p:cNvSpPr>
            <a:spLocks noGrp="1"/>
          </p:cNvSpPr>
          <p:nvPr>
            <p:ph idx="1"/>
          </p:nvPr>
        </p:nvSpPr>
        <p:spPr>
          <a:xfrm>
            <a:off x="3887391" y="1138520"/>
            <a:ext cx="4629150" cy="4722532"/>
          </a:xfrm>
        </p:spPr>
        <p:txBody>
          <a:bodyPr/>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tekst 3"/>
          <p:cNvSpPr>
            <a:spLocks noGrp="1"/>
          </p:cNvSpPr>
          <p:nvPr>
            <p:ph type="body" sz="half" idx="2"/>
          </p:nvPr>
        </p:nvSpPr>
        <p:spPr>
          <a:xfrm>
            <a:off x="629841" y="2057401"/>
            <a:ext cx="2949178" cy="3811588"/>
          </a:xfrm>
        </p:spPr>
        <p:txBody>
          <a:bodyPr/>
          <a:lstStyle>
            <a:lvl1pPr marL="0" indent="0">
              <a:buNone/>
              <a:defRPr sz="1800"/>
            </a:lvl1pPr>
            <a:lvl2pPr marL="512051" indent="0">
              <a:buNone/>
              <a:defRPr sz="1600"/>
            </a:lvl2pPr>
            <a:lvl3pPr marL="1024103" indent="0">
              <a:buNone/>
              <a:defRPr sz="1300"/>
            </a:lvl3pPr>
            <a:lvl4pPr marL="1536153" indent="0">
              <a:buNone/>
              <a:defRPr sz="1100"/>
            </a:lvl4pPr>
            <a:lvl5pPr marL="2048205" indent="0">
              <a:buNone/>
              <a:defRPr sz="1100"/>
            </a:lvl5pPr>
            <a:lvl6pPr marL="2560256" indent="0">
              <a:buNone/>
              <a:defRPr sz="1100"/>
            </a:lvl6pPr>
            <a:lvl7pPr marL="3072308" indent="0">
              <a:buNone/>
              <a:defRPr sz="1100"/>
            </a:lvl7pPr>
            <a:lvl8pPr marL="3584358" indent="0">
              <a:buNone/>
              <a:defRPr sz="1100"/>
            </a:lvl8pPr>
            <a:lvl9pPr marL="4096410" indent="0">
              <a:buNone/>
              <a:defRPr sz="11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336"/>
            <a:ext cx="9144000" cy="639489"/>
          </a:xfrm>
          <a:prstGeom prst="rect">
            <a:avLst/>
          </a:prstGeom>
        </p:spPr>
      </p:pic>
    </p:spTree>
    <p:extLst>
      <p:ext uri="{BB962C8B-B14F-4D97-AF65-F5344CB8AC3E}">
        <p14:creationId xmlns:p14="http://schemas.microsoft.com/office/powerpoint/2010/main" val="31967618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1084730"/>
            <a:ext cx="2949178" cy="972671"/>
          </a:xfrm>
        </p:spPr>
        <p:txBody>
          <a:bodyPr anchor="b"/>
          <a:lstStyle>
            <a:lvl1pPr>
              <a:defRPr sz="3600"/>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3887391" y="1084728"/>
            <a:ext cx="4629150" cy="4776323"/>
          </a:xfrm>
        </p:spPr>
        <p:txBody>
          <a:bodyPr/>
          <a:lstStyle>
            <a:lvl1pPr marL="0" indent="0">
              <a:buNone/>
              <a:defRPr sz="3600"/>
            </a:lvl1pPr>
            <a:lvl2pPr marL="512051" indent="0">
              <a:buNone/>
              <a:defRPr sz="3100"/>
            </a:lvl2pPr>
            <a:lvl3pPr marL="1024103" indent="0">
              <a:buNone/>
              <a:defRPr sz="2700"/>
            </a:lvl3pPr>
            <a:lvl4pPr marL="1536153" indent="0">
              <a:buNone/>
              <a:defRPr sz="2300"/>
            </a:lvl4pPr>
            <a:lvl5pPr marL="2048205" indent="0">
              <a:buNone/>
              <a:defRPr sz="2300"/>
            </a:lvl5pPr>
            <a:lvl6pPr marL="2560256" indent="0">
              <a:buNone/>
              <a:defRPr sz="2300"/>
            </a:lvl6pPr>
            <a:lvl7pPr marL="3072308" indent="0">
              <a:buNone/>
              <a:defRPr sz="2300"/>
            </a:lvl7pPr>
            <a:lvl8pPr marL="3584358" indent="0">
              <a:buNone/>
              <a:defRPr sz="2300"/>
            </a:lvl8pPr>
            <a:lvl9pPr marL="4096410" indent="0">
              <a:buNone/>
              <a:defRPr sz="23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629841" y="2057401"/>
            <a:ext cx="2949178" cy="3811588"/>
          </a:xfrm>
        </p:spPr>
        <p:txBody>
          <a:bodyPr/>
          <a:lstStyle>
            <a:lvl1pPr marL="0" indent="0">
              <a:buNone/>
              <a:defRPr sz="1800"/>
            </a:lvl1pPr>
            <a:lvl2pPr marL="512051" indent="0">
              <a:buNone/>
              <a:defRPr sz="1600"/>
            </a:lvl2pPr>
            <a:lvl3pPr marL="1024103" indent="0">
              <a:buNone/>
              <a:defRPr sz="1300"/>
            </a:lvl3pPr>
            <a:lvl4pPr marL="1536153" indent="0">
              <a:buNone/>
              <a:defRPr sz="1100"/>
            </a:lvl4pPr>
            <a:lvl5pPr marL="2048205" indent="0">
              <a:buNone/>
              <a:defRPr sz="1100"/>
            </a:lvl5pPr>
            <a:lvl6pPr marL="2560256" indent="0">
              <a:buNone/>
              <a:defRPr sz="1100"/>
            </a:lvl6pPr>
            <a:lvl7pPr marL="3072308" indent="0">
              <a:buNone/>
              <a:defRPr sz="1100"/>
            </a:lvl7pPr>
            <a:lvl8pPr marL="3584358" indent="0">
              <a:buNone/>
              <a:defRPr sz="1100"/>
            </a:lvl8pPr>
            <a:lvl9pPr marL="4096410" indent="0">
              <a:buNone/>
              <a:defRPr sz="11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8515350" y="6057645"/>
            <a:ext cx="530318" cy="663833"/>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128"/>
            <a:ext cx="9144000" cy="639489"/>
          </a:xfrm>
          <a:prstGeom prst="rect">
            <a:avLst/>
          </a:prstGeom>
        </p:spPr>
      </p:pic>
    </p:spTree>
    <p:extLst>
      <p:ext uri="{BB962C8B-B14F-4D97-AF65-F5344CB8AC3E}">
        <p14:creationId xmlns:p14="http://schemas.microsoft.com/office/powerpoint/2010/main" val="308278875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64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163043" y="3189194"/>
            <a:ext cx="6858000" cy="479617"/>
          </a:xfrm>
          <a:prstGeom prst="rect">
            <a:avLst/>
          </a:prstGeom>
        </p:spPr>
      </p:pic>
      <p:sp>
        <p:nvSpPr>
          <p:cNvPr id="2" name="Titel 1"/>
          <p:cNvSpPr>
            <a:spLocks noGrp="1"/>
          </p:cNvSpPr>
          <p:nvPr>
            <p:ph type="title"/>
          </p:nvPr>
        </p:nvSpPr>
        <p:spPr>
          <a:xfrm rot="5400000">
            <a:off x="5267059" y="3189194"/>
            <a:ext cx="6662422" cy="479617"/>
          </a:xfrm>
        </p:spPr>
        <p:txBody>
          <a:bodyPr/>
          <a:lstStyle/>
          <a:p>
            <a:r>
              <a:rPr lang="nl-NL" smtClean="0"/>
              <a:t>Klik om de stijl te bewerken</a:t>
            </a:r>
            <a:endParaRPr lang="nl-NL" dirty="0"/>
          </a:p>
        </p:txBody>
      </p:sp>
      <p:sp>
        <p:nvSpPr>
          <p:cNvPr id="3" name="Tijdelijke aanduiding voor verticale tekst 2"/>
          <p:cNvSpPr>
            <a:spLocks noGrp="1"/>
          </p:cNvSpPr>
          <p:nvPr>
            <p:ph type="body" orient="vert" idx="1"/>
          </p:nvPr>
        </p:nvSpPr>
        <p:spPr>
          <a:xfrm>
            <a:off x="628650" y="1326092"/>
            <a:ext cx="7661462" cy="43513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8178" y="6118999"/>
            <a:ext cx="707090" cy="497875"/>
          </a:xfrm>
          <a:prstGeom prst="rect">
            <a:avLst/>
          </a:prstGeom>
        </p:spPr>
      </p:pic>
    </p:spTree>
    <p:extLst>
      <p:ext uri="{BB962C8B-B14F-4D97-AF65-F5344CB8AC3E}">
        <p14:creationId xmlns:p14="http://schemas.microsoft.com/office/powerpoint/2010/main" val="55128735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701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163043" y="3189194"/>
            <a:ext cx="6858000" cy="479617"/>
          </a:xfrm>
          <a:prstGeom prst="rect">
            <a:avLst/>
          </a:prstGeom>
        </p:spPr>
      </p:pic>
      <p:sp>
        <p:nvSpPr>
          <p:cNvPr id="2" name="Verticale titel 1"/>
          <p:cNvSpPr>
            <a:spLocks noGrp="1"/>
          </p:cNvSpPr>
          <p:nvPr>
            <p:ph type="title" orient="vert"/>
          </p:nvPr>
        </p:nvSpPr>
        <p:spPr>
          <a:xfrm>
            <a:off x="6543675" y="365127"/>
            <a:ext cx="1759884" cy="5811838"/>
          </a:xfrm>
        </p:spPr>
        <p:txBody>
          <a:bodyPr vert="eaVert"/>
          <a:lstStyle/>
          <a:p>
            <a:r>
              <a:rPr lang="nl-NL" smtClean="0"/>
              <a:t>Klik om de stijl te bewerken</a:t>
            </a:r>
            <a:endParaRPr lang="nl-NL" dirty="0"/>
          </a:p>
        </p:txBody>
      </p:sp>
      <p:sp>
        <p:nvSpPr>
          <p:cNvPr id="3" name="Tijdelijke aanduiding voor verticale tekst 2"/>
          <p:cNvSpPr>
            <a:spLocks noGrp="1"/>
          </p:cNvSpPr>
          <p:nvPr>
            <p:ph type="body" orient="vert" idx="1"/>
          </p:nvPr>
        </p:nvSpPr>
        <p:spPr>
          <a:xfrm>
            <a:off x="628652" y="365127"/>
            <a:ext cx="5800725"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solidFill>
                  <a:prstClr val="black">
                    <a:tint val="75000"/>
                  </a:prstClr>
                </a:solidFill>
              </a:rPr>
              <a:pPr/>
              <a:t>‹nr.›</a:t>
            </a:fld>
            <a:endParaRPr lang="nl-NL">
              <a:solidFill>
                <a:prstClr val="black">
                  <a:tint val="75000"/>
                </a:prstClr>
              </a:solidFill>
            </a:endParaRPr>
          </a:p>
        </p:txBody>
      </p:sp>
      <p:pic>
        <p:nvPicPr>
          <p:cNvPr id="7"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0983" y="6118996"/>
            <a:ext cx="707090" cy="497875"/>
          </a:xfrm>
          <a:prstGeom prst="rect">
            <a:avLst/>
          </a:prstGeom>
        </p:spPr>
      </p:pic>
    </p:spTree>
    <p:extLst>
      <p:ext uri="{BB962C8B-B14F-4D97-AF65-F5344CB8AC3E}">
        <p14:creationId xmlns:p14="http://schemas.microsoft.com/office/powerpoint/2010/main" val="247315126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701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3996881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0" y="152400"/>
            <a:ext cx="1222306" cy="1219200"/>
          </a:xfrm>
          <a:prstGeom prst="rect">
            <a:avLst/>
          </a:prstGeom>
          <a:noFill/>
          <a:effectLst>
            <a:outerShdw blurRad="50800" dist="114300" dir="13500000" algn="br" rotWithShape="0">
              <a:prstClr val="black">
                <a:alpha val="40000"/>
              </a:prstClr>
            </a:outerShdw>
          </a:effectLst>
        </p:spPr>
      </p:pic>
    </p:spTree>
    <p:extLst>
      <p:ext uri="{BB962C8B-B14F-4D97-AF65-F5344CB8AC3E}">
        <p14:creationId xmlns:p14="http://schemas.microsoft.com/office/powerpoint/2010/main" val="1279007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1452724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2020503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1770637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685800" y="2133600"/>
            <a:ext cx="3810000" cy="3962400"/>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2133600"/>
            <a:ext cx="3810000" cy="3962400"/>
          </a:xfrm>
        </p:spPr>
        <p:txBody>
          <a:bodyPr/>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5"/>
          <p:cNvSpPr>
            <a:spLocks noGrp="1" noChangeArrowheads="1"/>
          </p:cNvSpPr>
          <p:nvPr>
            <p:ph type="dt" sz="half" idx="10"/>
          </p:nvPr>
        </p:nvSpPr>
        <p:spPr>
          <a:ln/>
        </p:spPr>
        <p:txBody>
          <a:bodyPr/>
          <a:lstStyle>
            <a:lvl1pPr>
              <a:defRPr/>
            </a:lvl1pPr>
          </a:lstStyle>
          <a:p>
            <a:pPr>
              <a:defRPr/>
            </a:pPr>
            <a:fld id="{1336AD57-3407-444B-B7EA-D373E4C7C615}" type="datetime1">
              <a:rPr lang="nl-NL"/>
              <a:pPr>
                <a:defRPr/>
              </a:pPr>
              <a:t>16-4-2019</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05E87705-71C0-425D-8627-E6648EC1D230}" type="slidenum">
              <a:rPr lang="nl-NL"/>
              <a:pPr>
                <a:defRPr/>
              </a:pPr>
              <a:t>‹nr.›</a:t>
            </a:fld>
            <a:endParaRPr lang="nl-NL"/>
          </a:p>
        </p:txBody>
      </p:sp>
    </p:spTree>
    <p:extLst>
      <p:ext uri="{BB962C8B-B14F-4D97-AF65-F5344CB8AC3E}">
        <p14:creationId xmlns:p14="http://schemas.microsoft.com/office/powerpoint/2010/main" val="578061512"/>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2900861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1133069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2670589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1632377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94625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BB0B5B-6A45-48A0-8FD7-1AA1859C28E1}" type="datetimeFigureOut">
              <a:rPr lang="en-US" smtClean="0">
                <a:solidFill>
                  <a:prstClr val="black">
                    <a:tint val="75000"/>
                  </a:prstClr>
                </a:solidFill>
              </a:rPr>
              <a:pPr/>
              <a:t>4/16/2019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C0168C-113F-4B32-AAD7-48A99032D885}" type="slidenum">
              <a:rPr lang="en-US" smtClean="0">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2294529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alphaModFix amt="58000"/>
            <a:lum/>
          </a:blip>
          <a:srcRect/>
          <a:stretch>
            <a:fillRect t="-13000" b="-1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E83F625-058F-48A5-90D9-346536F428D3}"/>
              </a:ext>
            </a:extLst>
          </p:cNvPr>
          <p:cNvSpPr>
            <a:spLocks noGrp="1"/>
          </p:cNvSpPr>
          <p:nvPr>
            <p:ph type="ctrTitle" hasCustomPrompt="1"/>
          </p:nvPr>
        </p:nvSpPr>
        <p:spPr>
          <a:xfrm>
            <a:off x="1143000" y="406401"/>
            <a:ext cx="6858000" cy="1914013"/>
          </a:xfrm>
        </p:spPr>
        <p:txBody>
          <a:bodyPr anchor="b"/>
          <a:lstStyle>
            <a:lvl1pPr algn="ctr">
              <a:defRPr sz="6000"/>
            </a:lvl1pPr>
          </a:lstStyle>
          <a:p>
            <a:r>
              <a:rPr lang="nl-NL" dirty="0"/>
              <a:t>Hijsinstallatie </a:t>
            </a:r>
            <a:r>
              <a:rPr lang="nl-NL" dirty="0" err="1"/>
              <a:t>Alewijn</a:t>
            </a:r>
            <a:r>
              <a:rPr lang="nl-NL" dirty="0"/>
              <a:t> de Groot</a:t>
            </a:r>
          </a:p>
        </p:txBody>
      </p:sp>
      <p:sp>
        <p:nvSpPr>
          <p:cNvPr id="3" name="Ondertitel 2">
            <a:extLst>
              <a:ext uri="{FF2B5EF4-FFF2-40B4-BE49-F238E27FC236}">
                <a16:creationId xmlns:a16="http://schemas.microsoft.com/office/drawing/2014/main" xmlns="" id="{CEE67373-C6C4-422F-93C1-34BF86C88AD5}"/>
              </a:ext>
            </a:extLst>
          </p:cNvPr>
          <p:cNvSpPr>
            <a:spLocks noGrp="1"/>
          </p:cNvSpPr>
          <p:nvPr>
            <p:ph type="subTitle" idx="1" hasCustomPrompt="1"/>
          </p:nvPr>
        </p:nvSpPr>
        <p:spPr>
          <a:xfrm>
            <a:off x="1143000" y="4798142"/>
            <a:ext cx="6858000" cy="4596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Waterscouts Burgemeester van Haaren Schiedam</a:t>
            </a:r>
          </a:p>
        </p:txBody>
      </p:sp>
      <p:sp>
        <p:nvSpPr>
          <p:cNvPr id="4" name="Tijdelijke aanduiding voor datum 3">
            <a:extLst>
              <a:ext uri="{FF2B5EF4-FFF2-40B4-BE49-F238E27FC236}">
                <a16:creationId xmlns:a16="http://schemas.microsoft.com/office/drawing/2014/main" xmlns="" id="{EBBC1C8D-78EF-4CE3-8C26-F2694E75047F}"/>
              </a:ext>
            </a:extLst>
          </p:cNvPr>
          <p:cNvSpPr>
            <a:spLocks noGrp="1"/>
          </p:cNvSpPr>
          <p:nvPr>
            <p:ph type="dt" sz="half" idx="10"/>
          </p:nvPr>
        </p:nvSpPr>
        <p:spPr/>
        <p:txBody>
          <a:bodyPr/>
          <a:lstStyle>
            <a:lvl1pPr>
              <a:defRPr sz="1400" b="1">
                <a:solidFill>
                  <a:schemeClr val="tx1"/>
                </a:solidFill>
              </a:defRPr>
            </a:lvl1pPr>
          </a:lstStyle>
          <a:p>
            <a:fld id="{829F4B60-D0B9-4498-9AF0-FB54CD95EF70}" type="datetimeFigureOut">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02C5359-3646-4599-9592-5E772E41D6CC}"/>
              </a:ext>
            </a:extLst>
          </p:cNvPr>
          <p:cNvSpPr>
            <a:spLocks noGrp="1"/>
          </p:cNvSpPr>
          <p:nvPr>
            <p:ph type="ftr" sz="quarter" idx="11"/>
          </p:nvPr>
        </p:nvSpPr>
        <p:spPr/>
        <p:txBody>
          <a:bodyPr/>
          <a:lstStyle>
            <a:lvl1pPr>
              <a:defRPr sz="1400" b="1">
                <a:solidFill>
                  <a:schemeClr val="tx1"/>
                </a:solidFill>
              </a:defRPr>
            </a:lvl1pPr>
          </a:lstStyle>
          <a:p>
            <a:r>
              <a:rPr lang="nl-NL" dirty="0" err="1">
                <a:solidFill>
                  <a:prstClr val="black"/>
                </a:solidFill>
              </a:rPr>
              <a:t>Wachtschependag</a:t>
            </a:r>
            <a:r>
              <a:rPr lang="nl-NL" dirty="0">
                <a:solidFill>
                  <a:prstClr val="black"/>
                </a:solidFill>
              </a:rPr>
              <a:t> 2019</a:t>
            </a:r>
          </a:p>
        </p:txBody>
      </p:sp>
      <p:sp>
        <p:nvSpPr>
          <p:cNvPr id="6" name="Tijdelijke aanduiding voor dianummer 5">
            <a:extLst>
              <a:ext uri="{FF2B5EF4-FFF2-40B4-BE49-F238E27FC236}">
                <a16:creationId xmlns:a16="http://schemas.microsoft.com/office/drawing/2014/main" xmlns="" id="{830B6B51-D4D9-41D7-A65E-8F4910FCC87E}"/>
              </a:ext>
            </a:extLst>
          </p:cNvPr>
          <p:cNvSpPr>
            <a:spLocks noGrp="1"/>
          </p:cNvSpPr>
          <p:nvPr>
            <p:ph type="sldNum" sz="quarter" idx="12"/>
          </p:nvPr>
        </p:nvSpPr>
        <p:spPr/>
        <p:txBody>
          <a:bodyPr/>
          <a:lstStyle>
            <a:lvl1pPr>
              <a:defRPr sz="1400" b="1">
                <a:solidFill>
                  <a:schemeClr val="tx1"/>
                </a:solidFill>
              </a:defRPr>
            </a:lvl1pPr>
          </a:lstStyle>
          <a:p>
            <a:r>
              <a:rPr lang="nl-NL" dirty="0">
                <a:solidFill>
                  <a:prstClr val="black"/>
                </a:solidFill>
              </a:rPr>
              <a:t>Pascal Cremers</a:t>
            </a:r>
          </a:p>
        </p:txBody>
      </p:sp>
    </p:spTree>
    <p:extLst>
      <p:ext uri="{BB962C8B-B14F-4D97-AF65-F5344CB8AC3E}">
        <p14:creationId xmlns:p14="http://schemas.microsoft.com/office/powerpoint/2010/main" val="3619803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alphaModFix amt="58000"/>
            <a:lum/>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C771FA-FA46-4AB0-949C-5D8490B3E5BF}"/>
              </a:ext>
            </a:extLst>
          </p:cNvPr>
          <p:cNvSpPr>
            <a:spLocks noGrp="1"/>
          </p:cNvSpPr>
          <p:nvPr>
            <p:ph type="title" hasCustomPrompt="1"/>
          </p:nvPr>
        </p:nvSpPr>
        <p:spPr/>
        <p:txBody>
          <a:bodyPr/>
          <a:lstStyle>
            <a:lvl1pPr>
              <a:defRPr/>
            </a:lvl1pPr>
          </a:lstStyle>
          <a:p>
            <a:r>
              <a:rPr lang="nl-NL" dirty="0"/>
              <a:t>Onderwerpen</a:t>
            </a:r>
          </a:p>
        </p:txBody>
      </p:sp>
      <p:sp>
        <p:nvSpPr>
          <p:cNvPr id="3" name="Tijdelijke aanduiding voor inhoud 2">
            <a:extLst>
              <a:ext uri="{FF2B5EF4-FFF2-40B4-BE49-F238E27FC236}">
                <a16:creationId xmlns:a16="http://schemas.microsoft.com/office/drawing/2014/main" xmlns="" id="{E246D06D-8035-44D3-BB7F-CA3FC06B61EE}"/>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469AECDC-CF0E-4722-A432-53E8BD712818}"/>
              </a:ext>
            </a:extLst>
          </p:cNvPr>
          <p:cNvSpPr>
            <a:spLocks noGrp="1"/>
          </p:cNvSpPr>
          <p:nvPr>
            <p:ph type="dt" sz="half" idx="10"/>
          </p:nvPr>
        </p:nvSpPr>
        <p:spPr/>
        <p:txBody>
          <a:bodyPr/>
          <a:lstStyle>
            <a:lvl1pPr>
              <a:defRPr b="0">
                <a:solidFill>
                  <a:schemeClr val="tx1"/>
                </a:solidFill>
              </a:defRPr>
            </a:lvl1pPr>
          </a:lstStyle>
          <a:p>
            <a:fld id="{829F4B60-D0B9-4498-9AF0-FB54CD95EF70}" type="datetimeFigureOut">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F3D14ED4-F626-4080-8F5D-5EF3191CDF05}"/>
              </a:ext>
            </a:extLst>
          </p:cNvPr>
          <p:cNvSpPr>
            <a:spLocks noGrp="1"/>
          </p:cNvSpPr>
          <p:nvPr>
            <p:ph type="ftr" sz="quarter" idx="11"/>
          </p:nvPr>
        </p:nvSpPr>
        <p:spPr/>
        <p:txBody>
          <a:bodyPr/>
          <a:lstStyle>
            <a:lvl1pPr>
              <a:defRPr b="0">
                <a:solidFill>
                  <a:schemeClr val="tx1"/>
                </a:solidFill>
              </a:defRPr>
            </a:lvl1pPr>
          </a:lstStyle>
          <a:p>
            <a:r>
              <a:rPr lang="nl-NL" dirty="0">
                <a:solidFill>
                  <a:prstClr val="black"/>
                </a:solidFill>
              </a:rPr>
              <a:t>Hijsinstallatie </a:t>
            </a:r>
            <a:r>
              <a:rPr lang="nl-NL" dirty="0" err="1">
                <a:solidFill>
                  <a:prstClr val="black"/>
                </a:solidFill>
              </a:rPr>
              <a:t>Alewijn</a:t>
            </a:r>
            <a:r>
              <a:rPr lang="nl-NL" dirty="0">
                <a:solidFill>
                  <a:prstClr val="black"/>
                </a:solidFill>
              </a:rPr>
              <a:t> de Groot</a:t>
            </a:r>
          </a:p>
        </p:txBody>
      </p:sp>
      <p:sp>
        <p:nvSpPr>
          <p:cNvPr id="6" name="Tijdelijke aanduiding voor dianummer 5">
            <a:extLst>
              <a:ext uri="{FF2B5EF4-FFF2-40B4-BE49-F238E27FC236}">
                <a16:creationId xmlns:a16="http://schemas.microsoft.com/office/drawing/2014/main" xmlns="" id="{DFE65603-CD5E-4244-AD67-35817C1B1B29}"/>
              </a:ext>
            </a:extLst>
          </p:cNvPr>
          <p:cNvSpPr>
            <a:spLocks noGrp="1"/>
          </p:cNvSpPr>
          <p:nvPr>
            <p:ph type="sldNum" sz="quarter" idx="12"/>
          </p:nvPr>
        </p:nvSpPr>
        <p:spPr/>
        <p:txBody>
          <a:bodyPr/>
          <a:lstStyle>
            <a:lvl1pPr>
              <a:defRPr b="0">
                <a:solidFill>
                  <a:schemeClr val="tx1"/>
                </a:solidFill>
              </a:defRPr>
            </a:lvl1pPr>
          </a:lstStyle>
          <a:p>
            <a:fld id="{ED09D4A4-4DBE-4E91-858D-B969DC19B53E}"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376408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124650-5A00-4E1D-BFFC-C3C545B12D0C}"/>
              </a:ext>
            </a:extLst>
          </p:cNvPr>
          <p:cNvSpPr>
            <a:spLocks noGrp="1"/>
          </p:cNvSpPr>
          <p:nvPr>
            <p:ph type="title"/>
          </p:nvPr>
        </p:nvSpPr>
        <p:spPr>
          <a:xfrm>
            <a:off x="623888" y="1709739"/>
            <a:ext cx="78867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2B911B4D-9CC3-4376-8F38-16FA5D4030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C66A3450-F388-4327-8E55-ECE81CC5FC0F}"/>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F530CF5B-C793-4939-87E6-6B0F5FF35A06}"/>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5E3337A2-A86E-4ECF-BED1-DBCEF2FEB68D}"/>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57895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909561-7097-498D-8C0B-C9143065C72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89708319-EEC0-4B01-9B83-027A09FE7975}"/>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FC11FD81-5314-472A-9D49-EF42618381A4}"/>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9EE1C22D-36A6-406C-81DD-DB730EB8D0D3}"/>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75346B8A-A797-42EC-972E-8AD49F2F47FD}"/>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693CBF3F-A053-47CF-8A5F-E31C8453B3B7}"/>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2198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700" b="1"/>
            </a:lvl1pPr>
            <a:lvl2pPr marL="512051" indent="0">
              <a:buNone/>
              <a:defRPr sz="2300" b="1"/>
            </a:lvl2pPr>
            <a:lvl3pPr marL="1024103" indent="0">
              <a:buNone/>
              <a:defRPr sz="2000" b="1"/>
            </a:lvl3pPr>
            <a:lvl4pPr marL="1536153" indent="0">
              <a:buNone/>
              <a:defRPr sz="1800" b="1"/>
            </a:lvl4pPr>
            <a:lvl5pPr marL="2048205" indent="0">
              <a:buNone/>
              <a:defRPr sz="1800" b="1"/>
            </a:lvl5pPr>
            <a:lvl6pPr marL="2560256" indent="0">
              <a:buNone/>
              <a:defRPr sz="1800" b="1"/>
            </a:lvl6pPr>
            <a:lvl7pPr marL="3072308" indent="0">
              <a:buNone/>
              <a:defRPr sz="1800" b="1"/>
            </a:lvl7pPr>
            <a:lvl8pPr marL="3584358" indent="0">
              <a:buNone/>
              <a:defRPr sz="1800" b="1"/>
            </a:lvl8pPr>
            <a:lvl9pPr marL="409641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5"/>
          <p:cNvSpPr>
            <a:spLocks noGrp="1" noChangeArrowheads="1"/>
          </p:cNvSpPr>
          <p:nvPr>
            <p:ph type="dt" sz="half" idx="10"/>
          </p:nvPr>
        </p:nvSpPr>
        <p:spPr>
          <a:ln/>
        </p:spPr>
        <p:txBody>
          <a:bodyPr/>
          <a:lstStyle>
            <a:lvl1pPr>
              <a:defRPr/>
            </a:lvl1pPr>
          </a:lstStyle>
          <a:p>
            <a:pPr>
              <a:defRPr/>
            </a:pPr>
            <a:fld id="{9C966C00-4158-4925-BD5F-F54CC651A2A0}" type="datetime1">
              <a:rPr lang="nl-NL"/>
              <a:pPr>
                <a:defRPr/>
              </a:pPr>
              <a:t>16-4-2019</a:t>
            </a:fld>
            <a:endParaRPr lang="nl-NL"/>
          </a:p>
        </p:txBody>
      </p:sp>
      <p:sp>
        <p:nvSpPr>
          <p:cNvPr id="8"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9" name="Rectangle 7"/>
          <p:cNvSpPr>
            <a:spLocks noGrp="1" noChangeArrowheads="1"/>
          </p:cNvSpPr>
          <p:nvPr>
            <p:ph type="sldNum" sz="quarter" idx="12"/>
          </p:nvPr>
        </p:nvSpPr>
        <p:spPr>
          <a:ln/>
        </p:spPr>
        <p:txBody>
          <a:bodyPr/>
          <a:lstStyle>
            <a:lvl1pPr>
              <a:defRPr/>
            </a:lvl1pPr>
          </a:lstStyle>
          <a:p>
            <a:pPr>
              <a:defRPr/>
            </a:pPr>
            <a:fld id="{55714C5C-E81C-4B45-8E3D-7DACA1771E9A}" type="slidenum">
              <a:rPr lang="nl-NL"/>
              <a:pPr>
                <a:defRPr/>
              </a:pPr>
              <a:t>‹nr.›</a:t>
            </a:fld>
            <a:endParaRPr lang="nl-NL"/>
          </a:p>
        </p:txBody>
      </p:sp>
    </p:spTree>
    <p:extLst>
      <p:ext uri="{BB962C8B-B14F-4D97-AF65-F5344CB8AC3E}">
        <p14:creationId xmlns:p14="http://schemas.microsoft.com/office/powerpoint/2010/main" val="27389813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C3409E-28E2-4C60-B0B2-3FD21D9E60B9}"/>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5DB90543-F2D0-448B-8A38-353FEBDC967F}"/>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5D2252AD-A81F-4E9B-97FF-130F7DC94008}"/>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C8BE50D4-8114-4C84-9D9B-E9BB041FD7E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C4806F89-337B-4BDD-AAF5-8A8F9DD46E42}"/>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2B3CF16C-4011-40F2-8647-C499C4B1A68B}"/>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8" name="Tijdelijke aanduiding voor voettekst 7">
            <a:extLst>
              <a:ext uri="{FF2B5EF4-FFF2-40B4-BE49-F238E27FC236}">
                <a16:creationId xmlns:a16="http://schemas.microsoft.com/office/drawing/2014/main" xmlns="" id="{EDC13A52-5C7F-49A6-960B-814B9EEDB2D4}"/>
              </a:ext>
            </a:extLst>
          </p:cNvPr>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a:extLst>
              <a:ext uri="{FF2B5EF4-FFF2-40B4-BE49-F238E27FC236}">
                <a16:creationId xmlns:a16="http://schemas.microsoft.com/office/drawing/2014/main" xmlns="" id="{F3A0A02B-DFF5-4A8B-9D11-9DE549B43180}"/>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32688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B787CB-7E80-4BBB-B862-495A2482165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64B9E83C-0BED-46C8-ACE7-99F95F05FBD4}"/>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4" name="Tijdelijke aanduiding voor voettekst 3">
            <a:extLst>
              <a:ext uri="{FF2B5EF4-FFF2-40B4-BE49-F238E27FC236}">
                <a16:creationId xmlns:a16="http://schemas.microsoft.com/office/drawing/2014/main" xmlns="" id="{7DAE0DA1-6C59-42CA-8136-E1AAC600F4E9}"/>
              </a:ext>
            </a:extLst>
          </p:cNvPr>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a:extLst>
              <a:ext uri="{FF2B5EF4-FFF2-40B4-BE49-F238E27FC236}">
                <a16:creationId xmlns:a16="http://schemas.microsoft.com/office/drawing/2014/main" xmlns="" id="{E4AA53C9-7B4D-4CD0-A23A-FC46CF3A1A9A}"/>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46557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48D80308-DC7D-4000-92EF-0F8B97C002AC}"/>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3" name="Tijdelijke aanduiding voor voettekst 2">
            <a:extLst>
              <a:ext uri="{FF2B5EF4-FFF2-40B4-BE49-F238E27FC236}">
                <a16:creationId xmlns:a16="http://schemas.microsoft.com/office/drawing/2014/main" xmlns="" id="{F3E869E6-2301-498F-B239-3C5A6C0FA10A}"/>
              </a:ext>
            </a:extLst>
          </p:cNvPr>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a:extLst>
              <a:ext uri="{FF2B5EF4-FFF2-40B4-BE49-F238E27FC236}">
                <a16:creationId xmlns:a16="http://schemas.microsoft.com/office/drawing/2014/main" xmlns="" id="{F14B19AE-C9B2-439B-8D37-8E169FEE7B64}"/>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79215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B4CA55-0DEA-43F5-A0A6-841A98C3EF72}"/>
              </a:ext>
            </a:extLst>
          </p:cNvPr>
          <p:cNvSpPr>
            <a:spLocks noGrp="1"/>
          </p:cNvSpPr>
          <p:nvPr>
            <p:ph type="title"/>
          </p:nvPr>
        </p:nvSpPr>
        <p:spPr>
          <a:xfrm>
            <a:off x="629841" y="457200"/>
            <a:ext cx="2949178"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8421CA16-4BB0-4B8C-B16C-E470CD28E487}"/>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7817DE60-CDE3-4D8A-BEDA-EE2CFA74ABC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B55D48D3-2C44-4A4E-81F5-63811A45502A}"/>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362633BC-7BC3-4808-91D8-F1F4B393D275}"/>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C796A843-14B9-4C5D-A1AD-5AD8B00528D3}"/>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33035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3CE4F4F-AFEC-4300-ADA4-3B6D6E63BEF5}"/>
              </a:ext>
            </a:extLst>
          </p:cNvPr>
          <p:cNvSpPr>
            <a:spLocks noGrp="1"/>
          </p:cNvSpPr>
          <p:nvPr>
            <p:ph type="title"/>
          </p:nvPr>
        </p:nvSpPr>
        <p:spPr>
          <a:xfrm>
            <a:off x="629841" y="457200"/>
            <a:ext cx="2949178"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D6FE4DF2-EB37-4624-86D7-41F88D7A976F}"/>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8AD35E60-3C7A-4C9F-B6DD-BE5CBFBEFBB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5A70CE17-2983-4F15-AFFF-6D1314AF823E}"/>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21C234BA-BAE7-4FEB-9826-F722785D1451}"/>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38EE175D-72FC-4BB4-8832-6BDE637CA4C7}"/>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93300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4A225C4-3464-48DA-801F-538CCA19173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1409B25F-34A4-4E5B-9621-D9A5C901323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004CE3B9-36E2-4120-8942-5C596816EEDE}"/>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9C2F252C-A106-4A40-8886-9B2FDAC924B3}"/>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6578C04E-94FC-4C21-807D-3D58E670A2ED}"/>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9573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C7F3EF7D-3BBC-4D08-8D9C-7970A3BFEED3}"/>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2F2DFF79-C8C3-4CD6-8EB2-7F4EE7BBA3EF}"/>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777B323F-FA59-4707-98DF-ED82F6908B04}"/>
              </a:ext>
            </a:extLst>
          </p:cNvPr>
          <p:cNvSpPr>
            <a:spLocks noGrp="1"/>
          </p:cNvSpPr>
          <p:nvPr>
            <p:ph type="dt" sz="half" idx="10"/>
          </p:nvPr>
        </p:nvSpPr>
        <p:spPr/>
        <p:txBody>
          <a:bodyPr/>
          <a:lstStyle/>
          <a:p>
            <a:fld id="{829F4B60-D0B9-4498-9AF0-FB54CD95EF70}"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5CB21E53-F691-42E0-BCA8-1AEF4E318C2F}"/>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3E5F903C-A288-4594-BB9B-A09095A161F2}"/>
              </a:ext>
            </a:extLst>
          </p:cNvPr>
          <p:cNvSpPr>
            <a:spLocks noGrp="1"/>
          </p:cNvSpPr>
          <p:nvPr>
            <p:ph type="sldNum" sz="quarter" idx="12"/>
          </p:nvPr>
        </p:nvSpPr>
        <p:spPr/>
        <p:txBody>
          <a:bodyPr/>
          <a:lstStyle/>
          <a:p>
            <a:fld id="{ED09D4A4-4DBE-4E91-858D-B969DC19B53E}"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345831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5241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75811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3541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5"/>
          <p:cNvSpPr>
            <a:spLocks noGrp="1" noChangeArrowheads="1"/>
          </p:cNvSpPr>
          <p:nvPr>
            <p:ph type="dt" sz="half" idx="10"/>
          </p:nvPr>
        </p:nvSpPr>
        <p:spPr>
          <a:ln/>
        </p:spPr>
        <p:txBody>
          <a:bodyPr/>
          <a:lstStyle>
            <a:lvl1pPr>
              <a:defRPr/>
            </a:lvl1pPr>
          </a:lstStyle>
          <a:p>
            <a:pPr>
              <a:defRPr/>
            </a:pPr>
            <a:fld id="{5401FC1D-0386-4419-B4DF-F128BE0B75C3}" type="datetime1">
              <a:rPr lang="nl-NL"/>
              <a:pPr>
                <a:defRPr/>
              </a:pPr>
              <a:t>16-4-2019</a:t>
            </a:fld>
            <a:endParaRPr lang="nl-NL"/>
          </a:p>
        </p:txBody>
      </p:sp>
      <p:sp>
        <p:nvSpPr>
          <p:cNvPr id="4"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5" name="Rectangle 7"/>
          <p:cNvSpPr>
            <a:spLocks noGrp="1" noChangeArrowheads="1"/>
          </p:cNvSpPr>
          <p:nvPr>
            <p:ph type="sldNum" sz="quarter" idx="12"/>
          </p:nvPr>
        </p:nvSpPr>
        <p:spPr>
          <a:ln/>
        </p:spPr>
        <p:txBody>
          <a:bodyPr/>
          <a:lstStyle>
            <a:lvl1pPr>
              <a:defRPr/>
            </a:lvl1pPr>
          </a:lstStyle>
          <a:p>
            <a:pPr>
              <a:defRPr/>
            </a:pPr>
            <a:fld id="{A5CEF981-C3F2-4107-AA83-2C7264B8D244}" type="slidenum">
              <a:rPr lang="nl-NL"/>
              <a:pPr>
                <a:defRPr/>
              </a:pPr>
              <a:t>‹nr.›</a:t>
            </a:fld>
            <a:endParaRPr lang="nl-NL"/>
          </a:p>
        </p:txBody>
      </p:sp>
    </p:spTree>
    <p:extLst>
      <p:ext uri="{BB962C8B-B14F-4D97-AF65-F5344CB8AC3E}">
        <p14:creationId xmlns:p14="http://schemas.microsoft.com/office/powerpoint/2010/main" val="209158931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25824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36424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30417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96653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25493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10326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88006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AB8C7BC-D078-46F8-A8DB-69C405F39F7C}" type="datetimeFigureOut">
              <a:rPr lang="nl-NL" smtClean="0">
                <a:solidFill>
                  <a:prstClr val="black">
                    <a:tint val="75000"/>
                  </a:prstClr>
                </a:solidFill>
              </a:rPr>
              <a:pPr/>
              <a:t>16-4-2019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14C81C8-4386-4F31-9120-840E88ACC1FC}"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98568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1" y="2130429"/>
            <a:ext cx="7772400" cy="1470025"/>
          </a:xfrm>
          <a:prstGeom prst="rect">
            <a:avLst/>
          </a:prstGeom>
        </p:spPr>
        <p:txBody>
          <a:bodyPr/>
          <a:lstStyle/>
          <a:p>
            <a:r>
              <a:rPr lang="nl-NL"/>
              <a:t>Klik om de stijl te bewerken</a:t>
            </a:r>
          </a:p>
        </p:txBody>
      </p:sp>
      <p:sp>
        <p:nvSpPr>
          <p:cNvPr id="3" name="Ondertitel 2"/>
          <p:cNvSpPr>
            <a:spLocks noGrp="1"/>
          </p:cNvSpPr>
          <p:nvPr>
            <p:ph type="subTitle" idx="1"/>
          </p:nvPr>
        </p:nvSpPr>
        <p:spPr>
          <a:xfrm>
            <a:off x="1371601" y="3886204"/>
            <a:ext cx="6400800" cy="1752599"/>
          </a:xfrm>
          <a:prstGeom prst="rect">
            <a:avLst/>
          </a:prstGeom>
        </p:spPr>
        <p:txBody>
          <a:bodyPr/>
          <a:lstStyle>
            <a:lvl1pPr marL="0" indent="0" algn="ctr">
              <a:buNone/>
              <a:defRPr>
                <a:solidFill>
                  <a:schemeClr val="tx1">
                    <a:tint val="75000"/>
                  </a:schemeClr>
                </a:solidFill>
              </a:defRPr>
            </a:lvl1pPr>
            <a:lvl2pPr marL="472926" indent="0" algn="ctr">
              <a:buNone/>
              <a:defRPr>
                <a:solidFill>
                  <a:schemeClr val="tx1">
                    <a:tint val="75000"/>
                  </a:schemeClr>
                </a:solidFill>
              </a:defRPr>
            </a:lvl2pPr>
            <a:lvl3pPr marL="945850" indent="0" algn="ctr">
              <a:buNone/>
              <a:defRPr>
                <a:solidFill>
                  <a:schemeClr val="tx1">
                    <a:tint val="75000"/>
                  </a:schemeClr>
                </a:solidFill>
              </a:defRPr>
            </a:lvl3pPr>
            <a:lvl4pPr marL="1418777" indent="0" algn="ctr">
              <a:buNone/>
              <a:defRPr>
                <a:solidFill>
                  <a:schemeClr val="tx1">
                    <a:tint val="75000"/>
                  </a:schemeClr>
                </a:solidFill>
              </a:defRPr>
            </a:lvl4pPr>
            <a:lvl5pPr marL="1891702" indent="0" algn="ctr">
              <a:buNone/>
              <a:defRPr>
                <a:solidFill>
                  <a:schemeClr val="tx1">
                    <a:tint val="75000"/>
                  </a:schemeClr>
                </a:solidFill>
              </a:defRPr>
            </a:lvl5pPr>
            <a:lvl6pPr marL="2364627" indent="0" algn="ctr">
              <a:buNone/>
              <a:defRPr>
                <a:solidFill>
                  <a:schemeClr val="tx1">
                    <a:tint val="75000"/>
                  </a:schemeClr>
                </a:solidFill>
              </a:defRPr>
            </a:lvl6pPr>
            <a:lvl7pPr marL="2837553" indent="0" algn="ctr">
              <a:buNone/>
              <a:defRPr>
                <a:solidFill>
                  <a:schemeClr val="tx1">
                    <a:tint val="75000"/>
                  </a:schemeClr>
                </a:solidFill>
              </a:defRPr>
            </a:lvl7pPr>
            <a:lvl8pPr marL="3310478" indent="0" algn="ctr">
              <a:buNone/>
              <a:defRPr>
                <a:solidFill>
                  <a:schemeClr val="tx1">
                    <a:tint val="75000"/>
                  </a:schemeClr>
                </a:solidFill>
              </a:defRPr>
            </a:lvl8pPr>
            <a:lvl9pPr marL="3783404"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a:extLst>
              <a:ext uri="{FF2B5EF4-FFF2-40B4-BE49-F238E27FC236}">
                <a16:creationId xmlns="" xmlns:a16="http://schemas.microsoft.com/office/drawing/2014/main" id="{8AE32AED-A182-45FD-9BF8-8F818A26EFB1}"/>
              </a:ext>
            </a:extLst>
          </p:cNvPr>
          <p:cNvSpPr>
            <a:spLocks noGrp="1"/>
          </p:cNvSpPr>
          <p:nvPr>
            <p:ph type="dt" sz="half" idx="10"/>
          </p:nvPr>
        </p:nvSpPr>
        <p:spPr/>
        <p:txBody>
          <a:bodyPr/>
          <a:lstStyle>
            <a:lvl1pPr>
              <a:defRPr/>
            </a:lvl1pPr>
          </a:lstStyle>
          <a:p>
            <a:pPr>
              <a:defRPr/>
            </a:pPr>
            <a:fld id="{B33F4BE0-BD78-48BE-91C5-8C5590DF7B6E}" type="datetimeFigureOut">
              <a:rPr lang="nl-NL">
                <a:solidFill>
                  <a:prstClr val="black">
                    <a:tint val="75000"/>
                  </a:prstClr>
                </a:solidFill>
              </a:rPr>
              <a:pPr>
                <a:defRPr/>
              </a:pPr>
              <a:t>16-4-2019</a:t>
            </a:fld>
            <a:endParaRPr lang="nl-NL">
              <a:solidFill>
                <a:prstClr val="black">
                  <a:tint val="75000"/>
                </a:prstClr>
              </a:solidFill>
            </a:endParaRPr>
          </a:p>
        </p:txBody>
      </p:sp>
      <p:sp>
        <p:nvSpPr>
          <p:cNvPr id="5" name="Tijdelijke aanduiding voor voettekst 4">
            <a:extLst>
              <a:ext uri="{FF2B5EF4-FFF2-40B4-BE49-F238E27FC236}">
                <a16:creationId xmlns="" xmlns:a16="http://schemas.microsoft.com/office/drawing/2014/main" id="{1A3923B8-D124-4A6C-BBAB-678D3D19F0DD}"/>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a:extLst>
              <a:ext uri="{FF2B5EF4-FFF2-40B4-BE49-F238E27FC236}">
                <a16:creationId xmlns="" xmlns:a16="http://schemas.microsoft.com/office/drawing/2014/main" id="{C9244729-C85A-4B52-9D65-06664F45FD4F}"/>
              </a:ext>
            </a:extLst>
          </p:cNvPr>
          <p:cNvSpPr>
            <a:spLocks noGrp="1"/>
          </p:cNvSpPr>
          <p:nvPr>
            <p:ph type="sldNum" sz="quarter" idx="12"/>
          </p:nvPr>
        </p:nvSpPr>
        <p:spPr/>
        <p:txBody>
          <a:bodyPr/>
          <a:lstStyle>
            <a:lvl1pPr>
              <a:defRPr/>
            </a:lvl1pPr>
          </a:lstStyle>
          <a:p>
            <a:pPr>
              <a:defRPr/>
            </a:pPr>
            <a:fld id="{8606C907-55C9-4C83-9A48-306C77D3871D}" type="slidenum">
              <a:rPr lang="nl-NL" altLang="en-US"/>
              <a:pPr>
                <a:defRPr/>
              </a:pPr>
              <a:t>‹nr.›</a:t>
            </a:fld>
            <a:endParaRPr lang="nl-NL" altLang="en-US"/>
          </a:p>
        </p:txBody>
      </p:sp>
    </p:spTree>
    <p:extLst>
      <p:ext uri="{BB962C8B-B14F-4D97-AF65-F5344CB8AC3E}">
        <p14:creationId xmlns:p14="http://schemas.microsoft.com/office/powerpoint/2010/main" val="2340597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jdelijke aanduiding voor datum 3">
            <a:extLst>
              <a:ext uri="{FF2B5EF4-FFF2-40B4-BE49-F238E27FC236}">
                <a16:creationId xmlns="" xmlns:a16="http://schemas.microsoft.com/office/drawing/2014/main" id="{817AB92B-11A8-4EE6-B9E6-4B8ECE849FF3}"/>
              </a:ext>
            </a:extLst>
          </p:cNvPr>
          <p:cNvSpPr>
            <a:spLocks noGrp="1"/>
          </p:cNvSpPr>
          <p:nvPr>
            <p:ph type="dt" sz="half" idx="10"/>
          </p:nvPr>
        </p:nvSpPr>
        <p:spPr/>
        <p:txBody>
          <a:bodyPr/>
          <a:lstStyle>
            <a:lvl1pPr>
              <a:defRPr/>
            </a:lvl1pPr>
          </a:lstStyle>
          <a:p>
            <a:pPr>
              <a:defRPr/>
            </a:pPr>
            <a:fld id="{E56C3617-E07E-4EB4-BBB5-59585CEA42AE}" type="datetimeFigureOut">
              <a:rPr lang="nl-NL">
                <a:solidFill>
                  <a:prstClr val="black">
                    <a:tint val="75000"/>
                  </a:prstClr>
                </a:solidFill>
              </a:rPr>
              <a:pPr>
                <a:defRPr/>
              </a:pPr>
              <a:t>16-4-2019</a:t>
            </a:fld>
            <a:endParaRPr lang="nl-NL">
              <a:solidFill>
                <a:prstClr val="black">
                  <a:tint val="75000"/>
                </a:prstClr>
              </a:solidFill>
            </a:endParaRPr>
          </a:p>
        </p:txBody>
      </p:sp>
      <p:sp>
        <p:nvSpPr>
          <p:cNvPr id="3" name="Tijdelijke aanduiding voor voettekst 4">
            <a:extLst>
              <a:ext uri="{FF2B5EF4-FFF2-40B4-BE49-F238E27FC236}">
                <a16:creationId xmlns="" xmlns:a16="http://schemas.microsoft.com/office/drawing/2014/main" id="{276A2B20-B3D9-4969-A918-C2449F8C9AB8}"/>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a:extLst>
              <a:ext uri="{FF2B5EF4-FFF2-40B4-BE49-F238E27FC236}">
                <a16:creationId xmlns="" xmlns:a16="http://schemas.microsoft.com/office/drawing/2014/main" id="{033C4607-42D1-47B5-A6CD-A8B44BD1B834}"/>
              </a:ext>
            </a:extLst>
          </p:cNvPr>
          <p:cNvSpPr>
            <a:spLocks noGrp="1"/>
          </p:cNvSpPr>
          <p:nvPr>
            <p:ph type="sldNum" sz="quarter" idx="12"/>
          </p:nvPr>
        </p:nvSpPr>
        <p:spPr/>
        <p:txBody>
          <a:bodyPr/>
          <a:lstStyle>
            <a:lvl1pPr>
              <a:defRPr/>
            </a:lvl1pPr>
          </a:lstStyle>
          <a:p>
            <a:pPr>
              <a:defRPr/>
            </a:pPr>
            <a:fld id="{2D2E79BE-9203-456C-A2B9-9DB05F0F43D2}" type="slidenum">
              <a:rPr lang="nl-NL" altLang="en-US"/>
              <a:pPr>
                <a:defRPr/>
              </a:pPr>
              <a:t>‹nr.›</a:t>
            </a:fld>
            <a:endParaRPr lang="nl-NL" altLang="en-US"/>
          </a:p>
        </p:txBody>
      </p:sp>
    </p:spTree>
    <p:extLst>
      <p:ext uri="{BB962C8B-B14F-4D97-AF65-F5344CB8AC3E}">
        <p14:creationId xmlns:p14="http://schemas.microsoft.com/office/powerpoint/2010/main" val="380092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FAE3B89A-8FBF-4F0E-9F88-1EB0A4122F04}" type="datetime1">
              <a:rPr lang="nl-NL"/>
              <a:pPr>
                <a:defRPr/>
              </a:pPr>
              <a:t>16-4-2019</a:t>
            </a:fld>
            <a:endParaRPr lang="nl-NL"/>
          </a:p>
        </p:txBody>
      </p:sp>
      <p:sp>
        <p:nvSpPr>
          <p:cNvPr id="3"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4" name="Rectangle 7"/>
          <p:cNvSpPr>
            <a:spLocks noGrp="1" noChangeArrowheads="1"/>
          </p:cNvSpPr>
          <p:nvPr>
            <p:ph type="sldNum" sz="quarter" idx="12"/>
          </p:nvPr>
        </p:nvSpPr>
        <p:spPr>
          <a:ln/>
        </p:spPr>
        <p:txBody>
          <a:bodyPr/>
          <a:lstStyle>
            <a:lvl1pPr>
              <a:defRPr/>
            </a:lvl1pPr>
          </a:lstStyle>
          <a:p>
            <a:pPr>
              <a:defRPr/>
            </a:pPr>
            <a:fld id="{F2FB9683-E743-41C8-B3FD-C64CDCA8C27D}" type="slidenum">
              <a:rPr lang="nl-NL"/>
              <a:pPr>
                <a:defRPr/>
              </a:pPr>
              <a:t>‹nr.›</a:t>
            </a:fld>
            <a:endParaRPr lang="nl-NL"/>
          </a:p>
        </p:txBody>
      </p:sp>
    </p:spTree>
    <p:extLst>
      <p:ext uri="{BB962C8B-B14F-4D97-AF65-F5344CB8AC3E}">
        <p14:creationId xmlns:p14="http://schemas.microsoft.com/office/powerpoint/2010/main" val="2812768399"/>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4" y="4406905"/>
            <a:ext cx="7772400" cy="1362075"/>
          </a:xfrm>
          <a:prstGeom prst="rect">
            <a:avLst/>
          </a:prstGeom>
        </p:spPr>
        <p:txBody>
          <a:bodyPr anchor="t"/>
          <a:lstStyle>
            <a:lvl1pPr algn="l">
              <a:defRPr sz="4172" b="1" cap="all"/>
            </a:lvl1pPr>
          </a:lstStyle>
          <a:p>
            <a:r>
              <a:rPr lang="nl-NL"/>
              <a:t>Klik om de stijl te bewerken</a:t>
            </a:r>
          </a:p>
        </p:txBody>
      </p:sp>
      <p:sp>
        <p:nvSpPr>
          <p:cNvPr id="3" name="Tijdelijke aanduiding voor tekst 2"/>
          <p:cNvSpPr>
            <a:spLocks noGrp="1"/>
          </p:cNvSpPr>
          <p:nvPr>
            <p:ph type="body" idx="1"/>
          </p:nvPr>
        </p:nvSpPr>
        <p:spPr>
          <a:xfrm>
            <a:off x="722314" y="2906717"/>
            <a:ext cx="7772400" cy="1500187"/>
          </a:xfrm>
          <a:prstGeom prst="rect">
            <a:avLst/>
          </a:prstGeom>
        </p:spPr>
        <p:txBody>
          <a:bodyPr anchor="b"/>
          <a:lstStyle>
            <a:lvl1pPr marL="0" indent="0">
              <a:buNone/>
              <a:defRPr sz="2086">
                <a:solidFill>
                  <a:schemeClr val="tx1">
                    <a:tint val="75000"/>
                  </a:schemeClr>
                </a:solidFill>
              </a:defRPr>
            </a:lvl1pPr>
            <a:lvl2pPr marL="472926" indent="0">
              <a:buNone/>
              <a:defRPr sz="1905">
                <a:solidFill>
                  <a:schemeClr val="tx1">
                    <a:tint val="75000"/>
                  </a:schemeClr>
                </a:solidFill>
              </a:defRPr>
            </a:lvl2pPr>
            <a:lvl3pPr marL="945850" indent="0">
              <a:buNone/>
              <a:defRPr sz="1633">
                <a:solidFill>
                  <a:schemeClr val="tx1">
                    <a:tint val="75000"/>
                  </a:schemeClr>
                </a:solidFill>
              </a:defRPr>
            </a:lvl3pPr>
            <a:lvl4pPr marL="1418777" indent="0">
              <a:buNone/>
              <a:defRPr sz="1451">
                <a:solidFill>
                  <a:schemeClr val="tx1">
                    <a:tint val="75000"/>
                  </a:schemeClr>
                </a:solidFill>
              </a:defRPr>
            </a:lvl4pPr>
            <a:lvl5pPr marL="1891702" indent="0">
              <a:buNone/>
              <a:defRPr sz="1451">
                <a:solidFill>
                  <a:schemeClr val="tx1">
                    <a:tint val="75000"/>
                  </a:schemeClr>
                </a:solidFill>
              </a:defRPr>
            </a:lvl5pPr>
            <a:lvl6pPr marL="2364627" indent="0">
              <a:buNone/>
              <a:defRPr sz="1451">
                <a:solidFill>
                  <a:schemeClr val="tx1">
                    <a:tint val="75000"/>
                  </a:schemeClr>
                </a:solidFill>
              </a:defRPr>
            </a:lvl6pPr>
            <a:lvl7pPr marL="2837553" indent="0">
              <a:buNone/>
              <a:defRPr sz="1451">
                <a:solidFill>
                  <a:schemeClr val="tx1">
                    <a:tint val="75000"/>
                  </a:schemeClr>
                </a:solidFill>
              </a:defRPr>
            </a:lvl7pPr>
            <a:lvl8pPr marL="3310478" indent="0">
              <a:buNone/>
              <a:defRPr sz="1451">
                <a:solidFill>
                  <a:schemeClr val="tx1">
                    <a:tint val="75000"/>
                  </a:schemeClr>
                </a:solidFill>
              </a:defRPr>
            </a:lvl8pPr>
            <a:lvl9pPr marL="3783404" indent="0">
              <a:buNone/>
              <a:defRPr sz="1451">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 xmlns:a16="http://schemas.microsoft.com/office/drawing/2014/main" id="{E748A132-0EC8-4667-8201-2D1BD76B7DB4}"/>
              </a:ext>
            </a:extLst>
          </p:cNvPr>
          <p:cNvSpPr>
            <a:spLocks noGrp="1"/>
          </p:cNvSpPr>
          <p:nvPr>
            <p:ph type="dt" sz="half" idx="10"/>
          </p:nvPr>
        </p:nvSpPr>
        <p:spPr/>
        <p:txBody>
          <a:bodyPr/>
          <a:lstStyle>
            <a:lvl1pPr>
              <a:defRPr/>
            </a:lvl1pPr>
          </a:lstStyle>
          <a:p>
            <a:pPr>
              <a:defRPr/>
            </a:pPr>
            <a:fld id="{FABD88A8-96A4-41A6-BA07-D94013C32BB5}" type="datetimeFigureOut">
              <a:rPr lang="nl-NL">
                <a:solidFill>
                  <a:prstClr val="black">
                    <a:tint val="75000"/>
                  </a:prstClr>
                </a:solidFill>
              </a:rPr>
              <a:pPr>
                <a:defRPr/>
              </a:pPr>
              <a:t>16-4-2019</a:t>
            </a:fld>
            <a:endParaRPr lang="nl-NL">
              <a:solidFill>
                <a:prstClr val="black">
                  <a:tint val="75000"/>
                </a:prstClr>
              </a:solidFill>
            </a:endParaRPr>
          </a:p>
        </p:txBody>
      </p:sp>
      <p:sp>
        <p:nvSpPr>
          <p:cNvPr id="5" name="Tijdelijke aanduiding voor voettekst 4">
            <a:extLst>
              <a:ext uri="{FF2B5EF4-FFF2-40B4-BE49-F238E27FC236}">
                <a16:creationId xmlns="" xmlns:a16="http://schemas.microsoft.com/office/drawing/2014/main" id="{EE6143CE-82E5-45B8-8C61-C01D5D40F888}"/>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a:extLst>
              <a:ext uri="{FF2B5EF4-FFF2-40B4-BE49-F238E27FC236}">
                <a16:creationId xmlns="" xmlns:a16="http://schemas.microsoft.com/office/drawing/2014/main" id="{76F6C5A0-C72F-44EB-AB39-8E8E13387B20}"/>
              </a:ext>
            </a:extLst>
          </p:cNvPr>
          <p:cNvSpPr>
            <a:spLocks noGrp="1"/>
          </p:cNvSpPr>
          <p:nvPr>
            <p:ph type="sldNum" sz="quarter" idx="12"/>
          </p:nvPr>
        </p:nvSpPr>
        <p:spPr/>
        <p:txBody>
          <a:bodyPr/>
          <a:lstStyle>
            <a:lvl1pPr>
              <a:defRPr/>
            </a:lvl1pPr>
          </a:lstStyle>
          <a:p>
            <a:pPr>
              <a:defRPr/>
            </a:pPr>
            <a:fld id="{67D3E7A6-9C64-4B7B-867F-6BD8291BF193}" type="slidenum">
              <a:rPr lang="nl-NL" altLang="en-US"/>
              <a:pPr>
                <a:defRPr/>
              </a:pPr>
              <a:t>‹nr.›</a:t>
            </a:fld>
            <a:endParaRPr lang="nl-NL" altLang="en-US"/>
          </a:p>
        </p:txBody>
      </p:sp>
    </p:spTree>
    <p:extLst>
      <p:ext uri="{BB962C8B-B14F-4D97-AF65-F5344CB8AC3E}">
        <p14:creationId xmlns:p14="http://schemas.microsoft.com/office/powerpoint/2010/main" val="549779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472" y="275012"/>
            <a:ext cx="8229057" cy="1143240"/>
          </a:xfrm>
          <a:prstGeom prst="rect">
            <a:avLst/>
          </a:prstGeom>
        </p:spPr>
        <p:txBody>
          <a:bodyPr/>
          <a:lstStyle/>
          <a:p>
            <a:r>
              <a:rPr lang="nl-NL"/>
              <a:t>Klik om de stijl te bewerken</a:t>
            </a:r>
          </a:p>
        </p:txBody>
      </p:sp>
      <p:sp>
        <p:nvSpPr>
          <p:cNvPr id="3" name="Tijdelijke aanduiding voor inhoud 2"/>
          <p:cNvSpPr>
            <a:spLocks noGrp="1"/>
          </p:cNvSpPr>
          <p:nvPr>
            <p:ph sz="half" idx="1"/>
          </p:nvPr>
        </p:nvSpPr>
        <p:spPr>
          <a:xfrm>
            <a:off x="808040" y="2830513"/>
            <a:ext cx="7202487" cy="8005762"/>
          </a:xfrm>
          <a:prstGeom prst="rect">
            <a:avLst/>
          </a:prstGeo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8162927" y="2830513"/>
            <a:ext cx="7202489" cy="8005762"/>
          </a:xfrm>
          <a:prstGeom prst="rect">
            <a:avLst/>
          </a:prstGeo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 xmlns:a16="http://schemas.microsoft.com/office/drawing/2014/main" id="{BD8042AA-498D-4578-B361-FC594D5B7822}"/>
              </a:ext>
            </a:extLst>
          </p:cNvPr>
          <p:cNvSpPr>
            <a:spLocks noGrp="1"/>
          </p:cNvSpPr>
          <p:nvPr>
            <p:ph type="dt" sz="half" idx="10"/>
          </p:nvPr>
        </p:nvSpPr>
        <p:spPr/>
        <p:txBody>
          <a:bodyPr/>
          <a:lstStyle>
            <a:lvl1pPr>
              <a:defRPr/>
            </a:lvl1pPr>
          </a:lstStyle>
          <a:p>
            <a:pPr>
              <a:defRPr/>
            </a:pPr>
            <a:fld id="{BC93AF8A-EF1C-4C2D-8185-7B1C371D6D5B}" type="datetimeFigureOut">
              <a:rPr lang="nl-NL">
                <a:solidFill>
                  <a:prstClr val="black">
                    <a:tint val="75000"/>
                  </a:prstClr>
                </a:solidFill>
              </a:rPr>
              <a:pPr>
                <a:defRPr/>
              </a:pPr>
              <a:t>16-4-2019</a:t>
            </a:fld>
            <a:endParaRPr lang="nl-NL">
              <a:solidFill>
                <a:prstClr val="black">
                  <a:tint val="75000"/>
                </a:prstClr>
              </a:solidFill>
            </a:endParaRPr>
          </a:p>
        </p:txBody>
      </p:sp>
      <p:sp>
        <p:nvSpPr>
          <p:cNvPr id="6" name="Tijdelijke aanduiding voor voettekst 4">
            <a:extLst>
              <a:ext uri="{FF2B5EF4-FFF2-40B4-BE49-F238E27FC236}">
                <a16:creationId xmlns="" xmlns:a16="http://schemas.microsoft.com/office/drawing/2014/main" id="{21126223-D9BE-41C0-9A25-0844F27E3F77}"/>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a:extLst>
              <a:ext uri="{FF2B5EF4-FFF2-40B4-BE49-F238E27FC236}">
                <a16:creationId xmlns="" xmlns:a16="http://schemas.microsoft.com/office/drawing/2014/main" id="{E17EA357-4975-4E5F-8D67-F4AF0FC930D1}"/>
              </a:ext>
            </a:extLst>
          </p:cNvPr>
          <p:cNvSpPr>
            <a:spLocks noGrp="1"/>
          </p:cNvSpPr>
          <p:nvPr>
            <p:ph type="sldNum" sz="quarter" idx="12"/>
          </p:nvPr>
        </p:nvSpPr>
        <p:spPr/>
        <p:txBody>
          <a:bodyPr/>
          <a:lstStyle>
            <a:lvl1pPr>
              <a:defRPr/>
            </a:lvl1pPr>
          </a:lstStyle>
          <a:p>
            <a:pPr>
              <a:defRPr/>
            </a:pPr>
            <a:fld id="{5D033103-E99B-4ED9-BFA7-B55C12A90453}" type="slidenum">
              <a:rPr lang="nl-NL" altLang="en-US"/>
              <a:pPr>
                <a:defRPr/>
              </a:pPr>
              <a:t>‹nr.›</a:t>
            </a:fld>
            <a:endParaRPr lang="nl-NL" altLang="en-US"/>
          </a:p>
        </p:txBody>
      </p:sp>
    </p:spTree>
    <p:extLst>
      <p:ext uri="{BB962C8B-B14F-4D97-AF65-F5344CB8AC3E}">
        <p14:creationId xmlns:p14="http://schemas.microsoft.com/office/powerpoint/2010/main" val="3460819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1" y="274639"/>
            <a:ext cx="8229600" cy="1143000"/>
          </a:xfrm>
          <a:prstGeom prst="rect">
            <a:avLst/>
          </a:prstGeo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2" y="1535114"/>
            <a:ext cx="4040189" cy="639762"/>
          </a:xfrm>
          <a:prstGeom prst="rect">
            <a:avLst/>
          </a:prstGeom>
        </p:spPr>
        <p:txBody>
          <a:bodyPr anchor="b"/>
          <a:lstStyle>
            <a:lvl1pPr marL="0" indent="0">
              <a:buNone/>
              <a:defRPr sz="2449" b="1"/>
            </a:lvl1pPr>
            <a:lvl2pPr marL="472926" indent="0">
              <a:buNone/>
              <a:defRPr sz="2086" b="1"/>
            </a:lvl2pPr>
            <a:lvl3pPr marL="945850" indent="0">
              <a:buNone/>
              <a:defRPr sz="1905" b="1"/>
            </a:lvl3pPr>
            <a:lvl4pPr marL="1418777" indent="0">
              <a:buNone/>
              <a:defRPr sz="1633" b="1"/>
            </a:lvl4pPr>
            <a:lvl5pPr marL="1891702" indent="0">
              <a:buNone/>
              <a:defRPr sz="1633" b="1"/>
            </a:lvl5pPr>
            <a:lvl6pPr marL="2364627" indent="0">
              <a:buNone/>
              <a:defRPr sz="1633" b="1"/>
            </a:lvl6pPr>
            <a:lvl7pPr marL="2837553" indent="0">
              <a:buNone/>
              <a:defRPr sz="1633" b="1"/>
            </a:lvl7pPr>
            <a:lvl8pPr marL="3310478" indent="0">
              <a:buNone/>
              <a:defRPr sz="1633" b="1"/>
            </a:lvl8pPr>
            <a:lvl9pPr marL="3783404" indent="0">
              <a:buNone/>
              <a:defRPr sz="1633" b="1"/>
            </a:lvl9pPr>
          </a:lstStyle>
          <a:p>
            <a:pPr lvl="0"/>
            <a:r>
              <a:rPr lang="nl-NL"/>
              <a:t>Klik om de modelstijlen te bewerken</a:t>
            </a:r>
          </a:p>
        </p:txBody>
      </p:sp>
      <p:sp>
        <p:nvSpPr>
          <p:cNvPr id="4" name="Tijdelijke aanduiding voor inhoud 3"/>
          <p:cNvSpPr>
            <a:spLocks noGrp="1"/>
          </p:cNvSpPr>
          <p:nvPr>
            <p:ph sz="half" idx="2"/>
          </p:nvPr>
        </p:nvSpPr>
        <p:spPr>
          <a:xfrm>
            <a:off x="457202" y="2174875"/>
            <a:ext cx="4040189" cy="3951288"/>
          </a:xfrm>
          <a:prstGeom prst="rect">
            <a:avLst/>
          </a:prstGeo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535114"/>
            <a:ext cx="4041776" cy="639762"/>
          </a:xfrm>
          <a:prstGeom prst="rect">
            <a:avLst/>
          </a:prstGeom>
        </p:spPr>
        <p:txBody>
          <a:bodyPr anchor="b"/>
          <a:lstStyle>
            <a:lvl1pPr marL="0" indent="0">
              <a:buNone/>
              <a:defRPr sz="2449" b="1"/>
            </a:lvl1pPr>
            <a:lvl2pPr marL="472926" indent="0">
              <a:buNone/>
              <a:defRPr sz="2086" b="1"/>
            </a:lvl2pPr>
            <a:lvl3pPr marL="945850" indent="0">
              <a:buNone/>
              <a:defRPr sz="1905" b="1"/>
            </a:lvl3pPr>
            <a:lvl4pPr marL="1418777" indent="0">
              <a:buNone/>
              <a:defRPr sz="1633" b="1"/>
            </a:lvl4pPr>
            <a:lvl5pPr marL="1891702" indent="0">
              <a:buNone/>
              <a:defRPr sz="1633" b="1"/>
            </a:lvl5pPr>
            <a:lvl6pPr marL="2364627" indent="0">
              <a:buNone/>
              <a:defRPr sz="1633" b="1"/>
            </a:lvl6pPr>
            <a:lvl7pPr marL="2837553" indent="0">
              <a:buNone/>
              <a:defRPr sz="1633" b="1"/>
            </a:lvl7pPr>
            <a:lvl8pPr marL="3310478" indent="0">
              <a:buNone/>
              <a:defRPr sz="1633" b="1"/>
            </a:lvl8pPr>
            <a:lvl9pPr marL="3783404" indent="0">
              <a:buNone/>
              <a:defRPr sz="1633" b="1"/>
            </a:lvl9pPr>
          </a:lstStyle>
          <a:p>
            <a:pPr lvl="0"/>
            <a:r>
              <a:rPr lang="nl-NL"/>
              <a:t>Klik om de modelstijlen te bewerken</a:t>
            </a:r>
          </a:p>
        </p:txBody>
      </p:sp>
      <p:sp>
        <p:nvSpPr>
          <p:cNvPr id="6" name="Tijdelijke aanduiding voor inhoud 5"/>
          <p:cNvSpPr>
            <a:spLocks noGrp="1"/>
          </p:cNvSpPr>
          <p:nvPr>
            <p:ph sz="quarter" idx="4"/>
          </p:nvPr>
        </p:nvSpPr>
        <p:spPr>
          <a:xfrm>
            <a:off x="4645026" y="2174875"/>
            <a:ext cx="4041776" cy="3951288"/>
          </a:xfrm>
          <a:prstGeom prst="rect">
            <a:avLst/>
          </a:prstGeo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 xmlns:a16="http://schemas.microsoft.com/office/drawing/2014/main" id="{B1806405-453E-4268-9E35-DE7D8037405C}"/>
              </a:ext>
            </a:extLst>
          </p:cNvPr>
          <p:cNvSpPr>
            <a:spLocks noGrp="1"/>
          </p:cNvSpPr>
          <p:nvPr>
            <p:ph type="dt" sz="half" idx="10"/>
          </p:nvPr>
        </p:nvSpPr>
        <p:spPr/>
        <p:txBody>
          <a:bodyPr/>
          <a:lstStyle>
            <a:lvl1pPr>
              <a:defRPr/>
            </a:lvl1pPr>
          </a:lstStyle>
          <a:p>
            <a:pPr>
              <a:defRPr/>
            </a:pPr>
            <a:fld id="{F5BE7D9F-F17A-4D34-8B65-7346A1B8A4AC}" type="datetimeFigureOut">
              <a:rPr lang="nl-NL">
                <a:solidFill>
                  <a:prstClr val="black">
                    <a:tint val="75000"/>
                  </a:prstClr>
                </a:solidFill>
              </a:rPr>
              <a:pPr>
                <a:defRPr/>
              </a:pPr>
              <a:t>16-4-2019</a:t>
            </a:fld>
            <a:endParaRPr lang="nl-NL">
              <a:solidFill>
                <a:prstClr val="black">
                  <a:tint val="75000"/>
                </a:prstClr>
              </a:solidFill>
            </a:endParaRPr>
          </a:p>
        </p:txBody>
      </p:sp>
      <p:sp>
        <p:nvSpPr>
          <p:cNvPr id="8" name="Tijdelijke aanduiding voor voettekst 4">
            <a:extLst>
              <a:ext uri="{FF2B5EF4-FFF2-40B4-BE49-F238E27FC236}">
                <a16:creationId xmlns="" xmlns:a16="http://schemas.microsoft.com/office/drawing/2014/main" id="{3286DF62-105B-4CA5-AFD2-1F268B9A3B5D}"/>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a:extLst>
              <a:ext uri="{FF2B5EF4-FFF2-40B4-BE49-F238E27FC236}">
                <a16:creationId xmlns="" xmlns:a16="http://schemas.microsoft.com/office/drawing/2014/main" id="{435CB9DC-39C8-495F-A8BA-20120BFC4824}"/>
              </a:ext>
            </a:extLst>
          </p:cNvPr>
          <p:cNvSpPr>
            <a:spLocks noGrp="1"/>
          </p:cNvSpPr>
          <p:nvPr>
            <p:ph type="sldNum" sz="quarter" idx="12"/>
          </p:nvPr>
        </p:nvSpPr>
        <p:spPr/>
        <p:txBody>
          <a:bodyPr/>
          <a:lstStyle>
            <a:lvl1pPr>
              <a:defRPr/>
            </a:lvl1pPr>
          </a:lstStyle>
          <a:p>
            <a:pPr>
              <a:defRPr/>
            </a:pPr>
            <a:fld id="{EF286127-947B-48AB-BF85-7418DB4900E8}" type="slidenum">
              <a:rPr lang="nl-NL" altLang="en-US"/>
              <a:pPr>
                <a:defRPr/>
              </a:pPr>
              <a:t>‹nr.›</a:t>
            </a:fld>
            <a:endParaRPr lang="nl-NL" altLang="en-US"/>
          </a:p>
        </p:txBody>
      </p:sp>
    </p:spTree>
    <p:extLst>
      <p:ext uri="{BB962C8B-B14F-4D97-AF65-F5344CB8AC3E}">
        <p14:creationId xmlns:p14="http://schemas.microsoft.com/office/powerpoint/2010/main" val="19321592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472" y="275012"/>
            <a:ext cx="8229057" cy="1143240"/>
          </a:xfrm>
          <a:prstGeom prst="rect">
            <a:avLst/>
          </a:prstGeom>
        </p:spPr>
        <p:txBody>
          <a:bodyPr/>
          <a:lstStyle/>
          <a:p>
            <a:r>
              <a:rPr lang="nl-NL"/>
              <a:t>Klik om de stijl te bewerken</a:t>
            </a:r>
          </a:p>
        </p:txBody>
      </p:sp>
      <p:sp>
        <p:nvSpPr>
          <p:cNvPr id="3" name="Tijdelijke aanduiding voor datum 3">
            <a:extLst>
              <a:ext uri="{FF2B5EF4-FFF2-40B4-BE49-F238E27FC236}">
                <a16:creationId xmlns="" xmlns:a16="http://schemas.microsoft.com/office/drawing/2014/main" id="{CDAAB6CC-17CE-4D7D-A779-520A3912F82A}"/>
              </a:ext>
            </a:extLst>
          </p:cNvPr>
          <p:cNvSpPr>
            <a:spLocks noGrp="1"/>
          </p:cNvSpPr>
          <p:nvPr>
            <p:ph type="dt" sz="half" idx="10"/>
          </p:nvPr>
        </p:nvSpPr>
        <p:spPr/>
        <p:txBody>
          <a:bodyPr/>
          <a:lstStyle>
            <a:lvl1pPr>
              <a:defRPr/>
            </a:lvl1pPr>
          </a:lstStyle>
          <a:p>
            <a:pPr>
              <a:defRPr/>
            </a:pPr>
            <a:fld id="{C977A212-2107-4963-A6CA-00C5AFDE1883}" type="datetimeFigureOut">
              <a:rPr lang="nl-NL">
                <a:solidFill>
                  <a:prstClr val="black">
                    <a:tint val="75000"/>
                  </a:prstClr>
                </a:solidFill>
              </a:rPr>
              <a:pPr>
                <a:defRPr/>
              </a:pPr>
              <a:t>16-4-2019</a:t>
            </a:fld>
            <a:endParaRPr lang="nl-NL">
              <a:solidFill>
                <a:prstClr val="black">
                  <a:tint val="75000"/>
                </a:prstClr>
              </a:solidFill>
            </a:endParaRPr>
          </a:p>
        </p:txBody>
      </p:sp>
      <p:sp>
        <p:nvSpPr>
          <p:cNvPr id="4" name="Tijdelijke aanduiding voor voettekst 4">
            <a:extLst>
              <a:ext uri="{FF2B5EF4-FFF2-40B4-BE49-F238E27FC236}">
                <a16:creationId xmlns="" xmlns:a16="http://schemas.microsoft.com/office/drawing/2014/main" id="{6B205778-E6D1-4EA2-B4E8-88CB4C92EEAF}"/>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a:extLst>
              <a:ext uri="{FF2B5EF4-FFF2-40B4-BE49-F238E27FC236}">
                <a16:creationId xmlns="" xmlns:a16="http://schemas.microsoft.com/office/drawing/2014/main" id="{058E64F9-1F44-442E-B58D-B9FC0F7D9FCD}"/>
              </a:ext>
            </a:extLst>
          </p:cNvPr>
          <p:cNvSpPr>
            <a:spLocks noGrp="1"/>
          </p:cNvSpPr>
          <p:nvPr>
            <p:ph type="sldNum" sz="quarter" idx="12"/>
          </p:nvPr>
        </p:nvSpPr>
        <p:spPr/>
        <p:txBody>
          <a:bodyPr/>
          <a:lstStyle>
            <a:lvl1pPr>
              <a:defRPr/>
            </a:lvl1pPr>
          </a:lstStyle>
          <a:p>
            <a:pPr>
              <a:defRPr/>
            </a:pPr>
            <a:fld id="{5DD4C051-3C72-45D5-9DA6-51F92C6BA359}" type="slidenum">
              <a:rPr lang="nl-NL" altLang="en-US"/>
              <a:pPr>
                <a:defRPr/>
              </a:pPr>
              <a:t>‹nr.›</a:t>
            </a:fld>
            <a:endParaRPr lang="nl-NL" altLang="en-US"/>
          </a:p>
        </p:txBody>
      </p:sp>
    </p:spTree>
    <p:extLst>
      <p:ext uri="{BB962C8B-B14F-4D97-AF65-F5344CB8AC3E}">
        <p14:creationId xmlns:p14="http://schemas.microsoft.com/office/powerpoint/2010/main" val="2025363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 xmlns:a16="http://schemas.microsoft.com/office/drawing/2014/main" id="{B6C7E482-3B52-440A-806D-C44374987C6E}"/>
              </a:ext>
            </a:extLst>
          </p:cNvPr>
          <p:cNvSpPr>
            <a:spLocks noGrp="1"/>
          </p:cNvSpPr>
          <p:nvPr>
            <p:ph type="dt" sz="half" idx="10"/>
          </p:nvPr>
        </p:nvSpPr>
        <p:spPr/>
        <p:txBody>
          <a:bodyPr/>
          <a:lstStyle>
            <a:lvl1pPr>
              <a:defRPr/>
            </a:lvl1pPr>
          </a:lstStyle>
          <a:p>
            <a:pPr>
              <a:defRPr/>
            </a:pPr>
            <a:fld id="{5915FDBB-B8CF-4673-AB3A-C78F0371E5B9}" type="datetimeFigureOut">
              <a:rPr lang="nl-NL">
                <a:solidFill>
                  <a:prstClr val="black">
                    <a:tint val="75000"/>
                  </a:prstClr>
                </a:solidFill>
              </a:rPr>
              <a:pPr>
                <a:defRPr/>
              </a:pPr>
              <a:t>16-4-2019</a:t>
            </a:fld>
            <a:endParaRPr lang="nl-NL">
              <a:solidFill>
                <a:prstClr val="black">
                  <a:tint val="75000"/>
                </a:prstClr>
              </a:solidFill>
            </a:endParaRPr>
          </a:p>
        </p:txBody>
      </p:sp>
      <p:sp>
        <p:nvSpPr>
          <p:cNvPr id="3" name="Tijdelijke aanduiding voor voettekst 4">
            <a:extLst>
              <a:ext uri="{FF2B5EF4-FFF2-40B4-BE49-F238E27FC236}">
                <a16:creationId xmlns="" xmlns:a16="http://schemas.microsoft.com/office/drawing/2014/main" id="{99827CF8-A54F-492E-805B-D9ABE7E1F3ED}"/>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a:extLst>
              <a:ext uri="{FF2B5EF4-FFF2-40B4-BE49-F238E27FC236}">
                <a16:creationId xmlns="" xmlns:a16="http://schemas.microsoft.com/office/drawing/2014/main" id="{45D87905-FD24-4BE6-BAAB-53EB830D8ECC}"/>
              </a:ext>
            </a:extLst>
          </p:cNvPr>
          <p:cNvSpPr>
            <a:spLocks noGrp="1"/>
          </p:cNvSpPr>
          <p:nvPr>
            <p:ph type="sldNum" sz="quarter" idx="12"/>
          </p:nvPr>
        </p:nvSpPr>
        <p:spPr/>
        <p:txBody>
          <a:bodyPr/>
          <a:lstStyle>
            <a:lvl1pPr>
              <a:defRPr/>
            </a:lvl1pPr>
          </a:lstStyle>
          <a:p>
            <a:pPr>
              <a:defRPr/>
            </a:pPr>
            <a:fld id="{6989BCD7-E5DE-41B1-B39F-041E7217A2B1}" type="slidenum">
              <a:rPr lang="nl-NL" altLang="en-US"/>
              <a:pPr>
                <a:defRPr/>
              </a:pPr>
              <a:t>‹nr.›</a:t>
            </a:fld>
            <a:endParaRPr lang="nl-NL" altLang="en-US"/>
          </a:p>
        </p:txBody>
      </p:sp>
    </p:spTree>
    <p:extLst>
      <p:ext uri="{BB962C8B-B14F-4D97-AF65-F5344CB8AC3E}">
        <p14:creationId xmlns:p14="http://schemas.microsoft.com/office/powerpoint/2010/main" val="2805392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a:prstGeom prst="rect">
            <a:avLst/>
          </a:prstGeom>
        </p:spPr>
        <p:txBody>
          <a:bodyPr anchor="b"/>
          <a:lstStyle>
            <a:lvl1pPr algn="l">
              <a:defRPr sz="2086" b="1"/>
            </a:lvl1pPr>
          </a:lstStyle>
          <a:p>
            <a:r>
              <a:rPr lang="nl-NL"/>
              <a:t>Klik om de stijl te bewerken</a:t>
            </a:r>
          </a:p>
        </p:txBody>
      </p:sp>
      <p:sp>
        <p:nvSpPr>
          <p:cNvPr id="3" name="Tijdelijke aanduiding voor inhoud 2"/>
          <p:cNvSpPr>
            <a:spLocks noGrp="1"/>
          </p:cNvSpPr>
          <p:nvPr>
            <p:ph idx="1"/>
          </p:nvPr>
        </p:nvSpPr>
        <p:spPr>
          <a:xfrm>
            <a:off x="3575050" y="273053"/>
            <a:ext cx="5111750" cy="5853113"/>
          </a:xfrm>
          <a:prstGeom prst="rect">
            <a:avLst/>
          </a:prstGeom>
        </p:spPr>
        <p:txBody>
          <a:bodyPr/>
          <a:lstStyle>
            <a:lvl1pPr>
              <a:defRPr sz="3356"/>
            </a:lvl1pPr>
            <a:lvl2pPr>
              <a:defRPr sz="2902"/>
            </a:lvl2pPr>
            <a:lvl3pPr>
              <a:defRPr sz="2449"/>
            </a:lvl3pPr>
            <a:lvl4pPr>
              <a:defRPr sz="2086"/>
            </a:lvl4pPr>
            <a:lvl5pPr>
              <a:defRPr sz="2086"/>
            </a:lvl5pPr>
            <a:lvl6pPr>
              <a:defRPr sz="2086"/>
            </a:lvl6pPr>
            <a:lvl7pPr>
              <a:defRPr sz="2086"/>
            </a:lvl7pPr>
            <a:lvl8pPr>
              <a:defRPr sz="2086"/>
            </a:lvl8pPr>
            <a:lvl9pPr>
              <a:defRPr sz="2086"/>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2" y="1435103"/>
            <a:ext cx="3008313" cy="4691063"/>
          </a:xfrm>
          <a:prstGeom prst="rect">
            <a:avLst/>
          </a:prstGeom>
        </p:spPr>
        <p:txBody>
          <a:bodyPr/>
          <a:lstStyle>
            <a:lvl1pPr marL="0" indent="0">
              <a:buNone/>
              <a:defRPr sz="1451"/>
            </a:lvl1pPr>
            <a:lvl2pPr marL="472926" indent="0">
              <a:buNone/>
              <a:defRPr sz="1270"/>
            </a:lvl2pPr>
            <a:lvl3pPr marL="945850" indent="0">
              <a:buNone/>
              <a:defRPr sz="1088"/>
            </a:lvl3pPr>
            <a:lvl4pPr marL="1418777" indent="0">
              <a:buNone/>
              <a:defRPr sz="907"/>
            </a:lvl4pPr>
            <a:lvl5pPr marL="1891702" indent="0">
              <a:buNone/>
              <a:defRPr sz="907"/>
            </a:lvl5pPr>
            <a:lvl6pPr marL="2364627" indent="0">
              <a:buNone/>
              <a:defRPr sz="907"/>
            </a:lvl6pPr>
            <a:lvl7pPr marL="2837553" indent="0">
              <a:buNone/>
              <a:defRPr sz="907"/>
            </a:lvl7pPr>
            <a:lvl8pPr marL="3310478" indent="0">
              <a:buNone/>
              <a:defRPr sz="907"/>
            </a:lvl8pPr>
            <a:lvl9pPr marL="3783404" indent="0">
              <a:buNone/>
              <a:defRPr sz="907"/>
            </a:lvl9pPr>
          </a:lstStyle>
          <a:p>
            <a:pPr lvl="0"/>
            <a:r>
              <a:rPr lang="nl-NL"/>
              <a:t>Klik om de modelstijlen te bewerken</a:t>
            </a:r>
          </a:p>
        </p:txBody>
      </p:sp>
      <p:sp>
        <p:nvSpPr>
          <p:cNvPr id="5" name="Tijdelijke aanduiding voor datum 3">
            <a:extLst>
              <a:ext uri="{FF2B5EF4-FFF2-40B4-BE49-F238E27FC236}">
                <a16:creationId xmlns="" xmlns:a16="http://schemas.microsoft.com/office/drawing/2014/main" id="{6E8A12B8-164B-4436-871A-BD86F7E20660}"/>
              </a:ext>
            </a:extLst>
          </p:cNvPr>
          <p:cNvSpPr>
            <a:spLocks noGrp="1"/>
          </p:cNvSpPr>
          <p:nvPr>
            <p:ph type="dt" sz="half" idx="10"/>
          </p:nvPr>
        </p:nvSpPr>
        <p:spPr/>
        <p:txBody>
          <a:bodyPr/>
          <a:lstStyle>
            <a:lvl1pPr>
              <a:defRPr/>
            </a:lvl1pPr>
          </a:lstStyle>
          <a:p>
            <a:pPr>
              <a:defRPr/>
            </a:pPr>
            <a:fld id="{49D7DF89-71BD-4115-894C-DC078855A18A}" type="datetimeFigureOut">
              <a:rPr lang="nl-NL">
                <a:solidFill>
                  <a:prstClr val="black">
                    <a:tint val="75000"/>
                  </a:prstClr>
                </a:solidFill>
              </a:rPr>
              <a:pPr>
                <a:defRPr/>
              </a:pPr>
              <a:t>16-4-2019</a:t>
            </a:fld>
            <a:endParaRPr lang="nl-NL">
              <a:solidFill>
                <a:prstClr val="black">
                  <a:tint val="75000"/>
                </a:prstClr>
              </a:solidFill>
            </a:endParaRPr>
          </a:p>
        </p:txBody>
      </p:sp>
      <p:sp>
        <p:nvSpPr>
          <p:cNvPr id="6" name="Tijdelijke aanduiding voor voettekst 4">
            <a:extLst>
              <a:ext uri="{FF2B5EF4-FFF2-40B4-BE49-F238E27FC236}">
                <a16:creationId xmlns="" xmlns:a16="http://schemas.microsoft.com/office/drawing/2014/main" id="{F7BB8486-C2AC-4643-83E5-D72DA6A253E8}"/>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a:extLst>
              <a:ext uri="{FF2B5EF4-FFF2-40B4-BE49-F238E27FC236}">
                <a16:creationId xmlns="" xmlns:a16="http://schemas.microsoft.com/office/drawing/2014/main" id="{C9AF8B4F-C01B-44F7-AEDF-471201CBBA2F}"/>
              </a:ext>
            </a:extLst>
          </p:cNvPr>
          <p:cNvSpPr>
            <a:spLocks noGrp="1"/>
          </p:cNvSpPr>
          <p:nvPr>
            <p:ph type="sldNum" sz="quarter" idx="12"/>
          </p:nvPr>
        </p:nvSpPr>
        <p:spPr/>
        <p:txBody>
          <a:bodyPr/>
          <a:lstStyle>
            <a:lvl1pPr>
              <a:defRPr/>
            </a:lvl1pPr>
          </a:lstStyle>
          <a:p>
            <a:pPr>
              <a:defRPr/>
            </a:pPr>
            <a:fld id="{05DC8926-DE25-4E2A-B155-3812FD841A0F}" type="slidenum">
              <a:rPr lang="nl-NL" altLang="en-US"/>
              <a:pPr>
                <a:defRPr/>
              </a:pPr>
              <a:t>‹nr.›</a:t>
            </a:fld>
            <a:endParaRPr lang="nl-NL" altLang="en-US"/>
          </a:p>
        </p:txBody>
      </p:sp>
    </p:spTree>
    <p:extLst>
      <p:ext uri="{BB962C8B-B14F-4D97-AF65-F5344CB8AC3E}">
        <p14:creationId xmlns:p14="http://schemas.microsoft.com/office/powerpoint/2010/main" val="1484687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a:prstGeom prst="rect">
            <a:avLst/>
          </a:prstGeom>
        </p:spPr>
        <p:txBody>
          <a:bodyPr anchor="b"/>
          <a:lstStyle>
            <a:lvl1pPr algn="l">
              <a:defRPr sz="2086"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a:prstGeom prst="rect">
            <a:avLst/>
          </a:prstGeom>
        </p:spPr>
        <p:txBody>
          <a:bodyPr rtlCol="0">
            <a:normAutofit/>
          </a:bodyPr>
          <a:lstStyle>
            <a:lvl1pPr marL="0" indent="0">
              <a:buNone/>
              <a:defRPr sz="3356"/>
            </a:lvl1pPr>
            <a:lvl2pPr marL="472926" indent="0">
              <a:buNone/>
              <a:defRPr sz="2902"/>
            </a:lvl2pPr>
            <a:lvl3pPr marL="945850" indent="0">
              <a:buNone/>
              <a:defRPr sz="2449"/>
            </a:lvl3pPr>
            <a:lvl4pPr marL="1418777" indent="0">
              <a:buNone/>
              <a:defRPr sz="2086"/>
            </a:lvl4pPr>
            <a:lvl5pPr marL="1891702" indent="0">
              <a:buNone/>
              <a:defRPr sz="2086"/>
            </a:lvl5pPr>
            <a:lvl6pPr marL="2364627" indent="0">
              <a:buNone/>
              <a:defRPr sz="2086"/>
            </a:lvl6pPr>
            <a:lvl7pPr marL="2837553" indent="0">
              <a:buNone/>
              <a:defRPr sz="2086"/>
            </a:lvl7pPr>
            <a:lvl8pPr marL="3310478" indent="0">
              <a:buNone/>
              <a:defRPr sz="2086"/>
            </a:lvl8pPr>
            <a:lvl9pPr marL="3783404" indent="0">
              <a:buNone/>
              <a:defRPr sz="2086"/>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51"/>
            </a:lvl1pPr>
            <a:lvl2pPr marL="472926" indent="0">
              <a:buNone/>
              <a:defRPr sz="1270"/>
            </a:lvl2pPr>
            <a:lvl3pPr marL="945850" indent="0">
              <a:buNone/>
              <a:defRPr sz="1088"/>
            </a:lvl3pPr>
            <a:lvl4pPr marL="1418777" indent="0">
              <a:buNone/>
              <a:defRPr sz="907"/>
            </a:lvl4pPr>
            <a:lvl5pPr marL="1891702" indent="0">
              <a:buNone/>
              <a:defRPr sz="907"/>
            </a:lvl5pPr>
            <a:lvl6pPr marL="2364627" indent="0">
              <a:buNone/>
              <a:defRPr sz="907"/>
            </a:lvl6pPr>
            <a:lvl7pPr marL="2837553" indent="0">
              <a:buNone/>
              <a:defRPr sz="907"/>
            </a:lvl7pPr>
            <a:lvl8pPr marL="3310478" indent="0">
              <a:buNone/>
              <a:defRPr sz="907"/>
            </a:lvl8pPr>
            <a:lvl9pPr marL="3783404" indent="0">
              <a:buNone/>
              <a:defRPr sz="907"/>
            </a:lvl9pPr>
          </a:lstStyle>
          <a:p>
            <a:pPr lvl="0"/>
            <a:r>
              <a:rPr lang="nl-NL"/>
              <a:t>Klik om de modelstijlen te bewerken</a:t>
            </a:r>
          </a:p>
        </p:txBody>
      </p:sp>
      <p:sp>
        <p:nvSpPr>
          <p:cNvPr id="5" name="Tijdelijke aanduiding voor datum 3">
            <a:extLst>
              <a:ext uri="{FF2B5EF4-FFF2-40B4-BE49-F238E27FC236}">
                <a16:creationId xmlns="" xmlns:a16="http://schemas.microsoft.com/office/drawing/2014/main" id="{8D748FF5-F35D-4C6A-972B-DB6DA8EBC3AA}"/>
              </a:ext>
            </a:extLst>
          </p:cNvPr>
          <p:cNvSpPr>
            <a:spLocks noGrp="1"/>
          </p:cNvSpPr>
          <p:nvPr>
            <p:ph type="dt" sz="half" idx="10"/>
          </p:nvPr>
        </p:nvSpPr>
        <p:spPr/>
        <p:txBody>
          <a:bodyPr/>
          <a:lstStyle>
            <a:lvl1pPr>
              <a:defRPr/>
            </a:lvl1pPr>
          </a:lstStyle>
          <a:p>
            <a:pPr>
              <a:defRPr/>
            </a:pPr>
            <a:fld id="{0C9B08F0-4110-4618-AF11-5481D3956C88}" type="datetimeFigureOut">
              <a:rPr lang="nl-NL">
                <a:solidFill>
                  <a:prstClr val="black">
                    <a:tint val="75000"/>
                  </a:prstClr>
                </a:solidFill>
              </a:rPr>
              <a:pPr>
                <a:defRPr/>
              </a:pPr>
              <a:t>16-4-2019</a:t>
            </a:fld>
            <a:endParaRPr lang="nl-NL">
              <a:solidFill>
                <a:prstClr val="black">
                  <a:tint val="75000"/>
                </a:prstClr>
              </a:solidFill>
            </a:endParaRPr>
          </a:p>
        </p:txBody>
      </p:sp>
      <p:sp>
        <p:nvSpPr>
          <p:cNvPr id="6" name="Tijdelijke aanduiding voor voettekst 4">
            <a:extLst>
              <a:ext uri="{FF2B5EF4-FFF2-40B4-BE49-F238E27FC236}">
                <a16:creationId xmlns="" xmlns:a16="http://schemas.microsoft.com/office/drawing/2014/main" id="{99F7FBC5-1AFE-45AD-BC4F-95A7EF1E95B1}"/>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a:extLst>
              <a:ext uri="{FF2B5EF4-FFF2-40B4-BE49-F238E27FC236}">
                <a16:creationId xmlns="" xmlns:a16="http://schemas.microsoft.com/office/drawing/2014/main" id="{094C2939-0F6C-4A50-AA7C-6E9A5120D1C9}"/>
              </a:ext>
            </a:extLst>
          </p:cNvPr>
          <p:cNvSpPr>
            <a:spLocks noGrp="1"/>
          </p:cNvSpPr>
          <p:nvPr>
            <p:ph type="sldNum" sz="quarter" idx="12"/>
          </p:nvPr>
        </p:nvSpPr>
        <p:spPr/>
        <p:txBody>
          <a:bodyPr/>
          <a:lstStyle>
            <a:lvl1pPr>
              <a:defRPr/>
            </a:lvl1pPr>
          </a:lstStyle>
          <a:p>
            <a:pPr>
              <a:defRPr/>
            </a:pPr>
            <a:fld id="{A02165FD-B6EC-4AD5-BA79-1EFABA5D8469}" type="slidenum">
              <a:rPr lang="nl-NL" altLang="en-US"/>
              <a:pPr>
                <a:defRPr/>
              </a:pPr>
              <a:t>‹nr.›</a:t>
            </a:fld>
            <a:endParaRPr lang="nl-NL" altLang="en-US"/>
          </a:p>
        </p:txBody>
      </p:sp>
    </p:spTree>
    <p:extLst>
      <p:ext uri="{BB962C8B-B14F-4D97-AF65-F5344CB8AC3E}">
        <p14:creationId xmlns:p14="http://schemas.microsoft.com/office/powerpoint/2010/main" val="1838273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472" y="275012"/>
            <a:ext cx="8229057" cy="1143240"/>
          </a:xfrm>
          <a:prstGeom prst="rect">
            <a:avLst/>
          </a:prstGeom>
        </p:spPr>
        <p:txBody>
          <a:bodyPr/>
          <a:lstStyle/>
          <a:p>
            <a:r>
              <a:rPr lang="nl-NL"/>
              <a:t>Klik om de stijl te bewerken</a:t>
            </a:r>
          </a:p>
        </p:txBody>
      </p:sp>
      <p:sp>
        <p:nvSpPr>
          <p:cNvPr id="3" name="Tijdelijke aanduiding voor verticale tekst 2"/>
          <p:cNvSpPr>
            <a:spLocks noGrp="1"/>
          </p:cNvSpPr>
          <p:nvPr>
            <p:ph type="body" orient="vert" idx="1"/>
          </p:nvPr>
        </p:nvSpPr>
        <p:spPr>
          <a:xfrm>
            <a:off x="457472" y="1599673"/>
            <a:ext cx="8229057" cy="4526884"/>
          </a:xfrm>
          <a:prstGeom prst="rect">
            <a:avLst/>
          </a:prstGeo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A8990F0C-45FB-4A76-91D6-C354B5C873E9}"/>
              </a:ext>
            </a:extLst>
          </p:cNvPr>
          <p:cNvSpPr>
            <a:spLocks noGrp="1"/>
          </p:cNvSpPr>
          <p:nvPr>
            <p:ph type="dt" sz="half" idx="10"/>
          </p:nvPr>
        </p:nvSpPr>
        <p:spPr/>
        <p:txBody>
          <a:bodyPr/>
          <a:lstStyle>
            <a:lvl1pPr>
              <a:defRPr/>
            </a:lvl1pPr>
          </a:lstStyle>
          <a:p>
            <a:pPr>
              <a:defRPr/>
            </a:pPr>
            <a:fld id="{0929EB0B-CA42-48DD-B43D-729092929815}" type="datetimeFigureOut">
              <a:rPr lang="nl-NL">
                <a:solidFill>
                  <a:prstClr val="black">
                    <a:tint val="75000"/>
                  </a:prstClr>
                </a:solidFill>
              </a:rPr>
              <a:pPr>
                <a:defRPr/>
              </a:pPr>
              <a:t>16-4-2019</a:t>
            </a:fld>
            <a:endParaRPr lang="nl-NL">
              <a:solidFill>
                <a:prstClr val="black">
                  <a:tint val="75000"/>
                </a:prstClr>
              </a:solidFill>
            </a:endParaRPr>
          </a:p>
        </p:txBody>
      </p:sp>
      <p:sp>
        <p:nvSpPr>
          <p:cNvPr id="5" name="Tijdelijke aanduiding voor voettekst 4">
            <a:extLst>
              <a:ext uri="{FF2B5EF4-FFF2-40B4-BE49-F238E27FC236}">
                <a16:creationId xmlns="" xmlns:a16="http://schemas.microsoft.com/office/drawing/2014/main" id="{2BAE2952-3E26-4BA3-9A96-57CF9C1B07A0}"/>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a:extLst>
              <a:ext uri="{FF2B5EF4-FFF2-40B4-BE49-F238E27FC236}">
                <a16:creationId xmlns="" xmlns:a16="http://schemas.microsoft.com/office/drawing/2014/main" id="{D9B58DAD-9C5E-4034-AFFC-99F597BFC2D0}"/>
              </a:ext>
            </a:extLst>
          </p:cNvPr>
          <p:cNvSpPr>
            <a:spLocks noGrp="1"/>
          </p:cNvSpPr>
          <p:nvPr>
            <p:ph type="sldNum" sz="quarter" idx="12"/>
          </p:nvPr>
        </p:nvSpPr>
        <p:spPr/>
        <p:txBody>
          <a:bodyPr/>
          <a:lstStyle>
            <a:lvl1pPr>
              <a:defRPr/>
            </a:lvl1pPr>
          </a:lstStyle>
          <a:p>
            <a:pPr>
              <a:defRPr/>
            </a:pPr>
            <a:fld id="{4ADAF6E7-4508-4D9C-B326-207485D786B5}" type="slidenum">
              <a:rPr lang="nl-NL" altLang="en-US"/>
              <a:pPr>
                <a:defRPr/>
              </a:pPr>
              <a:t>‹nr.›</a:t>
            </a:fld>
            <a:endParaRPr lang="nl-NL" altLang="en-US"/>
          </a:p>
        </p:txBody>
      </p:sp>
    </p:spTree>
    <p:extLst>
      <p:ext uri="{BB962C8B-B14F-4D97-AF65-F5344CB8AC3E}">
        <p14:creationId xmlns:p14="http://schemas.microsoft.com/office/powerpoint/2010/main" val="366487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1726864" y="485774"/>
            <a:ext cx="3638550" cy="10350500"/>
          </a:xfrm>
          <a:prstGeom prst="rect">
            <a:avLst/>
          </a:prstGeo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08040" y="485774"/>
            <a:ext cx="10766425" cy="10350500"/>
          </a:xfrm>
          <a:prstGeom prst="rect">
            <a:avLst/>
          </a:prstGeo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50D4E6D5-1335-427A-90F7-A53449D15DDD}"/>
              </a:ext>
            </a:extLst>
          </p:cNvPr>
          <p:cNvSpPr>
            <a:spLocks noGrp="1"/>
          </p:cNvSpPr>
          <p:nvPr>
            <p:ph type="dt" sz="half" idx="10"/>
          </p:nvPr>
        </p:nvSpPr>
        <p:spPr/>
        <p:txBody>
          <a:bodyPr/>
          <a:lstStyle>
            <a:lvl1pPr>
              <a:defRPr/>
            </a:lvl1pPr>
          </a:lstStyle>
          <a:p>
            <a:pPr>
              <a:defRPr/>
            </a:pPr>
            <a:fld id="{4CD6333E-4F33-4114-8090-30CD1D6A9809}" type="datetimeFigureOut">
              <a:rPr lang="nl-NL">
                <a:solidFill>
                  <a:prstClr val="black">
                    <a:tint val="75000"/>
                  </a:prstClr>
                </a:solidFill>
              </a:rPr>
              <a:pPr>
                <a:defRPr/>
              </a:pPr>
              <a:t>16-4-2019</a:t>
            </a:fld>
            <a:endParaRPr lang="nl-NL">
              <a:solidFill>
                <a:prstClr val="black">
                  <a:tint val="75000"/>
                </a:prstClr>
              </a:solidFill>
            </a:endParaRPr>
          </a:p>
        </p:txBody>
      </p:sp>
      <p:sp>
        <p:nvSpPr>
          <p:cNvPr id="5" name="Tijdelijke aanduiding voor voettekst 4">
            <a:extLst>
              <a:ext uri="{FF2B5EF4-FFF2-40B4-BE49-F238E27FC236}">
                <a16:creationId xmlns="" xmlns:a16="http://schemas.microsoft.com/office/drawing/2014/main" id="{A896D924-7E6C-4FC0-ABCA-7FFF193917AC}"/>
              </a:ext>
            </a:extLst>
          </p:cNvPr>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a:extLst>
              <a:ext uri="{FF2B5EF4-FFF2-40B4-BE49-F238E27FC236}">
                <a16:creationId xmlns="" xmlns:a16="http://schemas.microsoft.com/office/drawing/2014/main" id="{A41C94DF-AE07-4E6E-A19D-885F9698E0B9}"/>
              </a:ext>
            </a:extLst>
          </p:cNvPr>
          <p:cNvSpPr>
            <a:spLocks noGrp="1"/>
          </p:cNvSpPr>
          <p:nvPr>
            <p:ph type="sldNum" sz="quarter" idx="12"/>
          </p:nvPr>
        </p:nvSpPr>
        <p:spPr/>
        <p:txBody>
          <a:bodyPr/>
          <a:lstStyle>
            <a:lvl1pPr>
              <a:defRPr/>
            </a:lvl1pPr>
          </a:lstStyle>
          <a:p>
            <a:pPr>
              <a:defRPr/>
            </a:pPr>
            <a:fld id="{54436848-C259-4659-BB2A-556E4BDA1FA3}" type="slidenum">
              <a:rPr lang="nl-NL" altLang="en-US"/>
              <a:pPr>
                <a:defRPr/>
              </a:pPr>
              <a:t>‹nr.›</a:t>
            </a:fld>
            <a:endParaRPr lang="nl-NL" altLang="en-US"/>
          </a:p>
        </p:txBody>
      </p:sp>
    </p:spTree>
    <p:extLst>
      <p:ext uri="{BB962C8B-B14F-4D97-AF65-F5344CB8AC3E}">
        <p14:creationId xmlns:p14="http://schemas.microsoft.com/office/powerpoint/2010/main" val="230945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6E2778-06D3-4D9B-8F76-2C555D55B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098A7B1-4E43-4B73-B409-CE8AED7E29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B48CD9-10CA-46F1-818E-9F9CBA5740F2}"/>
              </a:ext>
            </a:extLst>
          </p:cNvPr>
          <p:cNvSpPr>
            <a:spLocks noGrp="1"/>
          </p:cNvSpPr>
          <p:nvPr>
            <p:ph type="dt" sz="half" idx="10"/>
          </p:nvPr>
        </p:nvSpPr>
        <p:spPr/>
        <p:txBody>
          <a:bodyPr/>
          <a:lstStyle/>
          <a:p>
            <a:fld id="{77C0123E-97B6-42AC-BFFE-351A22464415}" type="datetimeFigureOut">
              <a:rPr lang="en-US" smtClean="0">
                <a:solidFill>
                  <a:prstClr val="black">
                    <a:tint val="75000"/>
                  </a:prstClr>
                </a:solidFill>
              </a:rPr>
              <a:pPr/>
              <a:t>4/16/2019</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DBD5A0-4268-4923-AED3-2DFDB6D57E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1D6DF7C-E410-4788-8F54-E57BC300E09A}"/>
              </a:ext>
            </a:extLst>
          </p:cNvPr>
          <p:cNvSpPr>
            <a:spLocks noGrp="1"/>
          </p:cNvSpPr>
          <p:nvPr>
            <p:ph type="sldNum" sz="quarter" idx="12"/>
          </p:nvPr>
        </p:nvSpPr>
        <p:spPr/>
        <p:txBody>
          <a:bodyPr/>
          <a:lstStyle/>
          <a:p>
            <a:fld id="{2B8D4059-04F7-4320-8DCA-A4793C8E0C12}" type="slidenum">
              <a:rPr lang="en-US" smtClean="0"/>
              <a:pPr/>
              <a:t>‹nr.›</a:t>
            </a:fld>
            <a:endParaRPr lang="en-US"/>
          </a:p>
        </p:txBody>
      </p:sp>
    </p:spTree>
    <p:extLst>
      <p:ext uri="{BB962C8B-B14F-4D97-AF65-F5344CB8AC3E}">
        <p14:creationId xmlns:p14="http://schemas.microsoft.com/office/powerpoint/2010/main" val="64040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300" b="1"/>
            </a:lvl1pPr>
          </a:lstStyle>
          <a:p>
            <a:r>
              <a:rPr lang="en-US" smtClean="0"/>
              <a:t>Click to edit Master title style</a:t>
            </a:r>
            <a:endParaRPr lang="nl-NL"/>
          </a:p>
        </p:txBody>
      </p:sp>
      <p:sp>
        <p:nvSpPr>
          <p:cNvPr id="3" name="Content Placeholder 2"/>
          <p:cNvSpPr>
            <a:spLocks noGrp="1"/>
          </p:cNvSpPr>
          <p:nvPr>
            <p:ph idx="1"/>
          </p:nvPr>
        </p:nvSpPr>
        <p:spPr>
          <a:xfrm>
            <a:off x="3575050" y="273057"/>
            <a:ext cx="5111750" cy="5853114"/>
          </a:xfrm>
        </p:spPr>
        <p:txBody>
          <a:bodyPr/>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3" y="1435105"/>
            <a:ext cx="3008313" cy="4691063"/>
          </a:xfrm>
        </p:spPr>
        <p:txBody>
          <a:bodyPr/>
          <a:lstStyle>
            <a:lvl1pPr marL="0" indent="0">
              <a:buNone/>
              <a:defRPr sz="1600"/>
            </a:lvl1pPr>
            <a:lvl2pPr marL="512051" indent="0">
              <a:buNone/>
              <a:defRPr sz="1300"/>
            </a:lvl2pPr>
            <a:lvl3pPr marL="1024103" indent="0">
              <a:buNone/>
              <a:defRPr sz="1100"/>
            </a:lvl3pPr>
            <a:lvl4pPr marL="1536153" indent="0">
              <a:buNone/>
              <a:defRPr sz="1000"/>
            </a:lvl4pPr>
            <a:lvl5pPr marL="2048205" indent="0">
              <a:buNone/>
              <a:defRPr sz="1000"/>
            </a:lvl5pPr>
            <a:lvl6pPr marL="2560256" indent="0">
              <a:buNone/>
              <a:defRPr sz="1000"/>
            </a:lvl6pPr>
            <a:lvl7pPr marL="3072308" indent="0">
              <a:buNone/>
              <a:defRPr sz="1000"/>
            </a:lvl7pPr>
            <a:lvl8pPr marL="3584358" indent="0">
              <a:buNone/>
              <a:defRPr sz="1000"/>
            </a:lvl8pPr>
            <a:lvl9pPr marL="409641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35E476E-2B65-4BB1-92B6-7C9135432819}" type="datetime1">
              <a:rPr lang="nl-NL"/>
              <a:pPr>
                <a:defRPr/>
              </a:pPr>
              <a:t>16-4-2019</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E76F657C-C8F1-4F89-8FCE-FDC61C09A43E}" type="slidenum">
              <a:rPr lang="nl-NL"/>
              <a:pPr>
                <a:defRPr/>
              </a:pPr>
              <a:t>‹nr.›</a:t>
            </a:fld>
            <a:endParaRPr lang="nl-NL"/>
          </a:p>
        </p:txBody>
      </p:sp>
    </p:spTree>
    <p:extLst>
      <p:ext uri="{BB962C8B-B14F-4D97-AF65-F5344CB8AC3E}">
        <p14:creationId xmlns:p14="http://schemas.microsoft.com/office/powerpoint/2010/main" val="2406092708"/>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2"/>
            <a:ext cx="600075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70"/>
            <a:ext cx="48006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9" y="91548"/>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9" y="32281"/>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1" y="609604"/>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959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2029665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60" y="2006600"/>
            <a:ext cx="64008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2124922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60" y="685803"/>
            <a:ext cx="3703241"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1" y="685801"/>
            <a:ext cx="370085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35172970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3160" y="1270529"/>
            <a:ext cx="3703241"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300" y="685800"/>
            <a:ext cx="3498851"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54910" y="1262062"/>
            <a:ext cx="3696891"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618456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581346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1784434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3160" y="685800"/>
            <a:ext cx="44577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2"/>
            <a:ext cx="2743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1857981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60"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3542110" y="2777067"/>
            <a:ext cx="4516041"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3444428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1"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315498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3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600"/>
            </a:lvl1pPr>
            <a:lvl2pPr marL="512051" indent="0">
              <a:buNone/>
              <a:defRPr sz="3100"/>
            </a:lvl2pPr>
            <a:lvl3pPr marL="1024103" indent="0">
              <a:buNone/>
              <a:defRPr sz="2700"/>
            </a:lvl3pPr>
            <a:lvl4pPr marL="1536153" indent="0">
              <a:buNone/>
              <a:defRPr sz="2300"/>
            </a:lvl4pPr>
            <a:lvl5pPr marL="2048205" indent="0">
              <a:buNone/>
              <a:defRPr sz="2300"/>
            </a:lvl5pPr>
            <a:lvl6pPr marL="2560256" indent="0">
              <a:buNone/>
              <a:defRPr sz="2300"/>
            </a:lvl6pPr>
            <a:lvl7pPr marL="3072308" indent="0">
              <a:buNone/>
              <a:defRPr sz="2300"/>
            </a:lvl7pPr>
            <a:lvl8pPr marL="3584358" indent="0">
              <a:buNone/>
              <a:defRPr sz="2300"/>
            </a:lvl8pPr>
            <a:lvl9pPr marL="4096410" indent="0">
              <a:buNone/>
              <a:defRPr sz="2300"/>
            </a:lvl9pPr>
          </a:lstStyle>
          <a:p>
            <a:pPr lvl="0"/>
            <a:endParaRPr lang="nl-NL"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600"/>
            </a:lvl1pPr>
            <a:lvl2pPr marL="512051" indent="0">
              <a:buNone/>
              <a:defRPr sz="1300"/>
            </a:lvl2pPr>
            <a:lvl3pPr marL="1024103" indent="0">
              <a:buNone/>
              <a:defRPr sz="1100"/>
            </a:lvl3pPr>
            <a:lvl4pPr marL="1536153" indent="0">
              <a:buNone/>
              <a:defRPr sz="1000"/>
            </a:lvl4pPr>
            <a:lvl5pPr marL="2048205" indent="0">
              <a:buNone/>
              <a:defRPr sz="1000"/>
            </a:lvl5pPr>
            <a:lvl6pPr marL="2560256" indent="0">
              <a:buNone/>
              <a:defRPr sz="1000"/>
            </a:lvl6pPr>
            <a:lvl7pPr marL="3072308" indent="0">
              <a:buNone/>
              <a:defRPr sz="1000"/>
            </a:lvl7pPr>
            <a:lvl8pPr marL="3584358" indent="0">
              <a:buNone/>
              <a:defRPr sz="1000"/>
            </a:lvl8pPr>
            <a:lvl9pPr marL="4096410" indent="0">
              <a:buNone/>
              <a:defRPr sz="10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CA29446-C7BE-4205-A690-C2FA4B8C3DA4}" type="datetime1">
              <a:rPr lang="nl-NL"/>
              <a:pPr>
                <a:defRPr/>
              </a:pPr>
              <a:t>16-4-2019</a:t>
            </a:fld>
            <a:endParaRPr lang="nl-NL"/>
          </a:p>
        </p:txBody>
      </p:sp>
      <p:sp>
        <p:nvSpPr>
          <p:cNvPr id="6" name="Rectangle 6"/>
          <p:cNvSpPr>
            <a:spLocks noGrp="1" noChangeArrowheads="1"/>
          </p:cNvSpPr>
          <p:nvPr>
            <p:ph type="ftr" sz="quarter" idx="11"/>
          </p:nvPr>
        </p:nvSpPr>
        <p:spPr>
          <a:ln/>
        </p:spPr>
        <p:txBody>
          <a:bodyPr/>
          <a:lstStyle>
            <a:lvl1pPr>
              <a:defRPr/>
            </a:lvl1pPr>
          </a:lstStyle>
          <a:p>
            <a:pPr>
              <a:defRPr/>
            </a:pPr>
            <a:r>
              <a:rPr lang="nl-NL"/>
              <a:t>Wachtschependag 2017</a:t>
            </a:r>
          </a:p>
        </p:txBody>
      </p:sp>
      <p:sp>
        <p:nvSpPr>
          <p:cNvPr id="7" name="Rectangle 7"/>
          <p:cNvSpPr>
            <a:spLocks noGrp="1" noChangeArrowheads="1"/>
          </p:cNvSpPr>
          <p:nvPr>
            <p:ph type="sldNum" sz="quarter" idx="12"/>
          </p:nvPr>
        </p:nvSpPr>
        <p:spPr>
          <a:ln/>
        </p:spPr>
        <p:txBody>
          <a:bodyPr/>
          <a:lstStyle>
            <a:lvl1pPr>
              <a:defRPr/>
            </a:lvl1pPr>
          </a:lstStyle>
          <a:p>
            <a:pPr>
              <a:defRPr/>
            </a:pPr>
            <a:fld id="{05B2EF8F-16A4-48A5-A862-454913B0972B}" type="slidenum">
              <a:rPr lang="nl-NL"/>
              <a:pPr>
                <a:defRPr/>
              </a:pPr>
              <a:t>‹nr.›</a:t>
            </a:fld>
            <a:endParaRPr lang="nl-NL"/>
          </a:p>
        </p:txBody>
      </p:sp>
    </p:spTree>
    <p:extLst>
      <p:ext uri="{BB962C8B-B14F-4D97-AF65-F5344CB8AC3E}">
        <p14:creationId xmlns:p14="http://schemas.microsoft.com/office/powerpoint/2010/main" val="378520949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114800"/>
            <a:ext cx="6401991"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6394695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13160" y="4301070"/>
            <a:ext cx="64008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
        <p:nvSpPr>
          <p:cNvPr id="14" name="TextBox 13"/>
          <p:cNvSpPr txBox="1"/>
          <p:nvPr/>
        </p:nvSpPr>
        <p:spPr>
          <a:xfrm>
            <a:off x="398859" y="812222"/>
            <a:ext cx="457200" cy="584776"/>
          </a:xfrm>
          <a:prstGeom prst="rect">
            <a:avLst/>
          </a:prstGeom>
        </p:spPr>
        <p:txBody>
          <a:bodyPr vert="horz" lIns="91440" tIns="45720" rIns="91440" bIns="45720" rtlCol="0" anchor="ctr">
            <a:noAutofit/>
          </a:bodyPr>
          <a:lstStyle/>
          <a:p>
            <a:pPr algn="l" defTabSz="457200" fontAlgn="auto">
              <a:spcBef>
                <a:spcPts val="0"/>
              </a:spcBef>
              <a:spcAft>
                <a:spcPts val="0"/>
              </a:spcAft>
            </a:pPr>
            <a:r>
              <a:rPr lang="en-US" sz="8000" dirty="0">
                <a:solidFill>
                  <a:prstClr val="white"/>
                </a:solidFill>
                <a:latin typeface="Century Gothic"/>
              </a:rPr>
              <a:t>“</a:t>
            </a:r>
          </a:p>
        </p:txBody>
      </p:sp>
      <p:sp>
        <p:nvSpPr>
          <p:cNvPr id="15" name="TextBox 14"/>
          <p:cNvSpPr txBox="1"/>
          <p:nvPr/>
        </p:nvSpPr>
        <p:spPr>
          <a:xfrm>
            <a:off x="7714059" y="2768601"/>
            <a:ext cx="457200" cy="584776"/>
          </a:xfrm>
          <a:prstGeom prst="rect">
            <a:avLst/>
          </a:prstGeom>
        </p:spPr>
        <p:txBody>
          <a:bodyPr vert="horz" lIns="91440" tIns="45720" rIns="91440" bIns="45720" rtlCol="0" anchor="ctr">
            <a:noAutofit/>
          </a:bodyPr>
          <a:lstStyle/>
          <a:p>
            <a:pPr algn="r" defTabSz="457200" fontAlgn="auto">
              <a:spcBef>
                <a:spcPts val="0"/>
              </a:spcBef>
              <a:spcAft>
                <a:spcPts val="0"/>
              </a:spcAft>
            </a:pPr>
            <a:r>
              <a:rPr lang="en-US" sz="8000" dirty="0">
                <a:solidFill>
                  <a:prstClr val="white"/>
                </a:solidFill>
                <a:latin typeface="Century Gothic"/>
              </a:rPr>
              <a:t>”</a:t>
            </a:r>
          </a:p>
        </p:txBody>
      </p:sp>
    </p:spTree>
    <p:extLst>
      <p:ext uri="{BB962C8B-B14F-4D97-AF65-F5344CB8AC3E}">
        <p14:creationId xmlns:p14="http://schemas.microsoft.com/office/powerpoint/2010/main" val="640682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13159" y="5132981"/>
            <a:ext cx="6401993"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21228925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60" y="3928534"/>
            <a:ext cx="64008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60" y="4978400"/>
            <a:ext cx="64008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
        <p:nvSpPr>
          <p:cNvPr id="11" name="TextBox 10"/>
          <p:cNvSpPr txBox="1"/>
          <p:nvPr/>
        </p:nvSpPr>
        <p:spPr>
          <a:xfrm>
            <a:off x="398859" y="812222"/>
            <a:ext cx="457200" cy="584776"/>
          </a:xfrm>
          <a:prstGeom prst="rect">
            <a:avLst/>
          </a:prstGeom>
        </p:spPr>
        <p:txBody>
          <a:bodyPr vert="horz" lIns="91440" tIns="45720" rIns="91440" bIns="45720" rtlCol="0" anchor="ctr">
            <a:noAutofit/>
          </a:bodyPr>
          <a:lstStyle/>
          <a:p>
            <a:pPr algn="l" defTabSz="457200" fontAlgn="auto">
              <a:spcBef>
                <a:spcPts val="0"/>
              </a:spcBef>
              <a:spcAft>
                <a:spcPts val="0"/>
              </a:spcAft>
            </a:pPr>
            <a:r>
              <a:rPr lang="en-US" sz="8000" dirty="0">
                <a:solidFill>
                  <a:prstClr val="white"/>
                </a:solidFill>
                <a:latin typeface="Century Gothic"/>
              </a:rPr>
              <a:t>“</a:t>
            </a:r>
          </a:p>
        </p:txBody>
      </p:sp>
      <p:sp>
        <p:nvSpPr>
          <p:cNvPr id="12" name="TextBox 11"/>
          <p:cNvSpPr txBox="1"/>
          <p:nvPr/>
        </p:nvSpPr>
        <p:spPr>
          <a:xfrm>
            <a:off x="7714059" y="2768601"/>
            <a:ext cx="457200" cy="584776"/>
          </a:xfrm>
          <a:prstGeom prst="rect">
            <a:avLst/>
          </a:prstGeom>
        </p:spPr>
        <p:txBody>
          <a:bodyPr vert="horz" lIns="91440" tIns="45720" rIns="91440" bIns="45720" rtlCol="0" anchor="ctr">
            <a:noAutofit/>
          </a:bodyPr>
          <a:lstStyle/>
          <a:p>
            <a:pPr algn="r" defTabSz="457200" fontAlgn="auto">
              <a:spcBef>
                <a:spcPts val="0"/>
              </a:spcBef>
              <a:spcAft>
                <a:spcPts val="0"/>
              </a:spcAft>
            </a:pPr>
            <a:r>
              <a:rPr lang="en-US" sz="8000" dirty="0">
                <a:solidFill>
                  <a:prstClr val="white"/>
                </a:solidFill>
                <a:latin typeface="Century Gothic"/>
              </a:rPr>
              <a:t>”</a:t>
            </a:r>
          </a:p>
        </p:txBody>
      </p:sp>
    </p:spTree>
    <p:extLst>
      <p:ext uri="{BB962C8B-B14F-4D97-AF65-F5344CB8AC3E}">
        <p14:creationId xmlns:p14="http://schemas.microsoft.com/office/powerpoint/2010/main" val="4952557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60" y="4766735"/>
            <a:ext cx="64008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3488890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40621595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A535B-1488-443D-A26C-5D83DEC87E44}" type="datetimeFigureOut">
              <a:rPr lang="en-US" smtClean="0">
                <a:solidFill>
                  <a:srgbClr val="146194">
                    <a:lumMod val="50000"/>
                  </a:srgbClr>
                </a:solidFill>
              </a:rPr>
              <a:pPr/>
              <a:t>4/16/2019</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0C3C260-02D7-425E-AA0C-DFCE943A1DB1}" type="slidenum">
              <a:rPr lang="en-US" smtClean="0">
                <a:solidFill>
                  <a:srgbClr val="146194">
                    <a:lumMod val="50000"/>
                  </a:srgbClr>
                </a:solidFill>
              </a:rPr>
              <a:pPr/>
              <a:t>‹nr.›</a:t>
            </a:fld>
            <a:endParaRPr lang="en-US">
              <a:solidFill>
                <a:srgbClr val="146194">
                  <a:lumMod val="50000"/>
                </a:srgbClr>
              </a:solidFill>
            </a:endParaRPr>
          </a:p>
        </p:txBody>
      </p:sp>
    </p:spTree>
    <p:extLst>
      <p:ext uri="{BB962C8B-B14F-4D97-AF65-F5344CB8AC3E}">
        <p14:creationId xmlns:p14="http://schemas.microsoft.com/office/powerpoint/2010/main" val="13294592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xmlns="" id="{43D84A98-DE6D-48E1-B027-0A9D4C1886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hthoek 10">
            <a:extLst>
              <a:ext uri="{FF2B5EF4-FFF2-40B4-BE49-F238E27FC236}">
                <a16:creationId xmlns:a16="http://schemas.microsoft.com/office/drawing/2014/main" xmlns="" id="{CEA8DEC5-1AED-4BE4-B8A4-5B3D4ACBB026}"/>
              </a:ext>
            </a:extLst>
          </p:cNvPr>
          <p:cNvSpPr/>
          <p:nvPr userDrawn="1"/>
        </p:nvSpPr>
        <p:spPr>
          <a:xfrm>
            <a:off x="-1738" y="-9802"/>
            <a:ext cx="9144000" cy="6858000"/>
          </a:xfrm>
          <a:prstGeom prst="rect">
            <a:avLst/>
          </a:prstGeom>
          <a:solidFill>
            <a:srgbClr val="58AA3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2" name="Rechthoek 11">
            <a:extLst>
              <a:ext uri="{FF2B5EF4-FFF2-40B4-BE49-F238E27FC236}">
                <a16:creationId xmlns:a16="http://schemas.microsoft.com/office/drawing/2014/main" xmlns="" id="{1056CBD0-C2C5-4542-9F4F-6AB721EE39CB}"/>
              </a:ext>
            </a:extLst>
          </p:cNvPr>
          <p:cNvSpPr/>
          <p:nvPr userDrawn="1"/>
        </p:nvSpPr>
        <p:spPr>
          <a:xfrm>
            <a:off x="5643485" y="5198640"/>
            <a:ext cx="3500515" cy="165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pic>
        <p:nvPicPr>
          <p:cNvPr id="1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09041" y="5551217"/>
            <a:ext cx="2664296" cy="8886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userDrawn="1"/>
        </p:nvSpPr>
        <p:spPr>
          <a:xfrm>
            <a:off x="-1738" y="1470181"/>
            <a:ext cx="8390162" cy="1440160"/>
          </a:xfrm>
          <a:prstGeom prst="rect">
            <a:avLst/>
          </a:prstGeom>
          <a:solidFill>
            <a:srgbClr val="DE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dirty="0">
              <a:solidFill>
                <a:prstClr val="white"/>
              </a:solidFill>
              <a:latin typeface="Gotham" panose="02000604030000020004" pitchFamily="50" charset="0"/>
            </a:endParaRPr>
          </a:p>
        </p:txBody>
      </p:sp>
      <p:sp>
        <p:nvSpPr>
          <p:cNvPr id="2" name="Titel 1"/>
          <p:cNvSpPr>
            <a:spLocks noGrp="1"/>
          </p:cNvSpPr>
          <p:nvPr>
            <p:ph type="ctrTitle"/>
          </p:nvPr>
        </p:nvSpPr>
        <p:spPr>
          <a:xfrm>
            <a:off x="755575" y="1470182"/>
            <a:ext cx="7632848" cy="1437030"/>
          </a:xfrm>
        </p:spPr>
        <p:txBody>
          <a:bodyPr>
            <a:normAutofit/>
          </a:bodyPr>
          <a:lstStyle>
            <a:lvl1pPr algn="l">
              <a:defRPr sz="3200" cap="all" baseline="0">
                <a:solidFill>
                  <a:schemeClr val="tx1"/>
                </a:solidFill>
                <a:latin typeface="Gotham" panose="02000604030000020004" pitchFamily="50" charset="0"/>
              </a:defRPr>
            </a:lvl1pPr>
          </a:lstStyle>
          <a:p>
            <a:r>
              <a:rPr lang="nl-NL" dirty="0"/>
              <a:t>Klik om de stijl te bewerken</a:t>
            </a:r>
          </a:p>
        </p:txBody>
      </p:sp>
      <p:sp>
        <p:nvSpPr>
          <p:cNvPr id="3" name="Ondertitel 2"/>
          <p:cNvSpPr>
            <a:spLocks noGrp="1"/>
          </p:cNvSpPr>
          <p:nvPr>
            <p:ph type="subTitle" idx="1"/>
          </p:nvPr>
        </p:nvSpPr>
        <p:spPr>
          <a:xfrm>
            <a:off x="755574" y="2910341"/>
            <a:ext cx="7632849" cy="360039"/>
          </a:xfrm>
          <a:solidFill>
            <a:srgbClr val="009BAA"/>
          </a:solidFill>
        </p:spPr>
        <p:txBody>
          <a:bodyPr>
            <a:normAutofit/>
          </a:bodyPr>
          <a:lstStyle>
            <a:lvl1pPr marL="0" indent="0" algn="l">
              <a:buNone/>
              <a:defRPr sz="1400">
                <a:solidFill>
                  <a:schemeClr val="bg1"/>
                </a:solidFill>
                <a:latin typeface="Gotham Book" pitchFamily="50" charset="0"/>
                <a:cs typeface="Gotham Book"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13" name="Rechthoek 12">
            <a:extLst>
              <a:ext uri="{FF2B5EF4-FFF2-40B4-BE49-F238E27FC236}">
                <a16:creationId xmlns:a16="http://schemas.microsoft.com/office/drawing/2014/main" xmlns="" id="{B8FBEC73-A3F0-45CA-AA8C-FC3C3C6C412D}"/>
              </a:ext>
            </a:extLst>
          </p:cNvPr>
          <p:cNvSpPr/>
          <p:nvPr userDrawn="1"/>
        </p:nvSpPr>
        <p:spPr>
          <a:xfrm>
            <a:off x="0" y="5198640"/>
            <a:ext cx="5643485" cy="418183"/>
          </a:xfrm>
          <a:prstGeom prst="rect">
            <a:avLst/>
          </a:prstGeom>
          <a:solidFill>
            <a:srgbClr val="DE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4" name="Rechthoek 13">
            <a:extLst>
              <a:ext uri="{FF2B5EF4-FFF2-40B4-BE49-F238E27FC236}">
                <a16:creationId xmlns:a16="http://schemas.microsoft.com/office/drawing/2014/main" xmlns="" id="{46827C2D-A35B-459F-93AE-77DB75772ACC}"/>
              </a:ext>
            </a:extLst>
          </p:cNvPr>
          <p:cNvSpPr/>
          <p:nvPr userDrawn="1"/>
        </p:nvSpPr>
        <p:spPr>
          <a:xfrm>
            <a:off x="0" y="5616823"/>
            <a:ext cx="5643485" cy="418183"/>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5" name="Rechthoek 14">
            <a:extLst>
              <a:ext uri="{FF2B5EF4-FFF2-40B4-BE49-F238E27FC236}">
                <a16:creationId xmlns:a16="http://schemas.microsoft.com/office/drawing/2014/main" xmlns="" id="{F3BAA66F-BD46-4B77-827E-3B8E04AF40C7}"/>
              </a:ext>
            </a:extLst>
          </p:cNvPr>
          <p:cNvSpPr/>
          <p:nvPr userDrawn="1"/>
        </p:nvSpPr>
        <p:spPr>
          <a:xfrm>
            <a:off x="0" y="6031061"/>
            <a:ext cx="5643485" cy="418183"/>
          </a:xfrm>
          <a:prstGeom prst="rect">
            <a:avLst/>
          </a:prstGeom>
          <a:solidFill>
            <a:srgbClr val="58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6" name="Rechthoek 15">
            <a:extLst>
              <a:ext uri="{FF2B5EF4-FFF2-40B4-BE49-F238E27FC236}">
                <a16:creationId xmlns:a16="http://schemas.microsoft.com/office/drawing/2014/main" xmlns="" id="{68D9B22A-EAF5-44ED-854B-BD603A7EFC85}"/>
              </a:ext>
            </a:extLst>
          </p:cNvPr>
          <p:cNvSpPr/>
          <p:nvPr userDrawn="1"/>
        </p:nvSpPr>
        <p:spPr>
          <a:xfrm>
            <a:off x="0" y="6449619"/>
            <a:ext cx="5643485" cy="418183"/>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7" name="Rechthoek 16">
            <a:extLst>
              <a:ext uri="{FF2B5EF4-FFF2-40B4-BE49-F238E27FC236}">
                <a16:creationId xmlns:a16="http://schemas.microsoft.com/office/drawing/2014/main" xmlns="" id="{F101C1BD-4F88-4798-9E43-AA1873710B1D}"/>
              </a:ext>
            </a:extLst>
          </p:cNvPr>
          <p:cNvSpPr/>
          <p:nvPr userDrawn="1"/>
        </p:nvSpPr>
        <p:spPr>
          <a:xfrm>
            <a:off x="0" y="2912268"/>
            <a:ext cx="755575" cy="358111"/>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Tree>
    <p:extLst>
      <p:ext uri="{BB962C8B-B14F-4D97-AF65-F5344CB8AC3E}">
        <p14:creationId xmlns:p14="http://schemas.microsoft.com/office/powerpoint/2010/main" val="767532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xmlns="" id="{C0BA38F4-D432-4E3F-ABBD-24BEDC423DDF}"/>
              </a:ext>
            </a:extLst>
          </p:cNvPr>
          <p:cNvSpPr/>
          <p:nvPr userDrawn="1"/>
        </p:nvSpPr>
        <p:spPr>
          <a:xfrm>
            <a:off x="6727700" y="1422813"/>
            <a:ext cx="2416300" cy="4819674"/>
          </a:xfrm>
          <a:prstGeom prst="rect">
            <a:avLst/>
          </a:prstGeom>
          <a:blipFill dpi="0" rotWithShape="1">
            <a:blip r:embed="rId2">
              <a:alphaModFix amt="50000"/>
            </a:blip>
            <a:srcRect/>
            <a:stretch>
              <a:fillRect r="-99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 name="Titel 1"/>
          <p:cNvSpPr>
            <a:spLocks noGrp="1"/>
          </p:cNvSpPr>
          <p:nvPr>
            <p:ph type="title"/>
          </p:nvPr>
        </p:nvSpPr>
        <p:spPr>
          <a:solidFill>
            <a:srgbClr val="DEDE00"/>
          </a:solidFill>
        </p:spPr>
        <p:txBody>
          <a:bodyPr>
            <a:normAutofit/>
          </a:bodyPr>
          <a:lstStyle>
            <a:lvl1pPr algn="l">
              <a:defRPr sz="3600" cap="all" baseline="0">
                <a:solidFill>
                  <a:schemeClr val="tx1"/>
                </a:solidFill>
                <a:latin typeface="Gotham" panose="02000604030000020004" pitchFamily="50" charset="0"/>
              </a:defRPr>
            </a:lvl1pPr>
          </a:lstStyle>
          <a:p>
            <a:r>
              <a:rPr lang="nl-NL" dirty="0"/>
              <a:t>Klik om de stijl te bewerken</a:t>
            </a:r>
          </a:p>
        </p:txBody>
      </p:sp>
      <p:pic>
        <p:nvPicPr>
          <p:cNvPr id="7"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userDrawn="1"/>
        </p:nvSpPr>
        <p:spPr>
          <a:xfrm>
            <a:off x="457200" y="6137375"/>
            <a:ext cx="8246526" cy="45719"/>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
        <p:nvSpPr>
          <p:cNvPr id="3" name="Tijdelijke aanduiding voor inhoud 2"/>
          <p:cNvSpPr>
            <a:spLocks noGrp="1"/>
          </p:cNvSpPr>
          <p:nvPr>
            <p:ph idx="1"/>
          </p:nvPr>
        </p:nvSpPr>
        <p:spPr>
          <a:xfrm>
            <a:off x="457200" y="1600200"/>
            <a:ext cx="8229600" cy="4525963"/>
          </a:xfrm>
        </p:spPr>
        <p:txBody>
          <a:bodyPr>
            <a:normAutofit/>
          </a:bodyPr>
          <a:lstStyle>
            <a:lvl1pPr>
              <a:defRPr sz="2000">
                <a:solidFill>
                  <a:schemeClr val="tx1"/>
                </a:solidFill>
                <a:latin typeface="Gotham Book" pitchFamily="50" charset="0"/>
                <a:cs typeface="Gotham Book" pitchFamily="50" charset="0"/>
              </a:defRPr>
            </a:lvl1pPr>
            <a:lvl2pPr>
              <a:defRPr sz="1800">
                <a:solidFill>
                  <a:schemeClr val="tx1"/>
                </a:solidFill>
                <a:latin typeface="Gotham Book" pitchFamily="50" charset="0"/>
                <a:cs typeface="Gotham Book" pitchFamily="50" charset="0"/>
              </a:defRPr>
            </a:lvl2pPr>
            <a:lvl3pPr>
              <a:defRPr sz="1600">
                <a:solidFill>
                  <a:schemeClr val="tx1"/>
                </a:solidFill>
                <a:latin typeface="Gotham Book" pitchFamily="50" charset="0"/>
                <a:cs typeface="Gotham Book" pitchFamily="50" charset="0"/>
              </a:defRPr>
            </a:lvl3pPr>
            <a:lvl4pPr>
              <a:defRPr sz="1400">
                <a:solidFill>
                  <a:schemeClr val="tx1"/>
                </a:solidFill>
                <a:latin typeface="Gotham Book" pitchFamily="50" charset="0"/>
                <a:cs typeface="Gotham Book" pitchFamily="50" charset="0"/>
              </a:defRPr>
            </a:lvl4pPr>
            <a:lvl5pPr>
              <a:defRPr sz="1400">
                <a:solidFill>
                  <a:schemeClr val="tx1"/>
                </a:solidFill>
                <a:latin typeface="Gotham Book" pitchFamily="50" charset="0"/>
                <a:cs typeface="Gotham Book" pitchFamily="50"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r>
              <a:rPr lang="nl-NL" dirty="0" err="1"/>
              <a:t>Strictly</a:t>
            </a:r>
            <a:r>
              <a:rPr lang="nl-NL" dirty="0"/>
              <a:t> </a:t>
            </a:r>
            <a:r>
              <a:rPr lang="nl-NL" dirty="0" err="1"/>
              <a:t>Confidential</a:t>
            </a:r>
            <a:endParaRPr lang="nl-NL" dirty="0"/>
          </a:p>
        </p:txBody>
      </p:sp>
      <p:sp>
        <p:nvSpPr>
          <p:cNvPr id="6" name="Tijdelijke aanduiding voor dianummer 5"/>
          <p:cNvSpPr>
            <a:spLocks noGrp="1"/>
          </p:cNvSpPr>
          <p:nvPr>
            <p:ph type="sldNum" sz="quarter" idx="12"/>
          </p:nvPr>
        </p:nvSpPr>
        <p:spPr>
          <a:xfrm>
            <a:off x="6553200" y="6356350"/>
            <a:ext cx="2133600" cy="365125"/>
          </a:xfrm>
        </p:spPr>
        <p:txBody>
          <a:bodyPr/>
          <a:lstStyle>
            <a:lvl1pPr algn="r">
              <a:defRPr/>
            </a:lvl1pPr>
          </a:lstStyle>
          <a:p>
            <a:fld id="{2522CB95-8816-4C3B-B0FD-814F309283BE}" type="slidenum">
              <a:rPr lang="nl-NL" smtClean="0"/>
              <a:pPr/>
              <a:t>‹nr.›</a:t>
            </a:fld>
            <a:endParaRPr lang="nl-NL" dirty="0"/>
          </a:p>
        </p:txBody>
      </p:sp>
    </p:spTree>
    <p:extLst>
      <p:ext uri="{BB962C8B-B14F-4D97-AF65-F5344CB8AC3E}">
        <p14:creationId xmlns:p14="http://schemas.microsoft.com/office/powerpoint/2010/main" val="17088318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xmlns="" id="{0B0732FF-9D8D-4533-A562-706843950C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echthoek 14">
            <a:extLst>
              <a:ext uri="{FF2B5EF4-FFF2-40B4-BE49-F238E27FC236}">
                <a16:creationId xmlns:a16="http://schemas.microsoft.com/office/drawing/2014/main" xmlns="" id="{989B554D-914E-4EC9-ADA9-F657F1A116F1}"/>
              </a:ext>
            </a:extLst>
          </p:cNvPr>
          <p:cNvSpPr/>
          <p:nvPr userDrawn="1"/>
        </p:nvSpPr>
        <p:spPr>
          <a:xfrm>
            <a:off x="0" y="0"/>
            <a:ext cx="9144000" cy="6858000"/>
          </a:xfrm>
          <a:prstGeom prst="rect">
            <a:avLst/>
          </a:prstGeom>
          <a:solidFill>
            <a:srgbClr val="58AA3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6" name="Rechthoek 15">
            <a:extLst>
              <a:ext uri="{FF2B5EF4-FFF2-40B4-BE49-F238E27FC236}">
                <a16:creationId xmlns:a16="http://schemas.microsoft.com/office/drawing/2014/main" xmlns="" id="{9901430C-3839-4CC3-BDCD-F1EDB53E8A94}"/>
              </a:ext>
            </a:extLst>
          </p:cNvPr>
          <p:cNvSpPr/>
          <p:nvPr userDrawn="1"/>
        </p:nvSpPr>
        <p:spPr>
          <a:xfrm>
            <a:off x="1" y="6137375"/>
            <a:ext cx="9144000" cy="72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13" name="Rechthoek 12"/>
          <p:cNvSpPr/>
          <p:nvPr userDrawn="1"/>
        </p:nvSpPr>
        <p:spPr>
          <a:xfrm>
            <a:off x="755576" y="3933055"/>
            <a:ext cx="7704856" cy="470123"/>
          </a:xfrm>
          <a:prstGeom prst="rect">
            <a:avLst/>
          </a:prstGeom>
          <a:solidFill>
            <a:srgbClr val="58AA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a:solidFill>
                <a:prstClr val="white"/>
              </a:solidFill>
            </a:endParaRPr>
          </a:p>
        </p:txBody>
      </p:sp>
      <p:sp>
        <p:nvSpPr>
          <p:cNvPr id="8" name="Rechthoek 7"/>
          <p:cNvSpPr/>
          <p:nvPr userDrawn="1"/>
        </p:nvSpPr>
        <p:spPr>
          <a:xfrm>
            <a:off x="721295" y="4406900"/>
            <a:ext cx="7772400" cy="1368153"/>
          </a:xfrm>
          <a:prstGeom prst="rect">
            <a:avLst/>
          </a:prstGeom>
          <a:solidFill>
            <a:srgbClr val="DE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fontAlgn="auto">
              <a:spcBef>
                <a:spcPts val="0"/>
              </a:spcBef>
              <a:spcAft>
                <a:spcPts val="0"/>
              </a:spcAft>
            </a:pPr>
            <a:endParaRPr lang="nl-NL" dirty="0">
              <a:solidFill>
                <a:prstClr val="white"/>
              </a:solidFill>
              <a:latin typeface="Gotham" panose="02000604030000020004" pitchFamily="50" charset="0"/>
            </a:endParaRPr>
          </a:p>
        </p:txBody>
      </p:sp>
      <p:sp>
        <p:nvSpPr>
          <p:cNvPr id="2" name="Titel 1"/>
          <p:cNvSpPr>
            <a:spLocks noGrp="1"/>
          </p:cNvSpPr>
          <p:nvPr>
            <p:ph type="title"/>
          </p:nvPr>
        </p:nvSpPr>
        <p:spPr>
          <a:xfrm>
            <a:off x="722313" y="4406900"/>
            <a:ext cx="7772400" cy="1362075"/>
          </a:xfrm>
        </p:spPr>
        <p:txBody>
          <a:bodyPr anchor="t"/>
          <a:lstStyle>
            <a:lvl1pPr algn="l">
              <a:defRPr sz="3200" b="1" cap="all">
                <a:solidFill>
                  <a:schemeClr val="tx1"/>
                </a:solidFill>
                <a:latin typeface="Gotham" panose="02000604030000020004" pitchFamily="50" charset="0"/>
              </a:defRPr>
            </a:lvl1pPr>
          </a:lstStyle>
          <a:p>
            <a:r>
              <a:rPr lang="nl-NL" dirty="0"/>
              <a:t>Klik om de stijl te bewerken</a:t>
            </a:r>
          </a:p>
        </p:txBody>
      </p:sp>
      <p:sp>
        <p:nvSpPr>
          <p:cNvPr id="3" name="Tijdelijke aanduiding voor tekst 2"/>
          <p:cNvSpPr>
            <a:spLocks noGrp="1"/>
          </p:cNvSpPr>
          <p:nvPr>
            <p:ph type="body" idx="1"/>
          </p:nvPr>
        </p:nvSpPr>
        <p:spPr>
          <a:xfrm>
            <a:off x="722313" y="3933056"/>
            <a:ext cx="7772400" cy="473844"/>
          </a:xfrm>
          <a:solidFill>
            <a:srgbClr val="009BAA"/>
          </a:solidFill>
        </p:spPr>
        <p:txBody>
          <a:bodyPr anchor="b">
            <a:normAutofit/>
          </a:bodyPr>
          <a:lstStyle>
            <a:lvl1pPr marL="0" indent="0">
              <a:buNone/>
              <a:defRPr sz="1400">
                <a:solidFill>
                  <a:schemeClr val="bg1"/>
                </a:solidFill>
                <a:latin typeface="Gotham Book" pitchFamily="50" charset="0"/>
                <a:cs typeface="Gotham Book"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5" name="Tijdelijke aanduiding voor voettekst 4"/>
          <p:cNvSpPr>
            <a:spLocks noGrp="1"/>
          </p:cNvSpPr>
          <p:nvPr>
            <p:ph type="ftr" sz="quarter" idx="11"/>
          </p:nvPr>
        </p:nvSpPr>
        <p:spPr/>
        <p:txBody>
          <a:bodyPr/>
          <a:lstStyle/>
          <a:p>
            <a:r>
              <a:rPr lang="nl-NL"/>
              <a:t>Strictly Confidential</a:t>
            </a:r>
          </a:p>
        </p:txBody>
      </p:sp>
      <p:sp>
        <p:nvSpPr>
          <p:cNvPr id="6" name="Tijdelijke aanduiding voor dianummer 5"/>
          <p:cNvSpPr>
            <a:spLocks noGrp="1"/>
          </p:cNvSpPr>
          <p:nvPr>
            <p:ph type="sldNum" sz="quarter" idx="12"/>
          </p:nvPr>
        </p:nvSpPr>
        <p:spPr/>
        <p:txBody>
          <a:bodyPr/>
          <a:lstStyle/>
          <a:p>
            <a:fld id="{2522CB95-8816-4C3B-B0FD-814F309283BE}" type="slidenum">
              <a:rPr lang="nl-NL" smtClean="0"/>
              <a:pPr/>
              <a:t>‹nr.›</a:t>
            </a:fld>
            <a:endParaRPr lang="nl-NL"/>
          </a:p>
        </p:txBody>
      </p:sp>
      <p:pic>
        <p:nvPicPr>
          <p:cNvPr id="19" name="Picture 5">
            <a:extLst>
              <a:ext uri="{FF2B5EF4-FFF2-40B4-BE49-F238E27FC236}">
                <a16:creationId xmlns:a16="http://schemas.microsoft.com/office/drawing/2014/main" xmlns="" id="{90D50EEF-41D2-46F3-97A5-652333C3BEB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33321" y="6356350"/>
            <a:ext cx="1080120" cy="36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9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7.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4213" y="7651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ctr" anchorCtr="0" compatLnSpc="1">
            <a:prstTxWarp prst="textNoShape">
              <a:avLst/>
            </a:prstTxWarp>
          </a:bodyPr>
          <a:lstStyle/>
          <a:p>
            <a:pPr lvl="0"/>
            <a:r>
              <a:rPr lang="nl-NL" smtClean="0"/>
              <a:t>Klik om het opmaakprofiel van de modeltitel te bewerken</a:t>
            </a:r>
          </a:p>
        </p:txBody>
      </p:sp>
      <p:sp>
        <p:nvSpPr>
          <p:cNvPr id="1027" name="Rectangle 4"/>
          <p:cNvSpPr>
            <a:spLocks noGrp="1" noChangeArrowheads="1"/>
          </p:cNvSpPr>
          <p:nvPr>
            <p:ph type="body" idx="1"/>
          </p:nvPr>
        </p:nvSpPr>
        <p:spPr bwMode="auto">
          <a:xfrm>
            <a:off x="685800" y="2133600"/>
            <a:ext cx="777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0181" name="Rectangle 5"/>
          <p:cNvSpPr>
            <a:spLocks noGrp="1" noChangeArrowheads="1"/>
          </p:cNvSpPr>
          <p:nvPr>
            <p:ph type="dt" sz="half" idx="2"/>
          </p:nvPr>
        </p:nvSpPr>
        <p:spPr bwMode="auto">
          <a:xfrm>
            <a:off x="685800" y="6597651"/>
            <a:ext cx="16002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lgn="l">
              <a:defRPr sz="1300" b="1">
                <a:latin typeface="Trebuchet MS" pitchFamily="34" charset="0"/>
              </a:defRPr>
            </a:lvl1pPr>
          </a:lstStyle>
          <a:p>
            <a:pPr>
              <a:defRPr/>
            </a:pPr>
            <a:fld id="{C5CA5675-410C-42C6-AFAF-6E905F43EAA4}" type="datetime1">
              <a:rPr lang="nl-NL"/>
              <a:pPr>
                <a:defRPr/>
              </a:pPr>
              <a:t>16-4-2019</a:t>
            </a:fld>
            <a:endParaRPr lang="nl-NL"/>
          </a:p>
        </p:txBody>
      </p:sp>
      <p:sp>
        <p:nvSpPr>
          <p:cNvPr id="50182" name="Rectangle 6"/>
          <p:cNvSpPr>
            <a:spLocks noGrp="1" noChangeArrowheads="1"/>
          </p:cNvSpPr>
          <p:nvPr>
            <p:ph type="ftr" sz="quarter" idx="3"/>
          </p:nvPr>
        </p:nvSpPr>
        <p:spPr bwMode="auto">
          <a:xfrm>
            <a:off x="2438400" y="6597651"/>
            <a:ext cx="4725988"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defRPr sz="1300">
                <a:latin typeface="Trebuchet MS" pitchFamily="34" charset="0"/>
              </a:defRPr>
            </a:lvl1pPr>
          </a:lstStyle>
          <a:p>
            <a:pPr>
              <a:defRPr/>
            </a:pPr>
            <a:r>
              <a:rPr lang="nl-NL"/>
              <a:t>Wachtschependag 2017</a:t>
            </a:r>
          </a:p>
        </p:txBody>
      </p:sp>
      <p:sp>
        <p:nvSpPr>
          <p:cNvPr id="50183" name="Rectangle 7"/>
          <p:cNvSpPr>
            <a:spLocks noGrp="1" noChangeArrowheads="1"/>
          </p:cNvSpPr>
          <p:nvPr>
            <p:ph type="sldNum" sz="quarter" idx="4"/>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398" tIns="51199" rIns="102398" bIns="51199" numCol="1" anchor="t" anchorCtr="0" compatLnSpc="1">
            <a:prstTxWarp prst="textNoShape">
              <a:avLst/>
            </a:prstTxWarp>
          </a:bodyPr>
          <a:lstStyle>
            <a:lvl1pPr algn="r">
              <a:defRPr sz="1100" b="1"/>
            </a:lvl1pPr>
          </a:lstStyle>
          <a:p>
            <a:pPr>
              <a:defRPr/>
            </a:pPr>
            <a:fld id="{103D0A3A-90C7-4CD4-8DB2-E7EE510E7B88}" type="slidenum">
              <a:rPr lang="nl-NL"/>
              <a:pPr>
                <a:defRPr/>
              </a:pPr>
              <a:t>‹nr.›</a:t>
            </a:fld>
            <a:endParaRPr lang="nl-NL"/>
          </a:p>
        </p:txBody>
      </p:sp>
      <p:sp>
        <p:nvSpPr>
          <p:cNvPr id="1031" name="Rectangle 10"/>
          <p:cNvSpPr>
            <a:spLocks noChangeArrowheads="1"/>
          </p:cNvSpPr>
          <p:nvPr/>
        </p:nvSpPr>
        <p:spPr bwMode="auto">
          <a:xfrm>
            <a:off x="2128841" y="6334129"/>
            <a:ext cx="2043837" cy="2726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98" tIns="51199" rIns="102398" bIns="51199">
            <a:spAutoFit/>
          </a:bodyPr>
          <a:lstStyle/>
          <a:p>
            <a:pPr algn="l"/>
            <a:r>
              <a:rPr lang="en-US" sz="1100" b="1">
                <a:solidFill>
                  <a:schemeClr val="bg1"/>
                </a:solidFill>
                <a:latin typeface="Trebuchet MS" pitchFamily="34" charset="0"/>
              </a:rPr>
              <a:t>Jules Verlinden </a:t>
            </a:r>
            <a:r>
              <a:rPr lang="en-US" sz="1100">
                <a:solidFill>
                  <a:schemeClr val="bg1"/>
                </a:solidFill>
                <a:latin typeface="Trebuchet MS" pitchFamily="34" charset="0"/>
              </a:rPr>
              <a:t>07-Jan-2010</a:t>
            </a: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ransition spd="med">
    <p:fade/>
  </p:transition>
  <p:timing>
    <p:tnLst>
      <p:par>
        <p:cTn id="1" dur="indefinite" restart="never" nodeType="tmRoot"/>
      </p:par>
    </p:tnLst>
  </p:timing>
  <p:hf hdr="0" dt="0"/>
  <p:txStyles>
    <p:titleStyle>
      <a:lvl1pPr algn="l" rtl="0" eaLnBrk="0" fontAlgn="base" hangingPunct="0">
        <a:spcBef>
          <a:spcPct val="0"/>
        </a:spcBef>
        <a:spcAft>
          <a:spcPct val="0"/>
        </a:spcAft>
        <a:defRPr sz="3100">
          <a:solidFill>
            <a:schemeClr val="tx1"/>
          </a:solidFill>
          <a:latin typeface="+mj-lt"/>
          <a:ea typeface="+mj-ea"/>
          <a:cs typeface="+mj-cs"/>
        </a:defRPr>
      </a:lvl1pPr>
      <a:lvl2pPr algn="l" rtl="0" eaLnBrk="0" fontAlgn="base" hangingPunct="0">
        <a:spcBef>
          <a:spcPct val="0"/>
        </a:spcBef>
        <a:spcAft>
          <a:spcPct val="0"/>
        </a:spcAft>
        <a:defRPr sz="3100">
          <a:solidFill>
            <a:schemeClr val="tx1"/>
          </a:solidFill>
          <a:latin typeface="Trebuchet MS" pitchFamily="34" charset="0"/>
        </a:defRPr>
      </a:lvl2pPr>
      <a:lvl3pPr algn="l" rtl="0" eaLnBrk="0" fontAlgn="base" hangingPunct="0">
        <a:spcBef>
          <a:spcPct val="0"/>
        </a:spcBef>
        <a:spcAft>
          <a:spcPct val="0"/>
        </a:spcAft>
        <a:defRPr sz="3100">
          <a:solidFill>
            <a:schemeClr val="tx1"/>
          </a:solidFill>
          <a:latin typeface="Trebuchet MS" pitchFamily="34" charset="0"/>
        </a:defRPr>
      </a:lvl3pPr>
      <a:lvl4pPr algn="l" rtl="0" eaLnBrk="0" fontAlgn="base" hangingPunct="0">
        <a:spcBef>
          <a:spcPct val="0"/>
        </a:spcBef>
        <a:spcAft>
          <a:spcPct val="0"/>
        </a:spcAft>
        <a:defRPr sz="3100">
          <a:solidFill>
            <a:schemeClr val="tx1"/>
          </a:solidFill>
          <a:latin typeface="Trebuchet MS" pitchFamily="34" charset="0"/>
        </a:defRPr>
      </a:lvl4pPr>
      <a:lvl5pPr algn="l" rtl="0" eaLnBrk="0" fontAlgn="base" hangingPunct="0">
        <a:spcBef>
          <a:spcPct val="0"/>
        </a:spcBef>
        <a:spcAft>
          <a:spcPct val="0"/>
        </a:spcAft>
        <a:defRPr sz="3100">
          <a:solidFill>
            <a:schemeClr val="tx1"/>
          </a:solidFill>
          <a:latin typeface="Trebuchet MS" pitchFamily="34" charset="0"/>
        </a:defRPr>
      </a:lvl5pPr>
      <a:lvl6pPr marL="512051" algn="l" rtl="0" fontAlgn="base">
        <a:spcBef>
          <a:spcPct val="0"/>
        </a:spcBef>
        <a:spcAft>
          <a:spcPct val="0"/>
        </a:spcAft>
        <a:defRPr sz="3100">
          <a:solidFill>
            <a:schemeClr val="tx1"/>
          </a:solidFill>
          <a:latin typeface="Trebuchet MS" pitchFamily="34" charset="0"/>
        </a:defRPr>
      </a:lvl6pPr>
      <a:lvl7pPr marL="1024103" algn="l" rtl="0" fontAlgn="base">
        <a:spcBef>
          <a:spcPct val="0"/>
        </a:spcBef>
        <a:spcAft>
          <a:spcPct val="0"/>
        </a:spcAft>
        <a:defRPr sz="3100">
          <a:solidFill>
            <a:schemeClr val="tx1"/>
          </a:solidFill>
          <a:latin typeface="Trebuchet MS" pitchFamily="34" charset="0"/>
        </a:defRPr>
      </a:lvl7pPr>
      <a:lvl8pPr marL="1536153" algn="l" rtl="0" fontAlgn="base">
        <a:spcBef>
          <a:spcPct val="0"/>
        </a:spcBef>
        <a:spcAft>
          <a:spcPct val="0"/>
        </a:spcAft>
        <a:defRPr sz="3100">
          <a:solidFill>
            <a:schemeClr val="tx1"/>
          </a:solidFill>
          <a:latin typeface="Trebuchet MS" pitchFamily="34" charset="0"/>
        </a:defRPr>
      </a:lvl8pPr>
      <a:lvl9pPr marL="2048205" algn="l" rtl="0" fontAlgn="base">
        <a:spcBef>
          <a:spcPct val="0"/>
        </a:spcBef>
        <a:spcAft>
          <a:spcPct val="0"/>
        </a:spcAft>
        <a:defRPr sz="3100">
          <a:solidFill>
            <a:schemeClr val="tx1"/>
          </a:solidFill>
          <a:latin typeface="Trebuchet MS" pitchFamily="34" charset="0"/>
        </a:defRPr>
      </a:lvl9pPr>
    </p:titleStyle>
    <p:bodyStyle>
      <a:lvl1pPr marL="384039" indent="-384039" algn="l" rtl="0" eaLnBrk="0" fontAlgn="base" hangingPunct="0">
        <a:spcBef>
          <a:spcPct val="20000"/>
        </a:spcBef>
        <a:spcAft>
          <a:spcPct val="0"/>
        </a:spcAft>
        <a:buChar char="•"/>
        <a:defRPr b="1">
          <a:solidFill>
            <a:schemeClr val="tx1"/>
          </a:solidFill>
          <a:latin typeface="+mn-lt"/>
          <a:ea typeface="+mn-ea"/>
          <a:cs typeface="+mn-cs"/>
        </a:defRPr>
      </a:lvl1pPr>
      <a:lvl2pPr marL="832083" indent="-320032" algn="l" rtl="0" eaLnBrk="0" fontAlgn="base" hangingPunct="0">
        <a:spcBef>
          <a:spcPct val="20000"/>
        </a:spcBef>
        <a:spcAft>
          <a:spcPct val="0"/>
        </a:spcAft>
        <a:buChar char="–"/>
        <a:defRPr sz="2300">
          <a:solidFill>
            <a:schemeClr val="tx1"/>
          </a:solidFill>
          <a:latin typeface="+mn-lt"/>
        </a:defRPr>
      </a:lvl2pPr>
      <a:lvl3pPr marL="1280128" indent="-256025" algn="l" rtl="0" eaLnBrk="0" fontAlgn="base" hangingPunct="0">
        <a:spcBef>
          <a:spcPct val="20000"/>
        </a:spcBef>
        <a:spcAft>
          <a:spcPct val="0"/>
        </a:spcAft>
        <a:buChar char="•"/>
        <a:defRPr sz="1800" i="1">
          <a:solidFill>
            <a:schemeClr val="tx1"/>
          </a:solidFill>
          <a:latin typeface="+mn-lt"/>
        </a:defRPr>
      </a:lvl3pPr>
      <a:lvl4pPr marL="1792179" indent="-256025" algn="l" rtl="0" eaLnBrk="0" fontAlgn="base" hangingPunct="0">
        <a:spcBef>
          <a:spcPct val="20000"/>
        </a:spcBef>
        <a:spcAft>
          <a:spcPct val="0"/>
        </a:spcAft>
        <a:buChar char="–"/>
        <a:defRPr sz="1600" i="1">
          <a:solidFill>
            <a:schemeClr val="tx1"/>
          </a:solidFill>
          <a:latin typeface="+mn-lt"/>
        </a:defRPr>
      </a:lvl4pPr>
      <a:lvl5pPr marL="2304230" indent="-256025" algn="l" rtl="0" eaLnBrk="0" fontAlgn="base" hangingPunct="0">
        <a:spcBef>
          <a:spcPct val="20000"/>
        </a:spcBef>
        <a:spcAft>
          <a:spcPct val="0"/>
        </a:spcAft>
        <a:buChar char="»"/>
        <a:defRPr sz="1300">
          <a:solidFill>
            <a:schemeClr val="tx1"/>
          </a:solidFill>
          <a:latin typeface="+mn-lt"/>
        </a:defRPr>
      </a:lvl5pPr>
      <a:lvl6pPr marL="2816281" indent="-256025" algn="l" rtl="0" fontAlgn="base">
        <a:spcBef>
          <a:spcPct val="20000"/>
        </a:spcBef>
        <a:spcAft>
          <a:spcPct val="0"/>
        </a:spcAft>
        <a:buChar char="»"/>
        <a:defRPr sz="1300">
          <a:solidFill>
            <a:schemeClr val="tx1"/>
          </a:solidFill>
          <a:latin typeface="+mn-lt"/>
        </a:defRPr>
      </a:lvl6pPr>
      <a:lvl7pPr marL="3328333" indent="-256025" algn="l" rtl="0" fontAlgn="base">
        <a:spcBef>
          <a:spcPct val="20000"/>
        </a:spcBef>
        <a:spcAft>
          <a:spcPct val="0"/>
        </a:spcAft>
        <a:buChar char="»"/>
        <a:defRPr sz="1300">
          <a:solidFill>
            <a:schemeClr val="tx1"/>
          </a:solidFill>
          <a:latin typeface="+mn-lt"/>
        </a:defRPr>
      </a:lvl7pPr>
      <a:lvl8pPr marL="3840384" indent="-256025" algn="l" rtl="0" fontAlgn="base">
        <a:spcBef>
          <a:spcPct val="20000"/>
        </a:spcBef>
        <a:spcAft>
          <a:spcPct val="0"/>
        </a:spcAft>
        <a:buChar char="»"/>
        <a:defRPr sz="1300">
          <a:solidFill>
            <a:schemeClr val="tx1"/>
          </a:solidFill>
          <a:latin typeface="+mn-lt"/>
        </a:defRPr>
      </a:lvl8pPr>
      <a:lvl9pPr marL="4352435" indent="-256025" algn="l" rtl="0" fontAlgn="base">
        <a:spcBef>
          <a:spcPct val="20000"/>
        </a:spcBef>
        <a:spcAft>
          <a:spcPct val="0"/>
        </a:spcAft>
        <a:buChar char="»"/>
        <a:defRPr sz="1300">
          <a:solidFill>
            <a:schemeClr val="tx1"/>
          </a:solidFill>
          <a:latin typeface="+mn-lt"/>
        </a:defRPr>
      </a:lvl9pPr>
    </p:bodyStyle>
    <p:otherStyle>
      <a:defPPr>
        <a:defRPr lang="nl-NL"/>
      </a:defPPr>
      <a:lvl1pPr marL="0" algn="l" defTabSz="1024103" rtl="0" eaLnBrk="1" latinLnBrk="0" hangingPunct="1">
        <a:defRPr sz="2000" kern="1200">
          <a:solidFill>
            <a:schemeClr val="tx1"/>
          </a:solidFill>
          <a:latin typeface="+mn-lt"/>
          <a:ea typeface="+mn-ea"/>
          <a:cs typeface="+mn-cs"/>
        </a:defRPr>
      </a:lvl1pPr>
      <a:lvl2pPr marL="512051" algn="l" defTabSz="1024103" rtl="0" eaLnBrk="1" latinLnBrk="0" hangingPunct="1">
        <a:defRPr sz="2000" kern="1200">
          <a:solidFill>
            <a:schemeClr val="tx1"/>
          </a:solidFill>
          <a:latin typeface="+mn-lt"/>
          <a:ea typeface="+mn-ea"/>
          <a:cs typeface="+mn-cs"/>
        </a:defRPr>
      </a:lvl2pPr>
      <a:lvl3pPr marL="1024103" algn="l" defTabSz="1024103" rtl="0" eaLnBrk="1" latinLnBrk="0" hangingPunct="1">
        <a:defRPr sz="2000" kern="1200">
          <a:solidFill>
            <a:schemeClr val="tx1"/>
          </a:solidFill>
          <a:latin typeface="+mn-lt"/>
          <a:ea typeface="+mn-ea"/>
          <a:cs typeface="+mn-cs"/>
        </a:defRPr>
      </a:lvl3pPr>
      <a:lvl4pPr marL="1536153" algn="l" defTabSz="1024103" rtl="0" eaLnBrk="1" latinLnBrk="0" hangingPunct="1">
        <a:defRPr sz="2000" kern="1200">
          <a:solidFill>
            <a:schemeClr val="tx1"/>
          </a:solidFill>
          <a:latin typeface="+mn-lt"/>
          <a:ea typeface="+mn-ea"/>
          <a:cs typeface="+mn-cs"/>
        </a:defRPr>
      </a:lvl4pPr>
      <a:lvl5pPr marL="2048205" algn="l" defTabSz="1024103" rtl="0" eaLnBrk="1" latinLnBrk="0" hangingPunct="1">
        <a:defRPr sz="2000" kern="1200">
          <a:solidFill>
            <a:schemeClr val="tx1"/>
          </a:solidFill>
          <a:latin typeface="+mn-lt"/>
          <a:ea typeface="+mn-ea"/>
          <a:cs typeface="+mn-cs"/>
        </a:defRPr>
      </a:lvl5pPr>
      <a:lvl6pPr marL="2560256" algn="l" defTabSz="1024103" rtl="0" eaLnBrk="1" latinLnBrk="0" hangingPunct="1">
        <a:defRPr sz="2000" kern="1200">
          <a:solidFill>
            <a:schemeClr val="tx1"/>
          </a:solidFill>
          <a:latin typeface="+mn-lt"/>
          <a:ea typeface="+mn-ea"/>
          <a:cs typeface="+mn-cs"/>
        </a:defRPr>
      </a:lvl6pPr>
      <a:lvl7pPr marL="3072308" algn="l" defTabSz="1024103" rtl="0" eaLnBrk="1" latinLnBrk="0" hangingPunct="1">
        <a:defRPr sz="2000" kern="1200">
          <a:solidFill>
            <a:schemeClr val="tx1"/>
          </a:solidFill>
          <a:latin typeface="+mn-lt"/>
          <a:ea typeface="+mn-ea"/>
          <a:cs typeface="+mn-cs"/>
        </a:defRPr>
      </a:lvl7pPr>
      <a:lvl8pPr marL="3584358" algn="l" defTabSz="1024103" rtl="0" eaLnBrk="1" latinLnBrk="0" hangingPunct="1">
        <a:defRPr sz="2000" kern="1200">
          <a:solidFill>
            <a:schemeClr val="tx1"/>
          </a:solidFill>
          <a:latin typeface="+mn-lt"/>
          <a:ea typeface="+mn-ea"/>
          <a:cs typeface="+mn-cs"/>
        </a:defRPr>
      </a:lvl8pPr>
      <a:lvl9pPr marL="4096410" algn="l" defTabSz="102410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9"/>
            <a:ext cx="7886700" cy="639489"/>
          </a:xfrm>
          <a:prstGeom prst="rect">
            <a:avLst/>
          </a:prstGeom>
        </p:spPr>
        <p:txBody>
          <a:bodyPr vert="horz" lIns="102398" tIns="51199" rIns="102398" bIns="51199"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628650" y="1326092"/>
            <a:ext cx="7886700" cy="4351338"/>
          </a:xfrm>
          <a:prstGeom prst="rect">
            <a:avLst/>
          </a:prstGeom>
        </p:spPr>
        <p:txBody>
          <a:bodyPr vert="horz" lIns="102398" tIns="51199" rIns="102398" bIns="51199"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628650" y="6356353"/>
            <a:ext cx="2057400" cy="365125"/>
          </a:xfrm>
          <a:prstGeom prst="rect">
            <a:avLst/>
          </a:prstGeom>
        </p:spPr>
        <p:txBody>
          <a:bodyPr vert="horz" lIns="102398" tIns="51199" rIns="102398" bIns="51199" rtlCol="0" anchor="ctr"/>
          <a:lstStyle>
            <a:lvl1pPr algn="l">
              <a:defRPr sz="1300">
                <a:solidFill>
                  <a:schemeClr val="tx1">
                    <a:tint val="75000"/>
                  </a:schemeClr>
                </a:solidFill>
              </a:defRPr>
            </a:lvl1pPr>
          </a:lstStyle>
          <a:p>
            <a:pPr fontAlgn="auto">
              <a:spcBef>
                <a:spcPts val="0"/>
              </a:spcBef>
              <a:spcAft>
                <a:spcPts val="0"/>
              </a:spcAft>
            </a:pPr>
            <a:fld id="{6FA084DF-3D93-4688-84FB-12C754A53BB2}" type="datetimeFigureOut">
              <a:rPr lang="nl-NL" smtClean="0">
                <a:solidFill>
                  <a:prstClr val="black">
                    <a:tint val="75000"/>
                  </a:prstClr>
                </a:solidFill>
                <a:latin typeface="Arial"/>
              </a:rPr>
              <a:pPr fontAlgn="auto">
                <a:spcBef>
                  <a:spcPts val="0"/>
                </a:spcBef>
                <a:spcAft>
                  <a:spcPts val="0"/>
                </a:spcAft>
              </a:pPr>
              <a:t>16-4-2019</a:t>
            </a:fld>
            <a:endParaRPr lang="nl-NL">
              <a:solidFill>
                <a:prstClr val="black">
                  <a:tint val="75000"/>
                </a:prstClr>
              </a:solidFill>
              <a:latin typeface="Arial"/>
            </a:endParaRPr>
          </a:p>
        </p:txBody>
      </p:sp>
      <p:sp>
        <p:nvSpPr>
          <p:cNvPr id="5" name="Tijdelijke aanduiding voor voettekst 4"/>
          <p:cNvSpPr>
            <a:spLocks noGrp="1"/>
          </p:cNvSpPr>
          <p:nvPr>
            <p:ph type="ftr" sz="quarter" idx="3"/>
          </p:nvPr>
        </p:nvSpPr>
        <p:spPr>
          <a:xfrm>
            <a:off x="3028950" y="6356353"/>
            <a:ext cx="3086100" cy="365125"/>
          </a:xfrm>
          <a:prstGeom prst="rect">
            <a:avLst/>
          </a:prstGeom>
        </p:spPr>
        <p:txBody>
          <a:bodyPr vert="horz" lIns="102398" tIns="51199" rIns="102398" bIns="51199" rtlCol="0" anchor="ctr"/>
          <a:lstStyle>
            <a:lvl1pPr algn="ctr">
              <a:defRPr sz="13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Arial"/>
            </a:endParaRPr>
          </a:p>
        </p:txBody>
      </p:sp>
      <p:sp>
        <p:nvSpPr>
          <p:cNvPr id="6" name="Tijdelijke aanduiding voor dianummer 5"/>
          <p:cNvSpPr>
            <a:spLocks noGrp="1"/>
          </p:cNvSpPr>
          <p:nvPr>
            <p:ph type="sldNum" sz="quarter" idx="4"/>
          </p:nvPr>
        </p:nvSpPr>
        <p:spPr>
          <a:xfrm>
            <a:off x="6457951" y="6356353"/>
            <a:ext cx="863600" cy="365125"/>
          </a:xfrm>
          <a:prstGeom prst="rect">
            <a:avLst/>
          </a:prstGeom>
        </p:spPr>
        <p:txBody>
          <a:bodyPr vert="horz" lIns="102398" tIns="51199" rIns="102398" bIns="51199" rtlCol="0" anchor="ctr"/>
          <a:lstStyle>
            <a:lvl1pPr algn="r">
              <a:defRPr sz="1300">
                <a:solidFill>
                  <a:schemeClr val="tx1">
                    <a:tint val="75000"/>
                  </a:schemeClr>
                </a:solidFill>
              </a:defRPr>
            </a:lvl1pPr>
          </a:lstStyle>
          <a:p>
            <a:pPr fontAlgn="auto">
              <a:spcBef>
                <a:spcPts val="0"/>
              </a:spcBef>
              <a:spcAft>
                <a:spcPts val="0"/>
              </a:spcAft>
            </a:pPr>
            <a:fld id="{C1064720-9D41-41ED-BA0B-EC04DD3983EB}" type="slidenum">
              <a:rPr lang="nl-NL" smtClean="0">
                <a:solidFill>
                  <a:prstClr val="black">
                    <a:tint val="75000"/>
                  </a:prstClr>
                </a:solidFill>
                <a:latin typeface="Arial"/>
              </a:rPr>
              <a:pPr fontAlgn="auto">
                <a:spcBef>
                  <a:spcPts val="0"/>
                </a:spcBef>
                <a:spcAft>
                  <a:spcPts val="0"/>
                </a:spcAft>
              </a:pPr>
              <a:t>‹nr.›</a:t>
            </a:fld>
            <a:endParaRPr lang="nl-NL">
              <a:solidFill>
                <a:prstClr val="black">
                  <a:tint val="75000"/>
                </a:prstClr>
              </a:solidFill>
              <a:latin typeface="Arial"/>
            </a:endParaRPr>
          </a:p>
        </p:txBody>
      </p:sp>
    </p:spTree>
    <p:extLst>
      <p:ext uri="{BB962C8B-B14F-4D97-AF65-F5344CB8AC3E}">
        <p14:creationId xmlns:p14="http://schemas.microsoft.com/office/powerpoint/2010/main" val="384276849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iming>
    <p:tnLst>
      <p:par>
        <p:cTn id="1" dur="indefinite" restart="never" nodeType="tmRoot"/>
      </p:par>
    </p:tnLst>
  </p:timing>
  <p:txStyles>
    <p:titleStyle>
      <a:lvl1pPr algn="l" defTabSz="1024103"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56025" indent="-256025" algn="l" defTabSz="1024103" rtl="0" eaLnBrk="1" latinLnBrk="0" hangingPunct="1">
        <a:lnSpc>
          <a:spcPct val="90000"/>
        </a:lnSpc>
        <a:spcBef>
          <a:spcPts val="1120"/>
        </a:spcBef>
        <a:buFont typeface="Arial" panose="020B0604020202020204" pitchFamily="34" charset="0"/>
        <a:buChar char="•"/>
        <a:defRPr sz="3100" kern="1200">
          <a:solidFill>
            <a:schemeClr val="tx1"/>
          </a:solidFill>
          <a:latin typeface="+mn-lt"/>
          <a:ea typeface="+mn-ea"/>
          <a:cs typeface="+mn-cs"/>
        </a:defRPr>
      </a:lvl1pPr>
      <a:lvl2pPr marL="768077" indent="-256025" algn="l" defTabSz="1024103" rtl="0" eaLnBrk="1" latinLnBrk="0" hangingPunct="1">
        <a:lnSpc>
          <a:spcPct val="90000"/>
        </a:lnSpc>
        <a:spcBef>
          <a:spcPts val="560"/>
        </a:spcBef>
        <a:buFont typeface="Arial" panose="020B0604020202020204" pitchFamily="34" charset="0"/>
        <a:buChar char="•"/>
        <a:defRPr sz="2700" kern="1200">
          <a:solidFill>
            <a:schemeClr val="tx1"/>
          </a:solidFill>
          <a:latin typeface="+mn-lt"/>
          <a:ea typeface="+mn-ea"/>
          <a:cs typeface="+mn-cs"/>
        </a:defRPr>
      </a:lvl2pPr>
      <a:lvl3pPr marL="1280128" indent="-256025" algn="l" defTabSz="1024103" rtl="0" eaLnBrk="1" latinLnBrk="0" hangingPunct="1">
        <a:lnSpc>
          <a:spcPct val="90000"/>
        </a:lnSpc>
        <a:spcBef>
          <a:spcPts val="560"/>
        </a:spcBef>
        <a:buFont typeface="Arial" panose="020B0604020202020204" pitchFamily="34" charset="0"/>
        <a:buChar char="•"/>
        <a:defRPr sz="2300" kern="1200">
          <a:solidFill>
            <a:schemeClr val="tx1"/>
          </a:solidFill>
          <a:latin typeface="+mn-lt"/>
          <a:ea typeface="+mn-ea"/>
          <a:cs typeface="+mn-cs"/>
        </a:defRPr>
      </a:lvl3pPr>
      <a:lvl4pPr marL="1792179"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4pPr>
      <a:lvl5pPr marL="2304230"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5pPr>
      <a:lvl6pPr marL="2816281"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6pPr>
      <a:lvl7pPr marL="3328333"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7pPr>
      <a:lvl8pPr marL="3840384"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8pPr>
      <a:lvl9pPr marL="4352435"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1024103" rtl="0" eaLnBrk="1" latinLnBrk="0" hangingPunct="1">
        <a:defRPr sz="2000" kern="1200">
          <a:solidFill>
            <a:schemeClr val="tx1"/>
          </a:solidFill>
          <a:latin typeface="+mn-lt"/>
          <a:ea typeface="+mn-ea"/>
          <a:cs typeface="+mn-cs"/>
        </a:defRPr>
      </a:lvl1pPr>
      <a:lvl2pPr marL="512051" algn="l" defTabSz="1024103" rtl="0" eaLnBrk="1" latinLnBrk="0" hangingPunct="1">
        <a:defRPr sz="2000" kern="1200">
          <a:solidFill>
            <a:schemeClr val="tx1"/>
          </a:solidFill>
          <a:latin typeface="+mn-lt"/>
          <a:ea typeface="+mn-ea"/>
          <a:cs typeface="+mn-cs"/>
        </a:defRPr>
      </a:lvl2pPr>
      <a:lvl3pPr marL="1024103" algn="l" defTabSz="1024103" rtl="0" eaLnBrk="1" latinLnBrk="0" hangingPunct="1">
        <a:defRPr sz="2000" kern="1200">
          <a:solidFill>
            <a:schemeClr val="tx1"/>
          </a:solidFill>
          <a:latin typeface="+mn-lt"/>
          <a:ea typeface="+mn-ea"/>
          <a:cs typeface="+mn-cs"/>
        </a:defRPr>
      </a:lvl3pPr>
      <a:lvl4pPr marL="1536153" algn="l" defTabSz="1024103" rtl="0" eaLnBrk="1" latinLnBrk="0" hangingPunct="1">
        <a:defRPr sz="2000" kern="1200">
          <a:solidFill>
            <a:schemeClr val="tx1"/>
          </a:solidFill>
          <a:latin typeface="+mn-lt"/>
          <a:ea typeface="+mn-ea"/>
          <a:cs typeface="+mn-cs"/>
        </a:defRPr>
      </a:lvl4pPr>
      <a:lvl5pPr marL="2048205" algn="l" defTabSz="1024103" rtl="0" eaLnBrk="1" latinLnBrk="0" hangingPunct="1">
        <a:defRPr sz="2000" kern="1200">
          <a:solidFill>
            <a:schemeClr val="tx1"/>
          </a:solidFill>
          <a:latin typeface="+mn-lt"/>
          <a:ea typeface="+mn-ea"/>
          <a:cs typeface="+mn-cs"/>
        </a:defRPr>
      </a:lvl5pPr>
      <a:lvl6pPr marL="2560256" algn="l" defTabSz="1024103" rtl="0" eaLnBrk="1" latinLnBrk="0" hangingPunct="1">
        <a:defRPr sz="2000" kern="1200">
          <a:solidFill>
            <a:schemeClr val="tx1"/>
          </a:solidFill>
          <a:latin typeface="+mn-lt"/>
          <a:ea typeface="+mn-ea"/>
          <a:cs typeface="+mn-cs"/>
        </a:defRPr>
      </a:lvl6pPr>
      <a:lvl7pPr marL="3072308" algn="l" defTabSz="1024103" rtl="0" eaLnBrk="1" latinLnBrk="0" hangingPunct="1">
        <a:defRPr sz="2000" kern="1200">
          <a:solidFill>
            <a:schemeClr val="tx1"/>
          </a:solidFill>
          <a:latin typeface="+mn-lt"/>
          <a:ea typeface="+mn-ea"/>
          <a:cs typeface="+mn-cs"/>
        </a:defRPr>
      </a:lvl7pPr>
      <a:lvl8pPr marL="3584358" algn="l" defTabSz="1024103" rtl="0" eaLnBrk="1" latinLnBrk="0" hangingPunct="1">
        <a:defRPr sz="2000" kern="1200">
          <a:solidFill>
            <a:schemeClr val="tx1"/>
          </a:solidFill>
          <a:latin typeface="+mn-lt"/>
          <a:ea typeface="+mn-ea"/>
          <a:cs typeface="+mn-cs"/>
        </a:defRPr>
      </a:lvl8pPr>
      <a:lvl9pPr marL="4096410" algn="l" defTabSz="1024103"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8"/>
            <a:ext cx="7886700" cy="639489"/>
          </a:xfrm>
          <a:prstGeom prst="rect">
            <a:avLst/>
          </a:prstGeom>
        </p:spPr>
        <p:txBody>
          <a:bodyPr vert="horz" lIns="102398" tIns="51199" rIns="102398" bIns="51199"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628650" y="1326092"/>
            <a:ext cx="7886700" cy="4351338"/>
          </a:xfrm>
          <a:prstGeom prst="rect">
            <a:avLst/>
          </a:prstGeom>
        </p:spPr>
        <p:txBody>
          <a:bodyPr vert="horz" lIns="102398" tIns="51199" rIns="102398" bIns="51199"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628650" y="6356352"/>
            <a:ext cx="2057400" cy="365125"/>
          </a:xfrm>
          <a:prstGeom prst="rect">
            <a:avLst/>
          </a:prstGeom>
        </p:spPr>
        <p:txBody>
          <a:bodyPr vert="horz" lIns="102398" tIns="51199" rIns="102398" bIns="51199" rtlCol="0" anchor="ctr"/>
          <a:lstStyle>
            <a:lvl1pPr algn="l">
              <a:defRPr sz="1300">
                <a:solidFill>
                  <a:schemeClr val="tx1">
                    <a:tint val="75000"/>
                  </a:schemeClr>
                </a:solidFill>
              </a:defRPr>
            </a:lvl1pPr>
          </a:lstStyle>
          <a:p>
            <a:pPr fontAlgn="auto">
              <a:spcBef>
                <a:spcPts val="0"/>
              </a:spcBef>
              <a:spcAft>
                <a:spcPts val="0"/>
              </a:spcAft>
            </a:pPr>
            <a:fld id="{6FA084DF-3D93-4688-84FB-12C754A53BB2}" type="datetimeFigureOut">
              <a:rPr lang="nl-NL" smtClean="0">
                <a:solidFill>
                  <a:prstClr val="black">
                    <a:tint val="75000"/>
                  </a:prstClr>
                </a:solidFill>
                <a:latin typeface="Arial"/>
              </a:rPr>
              <a:pPr fontAlgn="auto">
                <a:spcBef>
                  <a:spcPts val="0"/>
                </a:spcBef>
                <a:spcAft>
                  <a:spcPts val="0"/>
                </a:spcAft>
              </a:pPr>
              <a:t>16-4-2019</a:t>
            </a:fld>
            <a:endParaRPr lang="nl-NL">
              <a:solidFill>
                <a:prstClr val="black">
                  <a:tint val="75000"/>
                </a:prstClr>
              </a:solidFill>
              <a:latin typeface="Arial"/>
            </a:endParaRPr>
          </a:p>
        </p:txBody>
      </p:sp>
      <p:sp>
        <p:nvSpPr>
          <p:cNvPr id="5" name="Tijdelijke aanduiding voor voettekst 4"/>
          <p:cNvSpPr>
            <a:spLocks noGrp="1"/>
          </p:cNvSpPr>
          <p:nvPr>
            <p:ph type="ftr" sz="quarter" idx="3"/>
          </p:nvPr>
        </p:nvSpPr>
        <p:spPr>
          <a:xfrm>
            <a:off x="3028950" y="6356352"/>
            <a:ext cx="3086100" cy="365125"/>
          </a:xfrm>
          <a:prstGeom prst="rect">
            <a:avLst/>
          </a:prstGeom>
        </p:spPr>
        <p:txBody>
          <a:bodyPr vert="horz" lIns="102398" tIns="51199" rIns="102398" bIns="51199" rtlCol="0" anchor="ctr"/>
          <a:lstStyle>
            <a:lvl1pPr algn="ctr">
              <a:defRPr sz="13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Arial"/>
            </a:endParaRPr>
          </a:p>
        </p:txBody>
      </p:sp>
      <p:sp>
        <p:nvSpPr>
          <p:cNvPr id="6" name="Tijdelijke aanduiding voor dianummer 5"/>
          <p:cNvSpPr>
            <a:spLocks noGrp="1"/>
          </p:cNvSpPr>
          <p:nvPr>
            <p:ph type="sldNum" sz="quarter" idx="4"/>
          </p:nvPr>
        </p:nvSpPr>
        <p:spPr>
          <a:xfrm>
            <a:off x="6457951" y="6356352"/>
            <a:ext cx="863600" cy="365125"/>
          </a:xfrm>
          <a:prstGeom prst="rect">
            <a:avLst/>
          </a:prstGeom>
        </p:spPr>
        <p:txBody>
          <a:bodyPr vert="horz" lIns="102398" tIns="51199" rIns="102398" bIns="51199" rtlCol="0" anchor="ctr"/>
          <a:lstStyle>
            <a:lvl1pPr algn="r">
              <a:defRPr sz="1300">
                <a:solidFill>
                  <a:schemeClr val="tx1">
                    <a:tint val="75000"/>
                  </a:schemeClr>
                </a:solidFill>
              </a:defRPr>
            </a:lvl1pPr>
          </a:lstStyle>
          <a:p>
            <a:pPr fontAlgn="auto">
              <a:spcBef>
                <a:spcPts val="0"/>
              </a:spcBef>
              <a:spcAft>
                <a:spcPts val="0"/>
              </a:spcAft>
            </a:pPr>
            <a:fld id="{C1064720-9D41-41ED-BA0B-EC04DD3983EB}" type="slidenum">
              <a:rPr lang="nl-NL" smtClean="0">
                <a:solidFill>
                  <a:prstClr val="black">
                    <a:tint val="75000"/>
                  </a:prstClr>
                </a:solidFill>
                <a:latin typeface="Arial"/>
              </a:rPr>
              <a:pPr fontAlgn="auto">
                <a:spcBef>
                  <a:spcPts val="0"/>
                </a:spcBef>
                <a:spcAft>
                  <a:spcPts val="0"/>
                </a:spcAft>
              </a:pPr>
              <a:t>‹nr.›</a:t>
            </a:fld>
            <a:endParaRPr lang="nl-NL">
              <a:solidFill>
                <a:prstClr val="black">
                  <a:tint val="75000"/>
                </a:prstClr>
              </a:solidFill>
              <a:latin typeface="Arial"/>
            </a:endParaRPr>
          </a:p>
        </p:txBody>
      </p:sp>
    </p:spTree>
    <p:extLst>
      <p:ext uri="{BB962C8B-B14F-4D97-AF65-F5344CB8AC3E}">
        <p14:creationId xmlns:p14="http://schemas.microsoft.com/office/powerpoint/2010/main" val="3459921070"/>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iming>
    <p:tnLst>
      <p:par>
        <p:cTn id="1" dur="indefinite" restart="never" nodeType="tmRoot"/>
      </p:par>
    </p:tnLst>
  </p:timing>
  <p:txStyles>
    <p:titleStyle>
      <a:lvl1pPr algn="l" defTabSz="1024103"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56025" indent="-256025" algn="l" defTabSz="1024103" rtl="0" eaLnBrk="1" latinLnBrk="0" hangingPunct="1">
        <a:lnSpc>
          <a:spcPct val="90000"/>
        </a:lnSpc>
        <a:spcBef>
          <a:spcPts val="1120"/>
        </a:spcBef>
        <a:buFont typeface="Arial" panose="020B0604020202020204" pitchFamily="34" charset="0"/>
        <a:buChar char="•"/>
        <a:defRPr sz="3100" kern="1200">
          <a:solidFill>
            <a:schemeClr val="tx1"/>
          </a:solidFill>
          <a:latin typeface="+mn-lt"/>
          <a:ea typeface="+mn-ea"/>
          <a:cs typeface="+mn-cs"/>
        </a:defRPr>
      </a:lvl1pPr>
      <a:lvl2pPr marL="768077" indent="-256025" algn="l" defTabSz="1024103" rtl="0" eaLnBrk="1" latinLnBrk="0" hangingPunct="1">
        <a:lnSpc>
          <a:spcPct val="90000"/>
        </a:lnSpc>
        <a:spcBef>
          <a:spcPts val="560"/>
        </a:spcBef>
        <a:buFont typeface="Arial" panose="020B0604020202020204" pitchFamily="34" charset="0"/>
        <a:buChar char="•"/>
        <a:defRPr sz="2700" kern="1200">
          <a:solidFill>
            <a:schemeClr val="tx1"/>
          </a:solidFill>
          <a:latin typeface="+mn-lt"/>
          <a:ea typeface="+mn-ea"/>
          <a:cs typeface="+mn-cs"/>
        </a:defRPr>
      </a:lvl2pPr>
      <a:lvl3pPr marL="1280128" indent="-256025" algn="l" defTabSz="1024103" rtl="0" eaLnBrk="1" latinLnBrk="0" hangingPunct="1">
        <a:lnSpc>
          <a:spcPct val="90000"/>
        </a:lnSpc>
        <a:spcBef>
          <a:spcPts val="560"/>
        </a:spcBef>
        <a:buFont typeface="Arial" panose="020B0604020202020204" pitchFamily="34" charset="0"/>
        <a:buChar char="•"/>
        <a:defRPr sz="2300" kern="1200">
          <a:solidFill>
            <a:schemeClr val="tx1"/>
          </a:solidFill>
          <a:latin typeface="+mn-lt"/>
          <a:ea typeface="+mn-ea"/>
          <a:cs typeface="+mn-cs"/>
        </a:defRPr>
      </a:lvl3pPr>
      <a:lvl4pPr marL="1792179"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4pPr>
      <a:lvl5pPr marL="2304230"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5pPr>
      <a:lvl6pPr marL="2816281"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6pPr>
      <a:lvl7pPr marL="3328333"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7pPr>
      <a:lvl8pPr marL="3840384"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8pPr>
      <a:lvl9pPr marL="4352435" indent="-256025" algn="l" defTabSz="1024103" rtl="0" eaLnBrk="1" latinLnBrk="0" hangingPunct="1">
        <a:lnSpc>
          <a:spcPct val="90000"/>
        </a:lnSpc>
        <a:spcBef>
          <a:spcPts val="56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1024103" rtl="0" eaLnBrk="1" latinLnBrk="0" hangingPunct="1">
        <a:defRPr sz="2000" kern="1200">
          <a:solidFill>
            <a:schemeClr val="tx1"/>
          </a:solidFill>
          <a:latin typeface="+mn-lt"/>
          <a:ea typeface="+mn-ea"/>
          <a:cs typeface="+mn-cs"/>
        </a:defRPr>
      </a:lvl1pPr>
      <a:lvl2pPr marL="512051" algn="l" defTabSz="1024103" rtl="0" eaLnBrk="1" latinLnBrk="0" hangingPunct="1">
        <a:defRPr sz="2000" kern="1200">
          <a:solidFill>
            <a:schemeClr val="tx1"/>
          </a:solidFill>
          <a:latin typeface="+mn-lt"/>
          <a:ea typeface="+mn-ea"/>
          <a:cs typeface="+mn-cs"/>
        </a:defRPr>
      </a:lvl2pPr>
      <a:lvl3pPr marL="1024103" algn="l" defTabSz="1024103" rtl="0" eaLnBrk="1" latinLnBrk="0" hangingPunct="1">
        <a:defRPr sz="2000" kern="1200">
          <a:solidFill>
            <a:schemeClr val="tx1"/>
          </a:solidFill>
          <a:latin typeface="+mn-lt"/>
          <a:ea typeface="+mn-ea"/>
          <a:cs typeface="+mn-cs"/>
        </a:defRPr>
      </a:lvl3pPr>
      <a:lvl4pPr marL="1536153" algn="l" defTabSz="1024103" rtl="0" eaLnBrk="1" latinLnBrk="0" hangingPunct="1">
        <a:defRPr sz="2000" kern="1200">
          <a:solidFill>
            <a:schemeClr val="tx1"/>
          </a:solidFill>
          <a:latin typeface="+mn-lt"/>
          <a:ea typeface="+mn-ea"/>
          <a:cs typeface="+mn-cs"/>
        </a:defRPr>
      </a:lvl4pPr>
      <a:lvl5pPr marL="2048205" algn="l" defTabSz="1024103" rtl="0" eaLnBrk="1" latinLnBrk="0" hangingPunct="1">
        <a:defRPr sz="2000" kern="1200">
          <a:solidFill>
            <a:schemeClr val="tx1"/>
          </a:solidFill>
          <a:latin typeface="+mn-lt"/>
          <a:ea typeface="+mn-ea"/>
          <a:cs typeface="+mn-cs"/>
        </a:defRPr>
      </a:lvl5pPr>
      <a:lvl6pPr marL="2560256" algn="l" defTabSz="1024103" rtl="0" eaLnBrk="1" latinLnBrk="0" hangingPunct="1">
        <a:defRPr sz="2000" kern="1200">
          <a:solidFill>
            <a:schemeClr val="tx1"/>
          </a:solidFill>
          <a:latin typeface="+mn-lt"/>
          <a:ea typeface="+mn-ea"/>
          <a:cs typeface="+mn-cs"/>
        </a:defRPr>
      </a:lvl6pPr>
      <a:lvl7pPr marL="3072308" algn="l" defTabSz="1024103" rtl="0" eaLnBrk="1" latinLnBrk="0" hangingPunct="1">
        <a:defRPr sz="2000" kern="1200">
          <a:solidFill>
            <a:schemeClr val="tx1"/>
          </a:solidFill>
          <a:latin typeface="+mn-lt"/>
          <a:ea typeface="+mn-ea"/>
          <a:cs typeface="+mn-cs"/>
        </a:defRPr>
      </a:lvl7pPr>
      <a:lvl8pPr marL="3584358" algn="l" defTabSz="1024103" rtl="0" eaLnBrk="1" latinLnBrk="0" hangingPunct="1">
        <a:defRPr sz="2000" kern="1200">
          <a:solidFill>
            <a:schemeClr val="tx1"/>
          </a:solidFill>
          <a:latin typeface="+mn-lt"/>
          <a:ea typeface="+mn-ea"/>
          <a:cs typeface="+mn-cs"/>
        </a:defRPr>
      </a:lvl8pPr>
      <a:lvl9pPr marL="4096410" algn="l" defTabSz="1024103"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0BB0B5B-6A45-48A0-8FD7-1AA1859C28E1}" type="datetimeFigureOut">
              <a:rPr lang="en-US" smtClean="0">
                <a:solidFill>
                  <a:prstClr val="black">
                    <a:tint val="75000"/>
                  </a:prstClr>
                </a:solidFill>
                <a:latin typeface="Calibri"/>
              </a:rPr>
              <a:pPr fontAlgn="auto">
                <a:spcBef>
                  <a:spcPts val="0"/>
                </a:spcBef>
                <a:spcAft>
                  <a:spcPts val="0"/>
                </a:spcAft>
              </a:pPr>
              <a:t>4/16/2019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AC0168C-113F-4B32-AAD7-48A99032D885}" type="slidenum">
              <a:rPr lang="en-US" smtClean="0">
                <a:solidFill>
                  <a:prstClr val="black">
                    <a:tint val="75000"/>
                  </a:prstClr>
                </a:solidFill>
                <a:latin typeface="Calibri"/>
              </a:rPr>
              <a:pPr fontAlgn="auto">
                <a:spcBef>
                  <a:spcPts val="0"/>
                </a:spcBef>
                <a:spcAft>
                  <a:spcPts val="0"/>
                </a:spcAft>
              </a:pPr>
              <a:t>‹nr.›</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6870728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BD3F6E8F-412B-41C0-8A96-EE95B2CB92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1710AA19-C726-4E8D-A412-E8F0B50E44C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54EC2CE4-779A-4C35-81E5-2CCB2EC86D1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29F4B60-D0B9-4498-9AF0-FB54CD95EF70}" type="datetimeFigureOut">
              <a:rPr lang="nl-NL" smtClean="0">
                <a:solidFill>
                  <a:prstClr val="black">
                    <a:tint val="75000"/>
                  </a:prstClr>
                </a:solidFill>
                <a:latin typeface="Calibri"/>
              </a:rPr>
              <a:pPr fontAlgn="auto">
                <a:spcBef>
                  <a:spcPts val="0"/>
                </a:spcBef>
                <a:spcAft>
                  <a:spcPts val="0"/>
                </a:spcAft>
              </a:pPr>
              <a:t>16-4-2019</a:t>
            </a:fld>
            <a:endParaRPr lang="nl-NL">
              <a:solidFill>
                <a:prstClr val="black">
                  <a:tint val="75000"/>
                </a:prstClr>
              </a:solidFill>
              <a:latin typeface="Calibri"/>
            </a:endParaRPr>
          </a:p>
        </p:txBody>
      </p:sp>
      <p:sp>
        <p:nvSpPr>
          <p:cNvPr id="5" name="Tijdelijke aanduiding voor voettekst 4">
            <a:extLst>
              <a:ext uri="{FF2B5EF4-FFF2-40B4-BE49-F238E27FC236}">
                <a16:creationId xmlns:a16="http://schemas.microsoft.com/office/drawing/2014/main" xmlns="" id="{58E92D09-B9F5-4F9A-A6F6-BFCC7D84FE9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endParaRPr>
          </a:p>
        </p:txBody>
      </p:sp>
      <p:sp>
        <p:nvSpPr>
          <p:cNvPr id="6" name="Tijdelijke aanduiding voor dianummer 5">
            <a:extLst>
              <a:ext uri="{FF2B5EF4-FFF2-40B4-BE49-F238E27FC236}">
                <a16:creationId xmlns:a16="http://schemas.microsoft.com/office/drawing/2014/main" xmlns="" id="{F7EBD3F9-23D3-46F2-97C4-DBF07C0F41A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09D4A4-4DBE-4E91-858D-B969DC19B53E}" type="slidenum">
              <a:rPr lang="nl-NL" smtClean="0">
                <a:solidFill>
                  <a:prstClr val="black">
                    <a:tint val="75000"/>
                  </a:prstClr>
                </a:solidFill>
                <a:latin typeface="Calibri"/>
              </a:rPr>
              <a:pPr fontAlgn="auto">
                <a:spcBef>
                  <a:spcPts val="0"/>
                </a:spcBef>
                <a:spcAft>
                  <a:spcPts val="0"/>
                </a:spcAft>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51428514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AB8C7BC-D078-46F8-A8DB-69C405F39F7C}" type="datetimeFigureOut">
              <a:rPr lang="nl-NL" smtClean="0">
                <a:solidFill>
                  <a:prstClr val="black">
                    <a:tint val="75000"/>
                  </a:prstClr>
                </a:solidFill>
                <a:latin typeface="Calibri"/>
              </a:rPr>
              <a:pPr fontAlgn="auto">
                <a:spcBef>
                  <a:spcPts val="0"/>
                </a:spcBef>
                <a:spcAft>
                  <a:spcPts val="0"/>
                </a:spcAft>
              </a:pPr>
              <a:t>16-4-2019</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14C81C8-4386-4F31-9120-840E88ACC1FC}" type="slidenum">
              <a:rPr lang="nl-NL" smtClean="0">
                <a:solidFill>
                  <a:prstClr val="black">
                    <a:tint val="75000"/>
                  </a:prstClr>
                </a:solidFill>
                <a:latin typeface="Calibri"/>
              </a:rPr>
              <a:pPr fontAlgn="auto">
                <a:spcBef>
                  <a:spcPts val="0"/>
                </a:spcBef>
                <a:spcAft>
                  <a:spcPts val="0"/>
                </a:spcAft>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804208763"/>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 xmlns:a16="http://schemas.microsoft.com/office/drawing/2014/main" id="{4A75B939-5385-471B-B7CA-6E069BE7CC58}"/>
              </a:ext>
            </a:extLst>
          </p:cNvPr>
          <p:cNvSpPr>
            <a:spLocks noGrp="1"/>
          </p:cNvSpPr>
          <p:nvPr>
            <p:ph type="dt" sz="half" idx="2"/>
          </p:nvPr>
        </p:nvSpPr>
        <p:spPr>
          <a:xfrm>
            <a:off x="457472" y="6356936"/>
            <a:ext cx="2133962" cy="364281"/>
          </a:xfrm>
          <a:prstGeom prst="rect">
            <a:avLst/>
          </a:prstGeom>
        </p:spPr>
        <p:txBody>
          <a:bodyPr vert="horz" lIns="104284" tIns="52142" rIns="104284" bIns="52142" rtlCol="0" anchor="ctr"/>
          <a:lstStyle>
            <a:lvl1pPr algn="l" defTabSz="945850" eaLnBrk="1" fontAlgn="auto" hangingPunct="1">
              <a:spcBef>
                <a:spcPts val="0"/>
              </a:spcBef>
              <a:spcAft>
                <a:spcPts val="0"/>
              </a:spcAft>
              <a:defRPr sz="1270">
                <a:solidFill>
                  <a:schemeClr val="tx1">
                    <a:tint val="75000"/>
                  </a:schemeClr>
                </a:solidFill>
                <a:latin typeface="+mn-lt"/>
                <a:cs typeface="+mn-cs"/>
              </a:defRPr>
            </a:lvl1pPr>
          </a:lstStyle>
          <a:p>
            <a:pPr>
              <a:defRPr/>
            </a:pPr>
            <a:fld id="{24832FB3-1E11-479C-950C-9D717BB392ED}" type="datetimeFigureOut">
              <a:rPr lang="nl-NL">
                <a:solidFill>
                  <a:prstClr val="black">
                    <a:tint val="75000"/>
                  </a:prstClr>
                </a:solidFill>
              </a:rPr>
              <a:pPr>
                <a:defRPr/>
              </a:pPr>
              <a:t>16-4-2019</a:t>
            </a:fld>
            <a:endParaRPr lang="nl-NL">
              <a:solidFill>
                <a:prstClr val="black">
                  <a:tint val="75000"/>
                </a:prstClr>
              </a:solidFill>
            </a:endParaRPr>
          </a:p>
        </p:txBody>
      </p:sp>
      <p:sp>
        <p:nvSpPr>
          <p:cNvPr id="5" name="Tijdelijke aanduiding voor voettekst 4">
            <a:extLst>
              <a:ext uri="{FF2B5EF4-FFF2-40B4-BE49-F238E27FC236}">
                <a16:creationId xmlns="" xmlns:a16="http://schemas.microsoft.com/office/drawing/2014/main" id="{6D9D7D68-C6B4-4DD0-827D-86C69FAB6E39}"/>
              </a:ext>
            </a:extLst>
          </p:cNvPr>
          <p:cNvSpPr>
            <a:spLocks noGrp="1"/>
          </p:cNvSpPr>
          <p:nvPr>
            <p:ph type="ftr" sz="quarter" idx="3"/>
          </p:nvPr>
        </p:nvSpPr>
        <p:spPr>
          <a:xfrm>
            <a:off x="3123569" y="6356936"/>
            <a:ext cx="2896867" cy="364281"/>
          </a:xfrm>
          <a:prstGeom prst="rect">
            <a:avLst/>
          </a:prstGeom>
        </p:spPr>
        <p:txBody>
          <a:bodyPr vert="horz" lIns="104284" tIns="52142" rIns="104284" bIns="52142" rtlCol="0" anchor="ctr"/>
          <a:lstStyle>
            <a:lvl1pPr algn="ctr" defTabSz="945850" eaLnBrk="1" fontAlgn="auto" hangingPunct="1">
              <a:spcBef>
                <a:spcPts val="0"/>
              </a:spcBef>
              <a:spcAft>
                <a:spcPts val="0"/>
              </a:spcAft>
              <a:defRPr sz="1270">
                <a:solidFill>
                  <a:schemeClr val="tx1">
                    <a:tint val="75000"/>
                  </a:schemeClr>
                </a:solidFill>
                <a:latin typeface="+mn-lt"/>
                <a:cs typeface="+mn-cs"/>
              </a:defRPr>
            </a:lvl1pPr>
          </a:lstStyle>
          <a:p>
            <a:pPr>
              <a:defRPr/>
            </a:pPr>
            <a:endParaRPr lang="nl-NL">
              <a:solidFill>
                <a:prstClr val="black">
                  <a:tint val="75000"/>
                </a:prstClr>
              </a:solidFill>
            </a:endParaRPr>
          </a:p>
        </p:txBody>
      </p:sp>
      <p:sp>
        <p:nvSpPr>
          <p:cNvPr id="6" name="Tijdelijke aanduiding voor dianummer 5">
            <a:extLst>
              <a:ext uri="{FF2B5EF4-FFF2-40B4-BE49-F238E27FC236}">
                <a16:creationId xmlns="" xmlns:a16="http://schemas.microsoft.com/office/drawing/2014/main" id="{552E0582-76F9-4FDB-9BC2-31C45A07D881}"/>
              </a:ext>
            </a:extLst>
          </p:cNvPr>
          <p:cNvSpPr>
            <a:spLocks noGrp="1"/>
          </p:cNvSpPr>
          <p:nvPr>
            <p:ph type="sldNum" sz="quarter" idx="4"/>
          </p:nvPr>
        </p:nvSpPr>
        <p:spPr>
          <a:xfrm>
            <a:off x="6552568" y="6356936"/>
            <a:ext cx="2133962" cy="364281"/>
          </a:xfrm>
          <a:prstGeom prst="rect">
            <a:avLst/>
          </a:prstGeom>
        </p:spPr>
        <p:txBody>
          <a:bodyPr vert="horz" wrap="square" lIns="104284" tIns="52142" rIns="104284" bIns="52142" numCol="1" anchor="ctr" anchorCtr="0" compatLnSpc="1">
            <a:prstTxWarp prst="textNoShape">
              <a:avLst/>
            </a:prstTxWarp>
          </a:bodyPr>
          <a:lstStyle>
            <a:lvl1pPr algn="r" eaLnBrk="1" hangingPunct="1">
              <a:defRPr sz="1270">
                <a:solidFill>
                  <a:srgbClr val="898989"/>
                </a:solidFill>
              </a:defRPr>
            </a:lvl1pPr>
          </a:lstStyle>
          <a:p>
            <a:pPr defTabSz="457200" fontAlgn="auto">
              <a:spcBef>
                <a:spcPts val="0"/>
              </a:spcBef>
              <a:spcAft>
                <a:spcPts val="0"/>
              </a:spcAft>
              <a:defRPr/>
            </a:pPr>
            <a:fld id="{F3AB515A-0F42-4D42-9C09-E30C79C0EA08}" type="slidenum">
              <a:rPr lang="nl-NL" altLang="en-US">
                <a:latin typeface="Calibri"/>
              </a:rPr>
              <a:pPr defTabSz="457200" fontAlgn="auto">
                <a:spcBef>
                  <a:spcPts val="0"/>
                </a:spcBef>
                <a:spcAft>
                  <a:spcPts val="0"/>
                </a:spcAft>
                <a:defRPr/>
              </a:pPr>
              <a:t>‹nr.›</a:t>
            </a:fld>
            <a:endParaRPr lang="nl-NL" altLang="en-US">
              <a:latin typeface="Calibri"/>
            </a:endParaRPr>
          </a:p>
        </p:txBody>
      </p:sp>
    </p:spTree>
    <p:extLst>
      <p:ext uri="{BB962C8B-B14F-4D97-AF65-F5344CB8AC3E}">
        <p14:creationId xmlns:p14="http://schemas.microsoft.com/office/powerpoint/2010/main" val="157972980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Lst>
  <p:txStyles>
    <p:titleStyle>
      <a:lvl1pPr algn="ctr" defTabSz="944550" rtl="0" eaLnBrk="0" fontAlgn="base" hangingPunct="0">
        <a:spcBef>
          <a:spcPct val="0"/>
        </a:spcBef>
        <a:spcAft>
          <a:spcPct val="0"/>
        </a:spcAft>
        <a:defRPr sz="4535" kern="1200">
          <a:solidFill>
            <a:schemeClr val="tx1"/>
          </a:solidFill>
          <a:latin typeface="+mj-lt"/>
          <a:ea typeface="+mj-ea"/>
          <a:cs typeface="+mj-cs"/>
        </a:defRPr>
      </a:lvl1pPr>
      <a:lvl2pPr algn="ctr" defTabSz="944550" rtl="0" eaLnBrk="0" fontAlgn="base" hangingPunct="0">
        <a:spcBef>
          <a:spcPct val="0"/>
        </a:spcBef>
        <a:spcAft>
          <a:spcPct val="0"/>
        </a:spcAft>
        <a:defRPr sz="4535">
          <a:solidFill>
            <a:schemeClr val="tx1"/>
          </a:solidFill>
          <a:latin typeface="Calibri" pitchFamily="34" charset="0"/>
        </a:defRPr>
      </a:lvl2pPr>
      <a:lvl3pPr algn="ctr" defTabSz="944550" rtl="0" eaLnBrk="0" fontAlgn="base" hangingPunct="0">
        <a:spcBef>
          <a:spcPct val="0"/>
        </a:spcBef>
        <a:spcAft>
          <a:spcPct val="0"/>
        </a:spcAft>
        <a:defRPr sz="4535">
          <a:solidFill>
            <a:schemeClr val="tx1"/>
          </a:solidFill>
          <a:latin typeface="Calibri" pitchFamily="34" charset="0"/>
        </a:defRPr>
      </a:lvl3pPr>
      <a:lvl4pPr algn="ctr" defTabSz="944550" rtl="0" eaLnBrk="0" fontAlgn="base" hangingPunct="0">
        <a:spcBef>
          <a:spcPct val="0"/>
        </a:spcBef>
        <a:spcAft>
          <a:spcPct val="0"/>
        </a:spcAft>
        <a:defRPr sz="4535">
          <a:solidFill>
            <a:schemeClr val="tx1"/>
          </a:solidFill>
          <a:latin typeface="Calibri" pitchFamily="34" charset="0"/>
        </a:defRPr>
      </a:lvl4pPr>
      <a:lvl5pPr algn="ctr" defTabSz="944550" rtl="0" eaLnBrk="0" fontAlgn="base" hangingPunct="0">
        <a:spcBef>
          <a:spcPct val="0"/>
        </a:spcBef>
        <a:spcAft>
          <a:spcPct val="0"/>
        </a:spcAft>
        <a:defRPr sz="4535">
          <a:solidFill>
            <a:schemeClr val="tx1"/>
          </a:solidFill>
          <a:latin typeface="Calibri" pitchFamily="34" charset="0"/>
        </a:defRPr>
      </a:lvl5pPr>
      <a:lvl6pPr marL="414680" algn="ctr" defTabSz="944550" rtl="0" fontAlgn="base">
        <a:spcBef>
          <a:spcPct val="0"/>
        </a:spcBef>
        <a:spcAft>
          <a:spcPct val="0"/>
        </a:spcAft>
        <a:defRPr sz="4535">
          <a:solidFill>
            <a:schemeClr val="tx1"/>
          </a:solidFill>
          <a:latin typeface="Calibri" pitchFamily="34" charset="0"/>
        </a:defRPr>
      </a:lvl6pPr>
      <a:lvl7pPr marL="829361" algn="ctr" defTabSz="944550" rtl="0" fontAlgn="base">
        <a:spcBef>
          <a:spcPct val="0"/>
        </a:spcBef>
        <a:spcAft>
          <a:spcPct val="0"/>
        </a:spcAft>
        <a:defRPr sz="4535">
          <a:solidFill>
            <a:schemeClr val="tx1"/>
          </a:solidFill>
          <a:latin typeface="Calibri" pitchFamily="34" charset="0"/>
        </a:defRPr>
      </a:lvl7pPr>
      <a:lvl8pPr marL="1244041" algn="ctr" defTabSz="944550" rtl="0" fontAlgn="base">
        <a:spcBef>
          <a:spcPct val="0"/>
        </a:spcBef>
        <a:spcAft>
          <a:spcPct val="0"/>
        </a:spcAft>
        <a:defRPr sz="4535">
          <a:solidFill>
            <a:schemeClr val="tx1"/>
          </a:solidFill>
          <a:latin typeface="Calibri" pitchFamily="34" charset="0"/>
        </a:defRPr>
      </a:lvl8pPr>
      <a:lvl9pPr marL="1658722" algn="ctr" defTabSz="944550" rtl="0" fontAlgn="base">
        <a:spcBef>
          <a:spcPct val="0"/>
        </a:spcBef>
        <a:spcAft>
          <a:spcPct val="0"/>
        </a:spcAft>
        <a:defRPr sz="4535">
          <a:solidFill>
            <a:schemeClr val="tx1"/>
          </a:solidFill>
          <a:latin typeface="Calibri" pitchFamily="34" charset="0"/>
        </a:defRPr>
      </a:lvl9pPr>
    </p:titleStyle>
    <p:bodyStyle>
      <a:lvl1pPr marL="354206" indent="-354206" algn="l" defTabSz="944550" rtl="0" eaLnBrk="0" fontAlgn="base" hangingPunct="0">
        <a:spcBef>
          <a:spcPct val="20000"/>
        </a:spcBef>
        <a:spcAft>
          <a:spcPct val="0"/>
        </a:spcAft>
        <a:buFont typeface="Arial" panose="020B0604020202020204" pitchFamily="34" charset="0"/>
        <a:buChar char="•"/>
        <a:defRPr sz="3356"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902"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2086"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2086"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2086"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2086" kern="1200">
          <a:solidFill>
            <a:schemeClr val="tx1"/>
          </a:solidFill>
          <a:latin typeface="+mn-lt"/>
          <a:ea typeface="+mn-ea"/>
          <a:cs typeface="+mn-cs"/>
        </a:defRPr>
      </a:lvl9pPr>
    </p:bodyStyle>
    <p:otherStyle>
      <a:defPPr>
        <a:defRPr lang="nl-NL"/>
      </a:defPPr>
      <a:lvl1pPr marL="0" algn="l" defTabSz="945850" rtl="0" eaLnBrk="1" latinLnBrk="0" hangingPunct="1">
        <a:defRPr sz="1905" kern="1200">
          <a:solidFill>
            <a:schemeClr val="tx1"/>
          </a:solidFill>
          <a:latin typeface="+mn-lt"/>
          <a:ea typeface="+mn-ea"/>
          <a:cs typeface="+mn-cs"/>
        </a:defRPr>
      </a:lvl1pPr>
      <a:lvl2pPr marL="472926" algn="l" defTabSz="945850" rtl="0" eaLnBrk="1" latinLnBrk="0" hangingPunct="1">
        <a:defRPr sz="1905" kern="1200">
          <a:solidFill>
            <a:schemeClr val="tx1"/>
          </a:solidFill>
          <a:latin typeface="+mn-lt"/>
          <a:ea typeface="+mn-ea"/>
          <a:cs typeface="+mn-cs"/>
        </a:defRPr>
      </a:lvl2pPr>
      <a:lvl3pPr marL="945850" algn="l" defTabSz="945850" rtl="0" eaLnBrk="1" latinLnBrk="0" hangingPunct="1">
        <a:defRPr sz="1905" kern="1200">
          <a:solidFill>
            <a:schemeClr val="tx1"/>
          </a:solidFill>
          <a:latin typeface="+mn-lt"/>
          <a:ea typeface="+mn-ea"/>
          <a:cs typeface="+mn-cs"/>
        </a:defRPr>
      </a:lvl3pPr>
      <a:lvl4pPr marL="1418777" algn="l" defTabSz="945850" rtl="0" eaLnBrk="1" latinLnBrk="0" hangingPunct="1">
        <a:defRPr sz="1905" kern="1200">
          <a:solidFill>
            <a:schemeClr val="tx1"/>
          </a:solidFill>
          <a:latin typeface="+mn-lt"/>
          <a:ea typeface="+mn-ea"/>
          <a:cs typeface="+mn-cs"/>
        </a:defRPr>
      </a:lvl4pPr>
      <a:lvl5pPr marL="1891702" algn="l" defTabSz="945850" rtl="0" eaLnBrk="1" latinLnBrk="0" hangingPunct="1">
        <a:defRPr sz="1905" kern="1200">
          <a:solidFill>
            <a:schemeClr val="tx1"/>
          </a:solidFill>
          <a:latin typeface="+mn-lt"/>
          <a:ea typeface="+mn-ea"/>
          <a:cs typeface="+mn-cs"/>
        </a:defRPr>
      </a:lvl5pPr>
      <a:lvl6pPr marL="2364627" algn="l" defTabSz="945850" rtl="0" eaLnBrk="1" latinLnBrk="0" hangingPunct="1">
        <a:defRPr sz="1905" kern="1200">
          <a:solidFill>
            <a:schemeClr val="tx1"/>
          </a:solidFill>
          <a:latin typeface="+mn-lt"/>
          <a:ea typeface="+mn-ea"/>
          <a:cs typeface="+mn-cs"/>
        </a:defRPr>
      </a:lvl6pPr>
      <a:lvl7pPr marL="2837553" algn="l" defTabSz="945850" rtl="0" eaLnBrk="1" latinLnBrk="0" hangingPunct="1">
        <a:defRPr sz="1905" kern="1200">
          <a:solidFill>
            <a:schemeClr val="tx1"/>
          </a:solidFill>
          <a:latin typeface="+mn-lt"/>
          <a:ea typeface="+mn-ea"/>
          <a:cs typeface="+mn-cs"/>
        </a:defRPr>
      </a:lvl7pPr>
      <a:lvl8pPr marL="3310478" algn="l" defTabSz="945850" rtl="0" eaLnBrk="1" latinLnBrk="0" hangingPunct="1">
        <a:defRPr sz="1905" kern="1200">
          <a:solidFill>
            <a:schemeClr val="tx1"/>
          </a:solidFill>
          <a:latin typeface="+mn-lt"/>
          <a:ea typeface="+mn-ea"/>
          <a:cs typeface="+mn-cs"/>
        </a:defRPr>
      </a:lvl8pPr>
      <a:lvl9pPr marL="3783404" algn="l" defTabSz="945850" rtl="0" eaLnBrk="1" latinLnBrk="0" hangingPunct="1">
        <a:defRPr sz="190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6905227" y="2963336"/>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5"/>
            <a:ext cx="64008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685803"/>
            <a:ext cx="64008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6172203"/>
            <a:ext cx="120015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fontAlgn="auto">
              <a:spcBef>
                <a:spcPts val="0"/>
              </a:spcBef>
              <a:spcAft>
                <a:spcPts val="0"/>
              </a:spcAft>
            </a:pPr>
            <a:fld id="{2AFA535B-1488-443D-A26C-5D83DEC87E44}" type="datetimeFigureOut">
              <a:rPr lang="en-US" smtClean="0">
                <a:solidFill>
                  <a:srgbClr val="146194">
                    <a:lumMod val="50000"/>
                  </a:srgbClr>
                </a:solidFill>
              </a:rPr>
              <a:pPr defTabSz="457200" fontAlgn="auto">
                <a:spcBef>
                  <a:spcPts val="0"/>
                </a:spcBef>
                <a:spcAft>
                  <a:spcPts val="0"/>
                </a:spcAft>
              </a:pPr>
              <a:t>4/16/2019</a:t>
            </a:fld>
            <a:endParaRPr lang="en-US">
              <a:solidFill>
                <a:srgbClr val="146194">
                  <a:lumMod val="50000"/>
                </a:srgbClr>
              </a:solidFill>
            </a:endParaRPr>
          </a:p>
        </p:txBody>
      </p:sp>
      <p:sp>
        <p:nvSpPr>
          <p:cNvPr id="5" name="Footer Placeholder 4"/>
          <p:cNvSpPr>
            <a:spLocks noGrp="1"/>
          </p:cNvSpPr>
          <p:nvPr>
            <p:ph type="ftr" sz="quarter" idx="3"/>
          </p:nvPr>
        </p:nvSpPr>
        <p:spPr>
          <a:xfrm>
            <a:off x="513159" y="6172203"/>
            <a:ext cx="565785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fontAlgn="auto">
              <a:spcBef>
                <a:spcPts val="0"/>
              </a:spcBef>
              <a:spcAft>
                <a:spcPts val="0"/>
              </a:spcAft>
            </a:pPr>
            <a:endParaRPr lang="en-US">
              <a:solidFill>
                <a:srgbClr val="146194">
                  <a:lumMod val="50000"/>
                </a:srgbClr>
              </a:solidFill>
            </a:endParaRPr>
          </a:p>
        </p:txBody>
      </p:sp>
      <p:sp>
        <p:nvSpPr>
          <p:cNvPr id="6" name="Slide Number Placeholder 5"/>
          <p:cNvSpPr>
            <a:spLocks noGrp="1"/>
          </p:cNvSpPr>
          <p:nvPr>
            <p:ph type="sldNum" sz="quarter" idx="4"/>
          </p:nvPr>
        </p:nvSpPr>
        <p:spPr>
          <a:xfrm>
            <a:off x="7772400" y="5578478"/>
            <a:ext cx="856684"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fontAlgn="auto">
              <a:spcBef>
                <a:spcPts val="0"/>
              </a:spcBef>
              <a:spcAft>
                <a:spcPts val="0"/>
              </a:spcAft>
            </a:pPr>
            <a:fld id="{90C3C260-02D7-425E-AA0C-DFCE943A1DB1}" type="slidenum">
              <a:rPr lang="en-US" smtClean="0">
                <a:solidFill>
                  <a:srgbClr val="146194">
                    <a:lumMod val="50000"/>
                  </a:srgbClr>
                </a:solidFill>
              </a:rPr>
              <a:pPr defTabSz="457200" fontAlgn="auto">
                <a:spcBef>
                  <a:spcPts val="0"/>
                </a:spcBef>
                <a:spcAft>
                  <a:spcPts val="0"/>
                </a:spcAft>
              </a:pPr>
              <a:t>‹nr.›</a:t>
            </a:fld>
            <a:endParaRPr lang="en-US">
              <a:solidFill>
                <a:srgbClr val="146194">
                  <a:lumMod val="50000"/>
                </a:srgbClr>
              </a:solidFill>
            </a:endParaRPr>
          </a:p>
        </p:txBody>
      </p:sp>
    </p:spTree>
    <p:extLst>
      <p:ext uri="{BB962C8B-B14F-4D97-AF65-F5344CB8AC3E}">
        <p14:creationId xmlns:p14="http://schemas.microsoft.com/office/powerpoint/2010/main" val="2853724294"/>
      </p:ext>
    </p:extLst>
  </p:cSld>
  <p:clrMap bg1="dk1" tx1="lt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cap="all" baseline="0">
                <a:solidFill>
                  <a:srgbClr val="009BAA"/>
                </a:solidFill>
                <a:latin typeface="Gotham Book" pitchFamily="50" charset="0"/>
                <a:cs typeface="Gotham Book" pitchFamily="50" charset="0"/>
              </a:defRPr>
            </a:lvl1pPr>
          </a:lstStyle>
          <a:p>
            <a:pPr fontAlgn="auto">
              <a:spcBef>
                <a:spcPts val="0"/>
              </a:spcBef>
              <a:spcAft>
                <a:spcPts val="0"/>
              </a:spcAft>
            </a:pPr>
            <a:r>
              <a:rPr lang="nl-NL"/>
              <a:t>Strictly Confidential</a:t>
            </a:r>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BAA"/>
                </a:solidFill>
                <a:latin typeface="Gotham Book" pitchFamily="50" charset="0"/>
                <a:cs typeface="Gotham Book" pitchFamily="50" charset="0"/>
              </a:defRPr>
            </a:lvl1pPr>
          </a:lstStyle>
          <a:p>
            <a:pPr fontAlgn="auto">
              <a:spcBef>
                <a:spcPts val="0"/>
              </a:spcBef>
              <a:spcAft>
                <a:spcPts val="0"/>
              </a:spcAft>
            </a:pPr>
            <a:fld id="{2522CB95-8816-4C3B-B0FD-814F309283BE}" type="slidenum">
              <a:rPr lang="nl-NL" smtClean="0"/>
              <a:pPr fontAlgn="auto">
                <a:spcBef>
                  <a:spcPts val="0"/>
                </a:spcBef>
                <a:spcAft>
                  <a:spcPts val="0"/>
                </a:spcAft>
              </a:pPr>
              <a:t>‹nr.›</a:t>
            </a:fld>
            <a:endParaRPr lang="nl-NL"/>
          </a:p>
        </p:txBody>
      </p:sp>
    </p:spTree>
    <p:extLst>
      <p:ext uri="{BB962C8B-B14F-4D97-AF65-F5344CB8AC3E}">
        <p14:creationId xmlns:p14="http://schemas.microsoft.com/office/powerpoint/2010/main" val="268532563"/>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hf hdr="0" dt="0"/>
  <p:txStyles>
    <p:titleStyle>
      <a:lvl1pPr algn="ctr" defTabSz="914400" rtl="0" eaLnBrk="1" latinLnBrk="0" hangingPunct="1">
        <a:spcBef>
          <a:spcPct val="0"/>
        </a:spcBef>
        <a:buNone/>
        <a:defRPr sz="3600" kern="1200" cap="all" baseline="0">
          <a:solidFill>
            <a:schemeClr val="tx1"/>
          </a:solidFill>
          <a:latin typeface="Gotham" panose="02000604030000020004" pitchFamily="50"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otham Book" pitchFamily="50" charset="0"/>
          <a:ea typeface="+mn-ea"/>
          <a:cs typeface="Gotham Book" pitchFamily="50"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otham Book" pitchFamily="50" charset="0"/>
          <a:ea typeface="+mn-ea"/>
          <a:cs typeface="Gotham Book" pitchFamily="50"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otham Book" pitchFamily="50" charset="0"/>
          <a:ea typeface="+mn-ea"/>
          <a:cs typeface="Gotham Book" pitchFamily="50"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otham Book" pitchFamily="50" charset="0"/>
          <a:ea typeface="+mn-ea"/>
          <a:cs typeface="Gotham Book" pitchFamily="50"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otham Book" pitchFamily="50" charset="0"/>
          <a:ea typeface="+mn-ea"/>
          <a:cs typeface="Gotham Book"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7.xml"/><Relationship Id="rId4" Type="http://schemas.openxmlformats.org/officeDocument/2006/relationships/image" Target="../media/image5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7.xml"/><Relationship Id="rId5" Type="http://schemas.openxmlformats.org/officeDocument/2006/relationships/image" Target="../media/image61.jpeg"/><Relationship Id="rId4" Type="http://schemas.openxmlformats.org/officeDocument/2006/relationships/image" Target="../media/image6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98.xml"/></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1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8.xml"/></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9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dex-oil.com/" TargetMode="External"/><Relationship Id="rId1" Type="http://schemas.openxmlformats.org/officeDocument/2006/relationships/slideLayout" Target="../slideLayouts/slideLayout9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17.png"/><Relationship Id="rId4" Type="http://schemas.openxmlformats.org/officeDocument/2006/relationships/image" Target="../media/image16.wmf"/></Relationships>
</file>

<file path=ppt/slides/_rels/slide1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7.png"/><Relationship Id="rId4" Type="http://schemas.openxmlformats.org/officeDocument/2006/relationships/image" Target="../media/image16.wmf"/></Relationships>
</file>

<file path=ppt/slides/_rels/slide1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1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jpeg"/></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wmf"/></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wmf"/></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wmf"/></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6.wmf"/></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6.wmf"/></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6.wmf"/></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wmf"/></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6.wmf"/></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wmf"/></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6.wmf"/></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7.png"/><Relationship Id="rId4" Type="http://schemas.openxmlformats.org/officeDocument/2006/relationships/image" Target="../media/image16.wmf"/></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wmf"/></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2.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36.xml"/><Relationship Id="rId4" Type="http://schemas.openxmlformats.org/officeDocument/2006/relationships/image" Target="../media/image46.gif"/></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hyperlink" Target="https://sol.scouting.nl/lms/qualification/60/catalog/" TargetMode="Externa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hyperlink" Target="https://urldefense.proofpoint.com/v2/url?u=https-3A__sol.scouting.nl_lms_qualification_76_catalog_&amp;d=DwMFaQ&amp;c=udBTRvFvXC5Dhqg7UHpJlPps3mZ3LRxpb6__0PomBTQ&amp;r=uJbLSFs9gvEicZt0A2l-iuw0A8AL-BEFViHf3XG_5io&amp;m=sClhrOGwXyLLQU28w4HxqaoH0tgoaI-A1I05N9fVuzk&amp;s=6pzjiGLECeBNhYSOksejKJk_JJfpm-SDefxAmJdyvJo&amp;e=" TargetMode="Externa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7.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6BCBBB84-C1C7-4AE6-B10C-CA188D759BDC}" type="slidenum">
              <a:rPr lang="nl-NL" sz="1100"/>
              <a:pPr eaLnBrk="1" hangingPunct="1"/>
              <a:t>1</a:t>
            </a:fld>
            <a:endParaRPr lang="nl-NL" sz="1100"/>
          </a:p>
        </p:txBody>
      </p:sp>
      <p:sp>
        <p:nvSpPr>
          <p:cNvPr id="75779" name="Slide Number Placeholder 3"/>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0BE32017-326B-422B-9151-C700162BB476}" type="slidenum">
              <a:rPr lang="nl-NL" sz="1100" b="1"/>
              <a:pPr algn="r" eaLnBrk="1" hangingPunct="1"/>
              <a:t>1</a:t>
            </a:fld>
            <a:endParaRPr lang="nl-NL" sz="1100" b="1"/>
          </a:p>
        </p:txBody>
      </p:sp>
      <p:pic>
        <p:nvPicPr>
          <p:cNvPr id="75780" name="Picture 48" descr="zeeka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2212"/>
            <a:ext cx="9129712" cy="1313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2" descr="s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1775" y="4171950"/>
            <a:ext cx="1454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33"/>
          <p:cNvSpPr txBox="1">
            <a:spLocks noChangeArrowheads="1"/>
          </p:cNvSpPr>
          <p:nvPr/>
        </p:nvSpPr>
        <p:spPr bwMode="auto">
          <a:xfrm>
            <a:off x="5990432" y="5659441"/>
            <a:ext cx="2671762" cy="34961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r>
              <a:rPr lang="nl-NL" b="1" dirty="0"/>
              <a:t>Nieuwegein, 14 April 2019</a:t>
            </a:r>
            <a:endParaRPr lang="en-US" b="1" dirty="0"/>
          </a:p>
        </p:txBody>
      </p:sp>
      <p:sp>
        <p:nvSpPr>
          <p:cNvPr id="75783" name="Rectangle 44"/>
          <p:cNvSpPr>
            <a:spLocks noChangeArrowheads="1"/>
          </p:cNvSpPr>
          <p:nvPr/>
        </p:nvSpPr>
        <p:spPr bwMode="auto">
          <a:xfrm>
            <a:off x="5923757" y="2662239"/>
            <a:ext cx="2805112" cy="123110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sz="2300" b="1" u="sng" dirty="0"/>
              <a:t>WACHTSCHEPENDAG</a:t>
            </a:r>
          </a:p>
          <a:p>
            <a:r>
              <a:rPr lang="en-US" sz="2300" b="1" u="sng" dirty="0"/>
              <a:t>2019</a:t>
            </a:r>
          </a:p>
          <a:p>
            <a:endParaRPr lang="nl-NL" sz="1100" b="1" i="1" dirty="0"/>
          </a:p>
          <a:p>
            <a:r>
              <a:rPr lang="nl-NL" sz="2300" b="1" i="1" dirty="0">
                <a:solidFill>
                  <a:srgbClr val="FF0000"/>
                </a:solidFill>
              </a:rPr>
              <a:t>Welkom!</a:t>
            </a:r>
            <a:endParaRPr lang="en-US" sz="2300" b="1" i="1" dirty="0">
              <a:solidFill>
                <a:srgbClr val="FF0000"/>
              </a:solidFill>
            </a:endParaRPr>
          </a:p>
        </p:txBody>
      </p:sp>
      <p:pic>
        <p:nvPicPr>
          <p:cNvPr id="75784" name="Picture 49"/>
          <p:cNvPicPr>
            <a:picLocks noChangeAspect="1" noChangeArrowheads="1"/>
          </p:cNvPicPr>
          <p:nvPr/>
        </p:nvPicPr>
        <p:blipFill>
          <a:blip r:embed="rId5">
            <a:extLst>
              <a:ext uri="{28A0092B-C50C-407E-A947-70E740481C1C}">
                <a14:useLocalDpi xmlns:a14="http://schemas.microsoft.com/office/drawing/2010/main" val="0"/>
              </a:ext>
            </a:extLst>
          </a:blip>
          <a:srcRect l="78375" t="23140" r="5812" b="66859"/>
          <a:stretch>
            <a:fillRect/>
          </a:stretch>
        </p:blipFill>
        <p:spPr bwMode="auto">
          <a:xfrm>
            <a:off x="3228978" y="2181226"/>
            <a:ext cx="2409825" cy="81915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Lst>
        </p:spPr>
      </p:pic>
      <p:sp>
        <p:nvSpPr>
          <p:cNvPr id="75785"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a:t>
            </a:r>
            <a:r>
              <a:rPr lang="nl-NL" sz="1300" dirty="0" smtClean="0">
                <a:latin typeface="Trebuchet MS" pitchFamily="34" charset="0"/>
              </a:rPr>
              <a:t>2019</a:t>
            </a:r>
            <a:endParaRPr lang="nl-NL" sz="1300" dirty="0">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2242444070"/>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1304926" y="2533650"/>
            <a:ext cx="7663230" cy="69532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1457325" y="3068514"/>
            <a:ext cx="7686677" cy="378948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697414" y="1186965"/>
            <a:ext cx="1503485" cy="118475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5645671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864096"/>
          </a:xfrm>
        </p:spPr>
        <p:txBody>
          <a:bodyPr/>
          <a:lstStyle/>
          <a:p>
            <a:r>
              <a:rPr lang="nl-NL" dirty="0" smtClean="0"/>
              <a:t>Jachtvaren</a:t>
            </a:r>
            <a:endParaRPr lang="nl-NL" dirty="0"/>
          </a:p>
        </p:txBody>
      </p:sp>
      <p:sp>
        <p:nvSpPr>
          <p:cNvPr id="3" name="Ondertitel 2"/>
          <p:cNvSpPr>
            <a:spLocks noGrp="1"/>
          </p:cNvSpPr>
          <p:nvPr>
            <p:ph type="subTitle" idx="1"/>
          </p:nvPr>
        </p:nvSpPr>
        <p:spPr>
          <a:xfrm>
            <a:off x="683568" y="1340768"/>
            <a:ext cx="7848872" cy="4536504"/>
          </a:xfrm>
        </p:spPr>
        <p:txBody>
          <a:bodyPr>
            <a:normAutofit lnSpcReduction="10000"/>
          </a:bodyPr>
          <a:lstStyle/>
          <a:p>
            <a:pPr algn="l"/>
            <a:r>
              <a:rPr lang="nl-NL" sz="2000" b="1" dirty="0" smtClean="0">
                <a:solidFill>
                  <a:schemeClr val="tx1"/>
                </a:solidFill>
              </a:rPr>
              <a:t>De volgende stap is het verzamelen van de vaardigheidseisen, zowel theoretisch als praktisch.</a:t>
            </a:r>
          </a:p>
          <a:p>
            <a:pPr algn="l"/>
            <a:endParaRPr lang="nl-NL" sz="2000" b="1" dirty="0">
              <a:solidFill>
                <a:schemeClr val="tx1"/>
              </a:solidFill>
            </a:endParaRPr>
          </a:p>
          <a:p>
            <a:pPr algn="l"/>
            <a:r>
              <a:rPr lang="nl-NL" sz="2000" b="1" dirty="0" smtClean="0">
                <a:solidFill>
                  <a:schemeClr val="tx1"/>
                </a:solidFill>
              </a:rPr>
              <a:t>Theoretisch vaardigheidseisen, indien van toepassing, op het niveau van</a:t>
            </a:r>
          </a:p>
          <a:p>
            <a:pPr algn="l"/>
            <a:endParaRPr lang="nl-NL" sz="2000" b="1" dirty="0" smtClean="0">
              <a:solidFill>
                <a:schemeClr val="tx1"/>
              </a:solidFill>
            </a:endParaRPr>
          </a:p>
          <a:p>
            <a:pPr marL="285750" indent="-285750" algn="l">
              <a:buFont typeface="Arial" panose="020B0604020202020204" pitchFamily="34" charset="0"/>
              <a:buChar char="•"/>
            </a:pPr>
            <a:r>
              <a:rPr lang="nl-NL" sz="1800" b="1" dirty="0" smtClean="0">
                <a:solidFill>
                  <a:schemeClr val="tx1"/>
                </a:solidFill>
              </a:rPr>
              <a:t>Klein </a:t>
            </a:r>
            <a:r>
              <a:rPr lang="nl-NL" sz="1800" b="1" dirty="0">
                <a:solidFill>
                  <a:schemeClr val="tx1"/>
                </a:solidFill>
              </a:rPr>
              <a:t>Vaarbewijs I en Klein Vaarbewijs II, </a:t>
            </a:r>
            <a:endParaRPr lang="nl-NL" sz="1800" b="1" dirty="0" smtClean="0">
              <a:solidFill>
                <a:schemeClr val="tx1"/>
              </a:solidFill>
            </a:endParaRPr>
          </a:p>
          <a:p>
            <a:pPr marL="285750" indent="-285750" algn="l">
              <a:buFont typeface="Arial" panose="020B0604020202020204" pitchFamily="34" charset="0"/>
              <a:buChar char="•"/>
            </a:pPr>
            <a:r>
              <a:rPr lang="nl-NL" sz="1800" b="1" dirty="0" smtClean="0">
                <a:solidFill>
                  <a:schemeClr val="tx1"/>
                </a:solidFill>
              </a:rPr>
              <a:t>Theoretische </a:t>
            </a:r>
            <a:r>
              <a:rPr lang="nl-NL" sz="1800" b="1" dirty="0">
                <a:solidFill>
                  <a:schemeClr val="tx1"/>
                </a:solidFill>
              </a:rPr>
              <a:t>Kustnavigatie, </a:t>
            </a:r>
            <a:endParaRPr lang="nl-NL" sz="1800" b="1" dirty="0" smtClean="0">
              <a:solidFill>
                <a:schemeClr val="tx1"/>
              </a:solidFill>
            </a:endParaRPr>
          </a:p>
          <a:p>
            <a:pPr marL="285750" lvl="0" indent="-285750" algn="l">
              <a:buFont typeface="Arial" panose="020B0604020202020204" pitchFamily="34" charset="0"/>
              <a:buChar char="•"/>
            </a:pPr>
            <a:r>
              <a:rPr lang="en-GB" sz="1800" b="1" dirty="0" smtClean="0">
                <a:solidFill>
                  <a:schemeClr val="tx1"/>
                </a:solidFill>
              </a:rPr>
              <a:t>Maritieme communicatie: </a:t>
            </a:r>
          </a:p>
          <a:p>
            <a:pPr marL="742950" lvl="1" indent="-285750" algn="l">
              <a:buFont typeface="Arial" panose="020B0604020202020204" pitchFamily="34" charset="0"/>
              <a:buChar char="•"/>
            </a:pPr>
            <a:r>
              <a:rPr lang="nl-NL" sz="1600" b="1" dirty="0" smtClean="0">
                <a:solidFill>
                  <a:prstClr val="black"/>
                </a:solidFill>
              </a:rPr>
              <a:t>Basis </a:t>
            </a:r>
            <a:r>
              <a:rPr lang="nl-NL" sz="1600" b="1" dirty="0">
                <a:solidFill>
                  <a:prstClr val="black"/>
                </a:solidFill>
              </a:rPr>
              <a:t>Certificaat Marifonie, </a:t>
            </a:r>
          </a:p>
          <a:p>
            <a:pPr marL="742950" lvl="1" indent="-285750" algn="l">
              <a:buFont typeface="Arial" panose="020B0604020202020204" pitchFamily="34" charset="0"/>
              <a:buChar char="•"/>
            </a:pPr>
            <a:r>
              <a:rPr lang="en-GB" sz="1600" b="1" dirty="0" smtClean="0">
                <a:solidFill>
                  <a:schemeClr val="tx1"/>
                </a:solidFill>
              </a:rPr>
              <a:t>Marifonie </a:t>
            </a:r>
            <a:r>
              <a:rPr lang="en-GB" sz="1600" b="1" dirty="0">
                <a:solidFill>
                  <a:schemeClr val="tx1"/>
                </a:solidFill>
              </a:rPr>
              <a:t>(Marcom B) of RYA Short Range Certificate (SRC) </a:t>
            </a:r>
            <a:endParaRPr lang="nl-NL" sz="1600" b="1" dirty="0">
              <a:solidFill>
                <a:schemeClr val="tx1"/>
              </a:solidFill>
            </a:endParaRPr>
          </a:p>
          <a:p>
            <a:pPr marL="285750" indent="-285750" algn="l">
              <a:buFont typeface="Arial" panose="020B0604020202020204" pitchFamily="34" charset="0"/>
              <a:buChar char="•"/>
            </a:pPr>
            <a:r>
              <a:rPr lang="nl-NL" sz="1800" b="1" dirty="0" smtClean="0">
                <a:solidFill>
                  <a:schemeClr val="tx1"/>
                </a:solidFill>
              </a:rPr>
              <a:t>Reisvoorbereiding </a:t>
            </a:r>
            <a:r>
              <a:rPr lang="nl-NL" sz="1800" b="1" dirty="0">
                <a:solidFill>
                  <a:schemeClr val="tx1"/>
                </a:solidFill>
              </a:rPr>
              <a:t>Routering en Planning (</a:t>
            </a:r>
            <a:r>
              <a:rPr lang="nl-NL" sz="1800" b="1" dirty="0" err="1" smtClean="0">
                <a:solidFill>
                  <a:schemeClr val="tx1"/>
                </a:solidFill>
              </a:rPr>
              <a:t>RRenP</a:t>
            </a:r>
            <a:r>
              <a:rPr lang="nl-NL" sz="1800" b="1" dirty="0" smtClean="0">
                <a:solidFill>
                  <a:schemeClr val="tx1"/>
                </a:solidFill>
              </a:rPr>
              <a:t>)</a:t>
            </a:r>
          </a:p>
          <a:p>
            <a:pPr marL="285750" indent="-285750" algn="l">
              <a:buFont typeface="Arial" panose="020B0604020202020204" pitchFamily="34" charset="0"/>
              <a:buChar char="•"/>
            </a:pPr>
            <a:r>
              <a:rPr lang="en-GB" sz="1800" b="1" dirty="0" smtClean="0">
                <a:solidFill>
                  <a:schemeClr val="tx1"/>
                </a:solidFill>
              </a:rPr>
              <a:t>Offshore </a:t>
            </a:r>
            <a:r>
              <a:rPr lang="en-GB" sz="1800" b="1" dirty="0">
                <a:solidFill>
                  <a:schemeClr val="tx1"/>
                </a:solidFill>
              </a:rPr>
              <a:t>Personal Safety Training en/of First Aid.</a:t>
            </a:r>
            <a:endParaRPr lang="nl-NL" sz="1800" b="1" dirty="0">
              <a:solidFill>
                <a:schemeClr val="tx1"/>
              </a:solidFill>
            </a:endParaRPr>
          </a:p>
          <a:p>
            <a:pPr algn="l"/>
            <a:endParaRPr lang="nl-NL" sz="2000" b="1" dirty="0" smtClean="0">
              <a:solidFill>
                <a:schemeClr val="tx1"/>
              </a:solidFill>
            </a:endParaRPr>
          </a:p>
          <a:p>
            <a:pPr algn="l"/>
            <a:r>
              <a:rPr lang="nl-NL" sz="2000" b="1" dirty="0" smtClean="0">
                <a:solidFill>
                  <a:schemeClr val="tx1"/>
                </a:solidFill>
              </a:rPr>
              <a:t>Terughoudendheid bij het eisen van het halen van de certificaten.</a:t>
            </a:r>
          </a:p>
          <a:p>
            <a:pPr algn="l"/>
            <a:endParaRPr lang="nl-NL" sz="2000" b="1" dirty="0">
              <a:solidFill>
                <a:schemeClr val="tx1"/>
              </a:solidFill>
            </a:endParaRPr>
          </a:p>
        </p:txBody>
      </p:sp>
    </p:spTree>
    <p:extLst>
      <p:ext uri="{BB962C8B-B14F-4D97-AF65-F5344CB8AC3E}">
        <p14:creationId xmlns:p14="http://schemas.microsoft.com/office/powerpoint/2010/main" val="23254483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Praktische vaardigheidseisen</a:t>
            </a:r>
          </a:p>
          <a:p>
            <a:pPr algn="l"/>
            <a:r>
              <a:rPr lang="nl-NL" sz="2000" b="1" dirty="0" smtClean="0">
                <a:solidFill>
                  <a:schemeClr val="tx1"/>
                </a:solidFill>
              </a:rPr>
              <a:t> </a:t>
            </a:r>
            <a:endParaRPr lang="nl-NL" sz="2000" b="1" dirty="0">
              <a:solidFill>
                <a:schemeClr val="tx1"/>
              </a:solidFill>
            </a:endParaRPr>
          </a:p>
          <a:p>
            <a:pPr algn="l"/>
            <a:r>
              <a:rPr lang="nl-NL" sz="2000" b="1" dirty="0">
                <a:solidFill>
                  <a:schemeClr val="tx1"/>
                </a:solidFill>
              </a:rPr>
              <a:t>Uit de huidige Handboeken Jachtzeilen en Motorboot zijn </a:t>
            </a:r>
            <a:endParaRPr lang="nl-NL" sz="2000" b="1" dirty="0" smtClean="0">
              <a:solidFill>
                <a:schemeClr val="tx1"/>
              </a:solidFill>
            </a:endParaRPr>
          </a:p>
          <a:p>
            <a:pPr algn="l"/>
            <a:r>
              <a:rPr lang="nl-NL" sz="2000" b="1" dirty="0" smtClean="0">
                <a:solidFill>
                  <a:schemeClr val="tx1"/>
                </a:solidFill>
              </a:rPr>
              <a:t>de </a:t>
            </a:r>
            <a:r>
              <a:rPr lang="nl-NL" sz="2000" b="1" dirty="0">
                <a:solidFill>
                  <a:schemeClr val="tx1"/>
                </a:solidFill>
              </a:rPr>
              <a:t>vaardigheids- en theorie </a:t>
            </a:r>
            <a:r>
              <a:rPr lang="nl-NL" sz="2000" b="1" dirty="0" smtClean="0">
                <a:solidFill>
                  <a:schemeClr val="tx1"/>
                </a:solidFill>
              </a:rPr>
              <a:t>eisen</a:t>
            </a:r>
          </a:p>
          <a:p>
            <a:pPr marL="1257300" lvl="2" indent="-342900" algn="l">
              <a:buFont typeface="Arial" panose="020B0604020202020204" pitchFamily="34" charset="0"/>
              <a:buChar char="•"/>
            </a:pPr>
            <a:r>
              <a:rPr lang="nl-NL" sz="1800" b="1" dirty="0" smtClean="0">
                <a:solidFill>
                  <a:schemeClr val="tx1"/>
                </a:solidFill>
              </a:rPr>
              <a:t>opgenomen</a:t>
            </a:r>
            <a:r>
              <a:rPr lang="nl-NL" sz="1800" b="1" dirty="0">
                <a:solidFill>
                  <a:schemeClr val="tx1"/>
                </a:solidFill>
              </a:rPr>
              <a:t>,</a:t>
            </a:r>
          </a:p>
          <a:p>
            <a:pPr marL="1257300" lvl="2" indent="-342900" algn="l">
              <a:buFont typeface="Arial" panose="020B0604020202020204" pitchFamily="34" charset="0"/>
              <a:buChar char="•"/>
            </a:pPr>
            <a:r>
              <a:rPr lang="nl-NL" sz="1800" b="1" dirty="0">
                <a:solidFill>
                  <a:schemeClr val="tx1"/>
                </a:solidFill>
              </a:rPr>
              <a:t>h</a:t>
            </a:r>
            <a:r>
              <a:rPr lang="nl-NL" sz="1800" b="1" dirty="0" smtClean="0">
                <a:solidFill>
                  <a:schemeClr val="tx1"/>
                </a:solidFill>
              </a:rPr>
              <a:t>erverkaveld </a:t>
            </a:r>
            <a:r>
              <a:rPr lang="nl-NL" sz="1800" b="1" dirty="0">
                <a:solidFill>
                  <a:schemeClr val="tx1"/>
                </a:solidFill>
              </a:rPr>
              <a:t>en </a:t>
            </a:r>
            <a:endParaRPr lang="nl-NL" sz="1800" b="1" dirty="0" smtClean="0">
              <a:solidFill>
                <a:schemeClr val="tx1"/>
              </a:solidFill>
            </a:endParaRPr>
          </a:p>
          <a:p>
            <a:pPr marL="1257300" lvl="2" indent="-342900" algn="l">
              <a:buFont typeface="Arial" panose="020B0604020202020204" pitchFamily="34" charset="0"/>
              <a:buChar char="•"/>
            </a:pPr>
            <a:r>
              <a:rPr lang="nl-NL" sz="1800" b="1" dirty="0" smtClean="0">
                <a:solidFill>
                  <a:schemeClr val="tx1"/>
                </a:solidFill>
              </a:rPr>
              <a:t>gegroepeerd.</a:t>
            </a:r>
            <a:endParaRPr lang="nl-NL" sz="1800" b="1" dirty="0">
              <a:solidFill>
                <a:schemeClr val="tx1"/>
              </a:solidFill>
            </a:endParaRPr>
          </a:p>
          <a:p>
            <a:pPr algn="l"/>
            <a:endParaRPr lang="nl-NL" sz="2000" b="1" dirty="0" smtClean="0">
              <a:solidFill>
                <a:schemeClr val="tx1"/>
              </a:solidFill>
            </a:endParaRPr>
          </a:p>
          <a:p>
            <a:pPr algn="l"/>
            <a:r>
              <a:rPr lang="nl-NL" sz="2000" b="1" dirty="0" smtClean="0">
                <a:solidFill>
                  <a:schemeClr val="tx1"/>
                </a:solidFill>
              </a:rPr>
              <a:t>Nieuw Handboek Jachtvaren</a:t>
            </a:r>
            <a:endParaRPr lang="nl-NL" sz="2000" b="1" dirty="0">
              <a:solidFill>
                <a:schemeClr val="tx1"/>
              </a:solidFill>
            </a:endParaRPr>
          </a:p>
        </p:txBody>
      </p:sp>
    </p:spTree>
    <p:extLst>
      <p:ext uri="{BB962C8B-B14F-4D97-AF65-F5344CB8AC3E}">
        <p14:creationId xmlns:p14="http://schemas.microsoft.com/office/powerpoint/2010/main" val="17511675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467544" y="1484784"/>
            <a:ext cx="8201000" cy="4226024"/>
          </a:xfrm>
        </p:spPr>
        <p:txBody>
          <a:bodyPr>
            <a:normAutofit/>
          </a:bodyPr>
          <a:lstStyle/>
          <a:p>
            <a:pPr algn="l"/>
            <a:r>
              <a:rPr lang="nl-NL" sz="2000" b="1" dirty="0" smtClean="0">
                <a:solidFill>
                  <a:schemeClr val="tx1"/>
                </a:solidFill>
              </a:rPr>
              <a:t>De vaardigheidseisen</a:t>
            </a:r>
            <a:endParaRPr lang="nl-NL" sz="2000" b="1" dirty="0">
              <a:solidFill>
                <a:schemeClr val="tx1"/>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1597072591"/>
              </p:ext>
            </p:extLst>
          </p:nvPr>
        </p:nvGraphicFramePr>
        <p:xfrm>
          <a:off x="457200" y="2132857"/>
          <a:ext cx="8229600" cy="3830393"/>
        </p:xfrm>
        <a:graphic>
          <a:graphicData uri="http://schemas.openxmlformats.org/drawingml/2006/table">
            <a:tbl>
              <a:tblPr firstRow="1" firstCol="1" bandRow="1"/>
              <a:tblGrid>
                <a:gridCol w="3394720"/>
                <a:gridCol w="1260745"/>
                <a:gridCol w="1080743"/>
                <a:gridCol w="1114896"/>
                <a:gridCol w="1378496"/>
              </a:tblGrid>
              <a:tr h="648071">
                <a:tc>
                  <a:txBody>
                    <a:bodyPr/>
                    <a:lstStyle/>
                    <a:p>
                      <a:pPr>
                        <a:lnSpc>
                          <a:spcPct val="115000"/>
                        </a:lnSpc>
                        <a:spcAft>
                          <a:spcPts val="0"/>
                        </a:spcAft>
                      </a:pPr>
                      <a:r>
                        <a:rPr lang="nl-NL" sz="1400" b="1" kern="1200" dirty="0">
                          <a:solidFill>
                            <a:schemeClr val="tx1"/>
                          </a:solidFill>
                          <a:latin typeface="+mn-lt"/>
                          <a:ea typeface="+mn-ea"/>
                          <a:cs typeface="+mn-cs"/>
                        </a:rPr>
                        <a:t> </a:t>
                      </a:r>
                    </a:p>
                    <a:p>
                      <a:pPr>
                        <a:lnSpc>
                          <a:spcPct val="115000"/>
                        </a:lnSpc>
                        <a:spcAft>
                          <a:spcPts val="0"/>
                        </a:spcAft>
                      </a:pPr>
                      <a:r>
                        <a:rPr lang="nl-NL" sz="1400" b="1" kern="1200" dirty="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Bemanningslid</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Dagschipper</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Schipper</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Jachtschipper/</a:t>
                      </a:r>
                    </a:p>
                    <a:p>
                      <a:pPr>
                        <a:lnSpc>
                          <a:spcPct val="115000"/>
                        </a:lnSpc>
                        <a:spcAft>
                          <a:spcPts val="0"/>
                        </a:spcAft>
                      </a:pPr>
                      <a:r>
                        <a:rPr lang="nl-NL" sz="1400" b="1" kern="1200">
                          <a:solidFill>
                            <a:schemeClr val="tx1"/>
                          </a:solidFill>
                          <a:latin typeface="+mn-lt"/>
                          <a:ea typeface="+mn-ea"/>
                          <a:cs typeface="+mn-cs"/>
                        </a:rPr>
                        <a:t>Instructeur niveau</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80">
                <a:tc>
                  <a:txBody>
                    <a:bodyPr/>
                    <a:lstStyle/>
                    <a:p>
                      <a:pPr>
                        <a:lnSpc>
                          <a:spcPct val="115000"/>
                        </a:lnSpc>
                        <a:spcAft>
                          <a:spcPts val="0"/>
                        </a:spcAft>
                      </a:pPr>
                      <a:r>
                        <a:rPr lang="nl-NL" sz="1400" b="1" kern="1200" dirty="0" smtClean="0">
                          <a:solidFill>
                            <a:schemeClr val="tx1"/>
                          </a:solidFill>
                          <a:latin typeface="+mn-lt"/>
                          <a:ea typeface="+mn-ea"/>
                          <a:cs typeface="+mn-cs"/>
                        </a:rPr>
                        <a:t>Jachtvaren Motormodule (</a:t>
                      </a:r>
                      <a:r>
                        <a:rPr lang="nl-NL" sz="1400" b="1" kern="1200" baseline="0" dirty="0" smtClean="0">
                          <a:solidFill>
                            <a:schemeClr val="tx1"/>
                          </a:solidFill>
                          <a:latin typeface="+mn-lt"/>
                          <a:ea typeface="+mn-ea"/>
                          <a:cs typeface="+mn-cs"/>
                        </a:rPr>
                        <a:t>M)</a:t>
                      </a:r>
                      <a:endParaRPr lang="nl-NL" sz="1400" b="1" kern="1200" dirty="0">
                        <a:solidFill>
                          <a:schemeClr val="tx1"/>
                        </a:solidFill>
                        <a:latin typeface="+mn-lt"/>
                        <a:ea typeface="+mn-ea"/>
                        <a:cs typeface="+mn-cs"/>
                      </a:endParaRPr>
                    </a:p>
                    <a:p>
                      <a:pPr>
                        <a:lnSpc>
                          <a:spcPct val="115000"/>
                        </a:lnSpc>
                        <a:spcAft>
                          <a:spcPts val="0"/>
                        </a:spcAft>
                      </a:pPr>
                      <a:r>
                        <a:rPr lang="nl-NL" sz="1400" b="1" kern="1200" dirty="0">
                          <a:solidFill>
                            <a:schemeClr val="tx1"/>
                          </a:solidFill>
                          <a:latin typeface="+mn-lt"/>
                          <a:ea typeface="+mn-ea"/>
                          <a:cs typeface="+mn-cs"/>
                        </a:rPr>
                        <a:t>(gemeenschappelijke deel van motorjacht en zeiljacht varen op niet stromend water)</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 I</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II</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III</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IV</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nSpc>
                          <a:spcPct val="115000"/>
                        </a:lnSpc>
                        <a:spcAft>
                          <a:spcPts val="0"/>
                        </a:spcAft>
                      </a:pPr>
                      <a:r>
                        <a:rPr lang="nl-NL" sz="1400" b="1" kern="1200" dirty="0">
                          <a:solidFill>
                            <a:schemeClr val="tx1"/>
                          </a:solidFill>
                          <a:latin typeface="+mn-lt"/>
                          <a:ea typeface="+mn-ea"/>
                          <a:cs typeface="+mn-cs"/>
                        </a:rPr>
                        <a:t>Eisen Praktijk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083">
                <a:tc>
                  <a:txBody>
                    <a:bodyPr/>
                    <a:lstStyle/>
                    <a:p>
                      <a:pPr>
                        <a:lnSpc>
                          <a:spcPct val="115000"/>
                        </a:lnSpc>
                        <a:spcAft>
                          <a:spcPts val="0"/>
                        </a:spcAft>
                      </a:pPr>
                      <a:r>
                        <a:rPr lang="nl-NL" sz="1400" b="1" kern="1200" dirty="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981">
                <a:tc>
                  <a:txBody>
                    <a:bodyPr/>
                    <a:lstStyle/>
                    <a:p>
                      <a:pPr>
                        <a:lnSpc>
                          <a:spcPct val="115000"/>
                        </a:lnSpc>
                        <a:spcAft>
                          <a:spcPts val="0"/>
                        </a:spcAft>
                      </a:pPr>
                      <a:r>
                        <a:rPr lang="nl-NL" sz="1600" b="1" i="1" kern="1200" dirty="0">
                          <a:solidFill>
                            <a:schemeClr val="tx1"/>
                          </a:solidFill>
                          <a:latin typeface="+mn-lt"/>
                          <a:ea typeface="+mn-ea"/>
                          <a:cs typeface="+mn-cs"/>
                        </a:rPr>
                        <a:t>Het schip en  basale zaken</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rgbClr val="0070C0"/>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rgbClr val="0070C0"/>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rgbClr val="0070C0"/>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rgbClr val="0070C0"/>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nSpc>
                          <a:spcPct val="115000"/>
                        </a:lnSpc>
                        <a:spcAft>
                          <a:spcPts val="0"/>
                        </a:spcAft>
                      </a:pPr>
                      <a:r>
                        <a:rPr lang="nl-NL" sz="1400" b="1" kern="1200" dirty="0">
                          <a:solidFill>
                            <a:schemeClr val="tx1"/>
                          </a:solidFill>
                          <a:latin typeface="+mn-lt"/>
                          <a:ea typeface="+mn-ea"/>
                          <a:cs typeface="+mn-cs"/>
                        </a:rPr>
                        <a:t>Vaarklaar maken van het schip en controleren van het schip</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nSpc>
                          <a:spcPct val="115000"/>
                        </a:lnSpc>
                        <a:spcAft>
                          <a:spcPts val="0"/>
                        </a:spcAft>
                      </a:pPr>
                      <a:r>
                        <a:rPr lang="nl-NL" sz="1400" b="1" kern="1200" dirty="0">
                          <a:solidFill>
                            <a:schemeClr val="tx1"/>
                          </a:solidFill>
                          <a:latin typeface="+mn-lt"/>
                          <a:ea typeface="+mn-ea"/>
                          <a:cs typeface="+mn-cs"/>
                        </a:rPr>
                        <a:t>Inzicht in waterdichtheid van het schip</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 </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nSpc>
                          <a:spcPct val="115000"/>
                        </a:lnSpc>
                        <a:spcAft>
                          <a:spcPts val="0"/>
                        </a:spcAft>
                      </a:pPr>
                      <a:r>
                        <a:rPr lang="nl-NL" sz="1400" b="1" kern="1200">
                          <a:solidFill>
                            <a:schemeClr val="tx1"/>
                          </a:solidFill>
                          <a:latin typeface="+mn-lt"/>
                          <a:ea typeface="+mn-ea"/>
                          <a:cs typeface="+mn-cs"/>
                        </a:rPr>
                        <a:t>Aan dek werken</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400" b="1" kern="1200" dirty="0">
                          <a:solidFill>
                            <a:schemeClr val="tx1"/>
                          </a:solidFill>
                          <a:latin typeface="+mn-lt"/>
                          <a:ea typeface="+mn-ea"/>
                          <a:cs typeface="+mn-cs"/>
                        </a:rPr>
                        <a:t>x</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3606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864096"/>
          </a:xfrm>
        </p:spPr>
        <p:txBody>
          <a:bodyPr/>
          <a:lstStyle/>
          <a:p>
            <a:r>
              <a:rPr lang="nl-NL" dirty="0" smtClean="0"/>
              <a:t>Jachtvaren</a:t>
            </a:r>
            <a:endParaRPr lang="nl-NL" dirty="0"/>
          </a:p>
        </p:txBody>
      </p:sp>
      <p:sp>
        <p:nvSpPr>
          <p:cNvPr id="3" name="Ondertitel 2"/>
          <p:cNvSpPr>
            <a:spLocks noGrp="1"/>
          </p:cNvSpPr>
          <p:nvPr>
            <p:ph type="subTitle" idx="1"/>
          </p:nvPr>
        </p:nvSpPr>
        <p:spPr>
          <a:xfrm>
            <a:off x="539552" y="1340768"/>
            <a:ext cx="8136904" cy="4896544"/>
          </a:xfrm>
        </p:spPr>
        <p:txBody>
          <a:bodyPr>
            <a:noAutofit/>
          </a:bodyPr>
          <a:lstStyle/>
          <a:p>
            <a:pPr algn="just">
              <a:lnSpc>
                <a:spcPct val="115000"/>
              </a:lnSpc>
              <a:spcAft>
                <a:spcPts val="0"/>
              </a:spcAft>
            </a:pPr>
            <a:r>
              <a:rPr lang="nl-NL" sz="2000" b="1" dirty="0" smtClean="0">
                <a:solidFill>
                  <a:schemeClr val="tx1"/>
                </a:solidFill>
              </a:rPr>
              <a:t>.</a:t>
            </a:r>
            <a:endParaRPr lang="nl-NL" sz="2000" b="1" dirty="0">
              <a:solidFill>
                <a:schemeClr val="tx1"/>
              </a:solidFill>
            </a:endParaRPr>
          </a:p>
        </p:txBody>
      </p:sp>
      <p:graphicFrame>
        <p:nvGraphicFramePr>
          <p:cNvPr id="4" name="Tabel 3"/>
          <p:cNvGraphicFramePr>
            <a:graphicFrameLocks noGrp="1"/>
          </p:cNvGraphicFramePr>
          <p:nvPr>
            <p:extLst>
              <p:ext uri="{D42A27DB-BD31-4B8C-83A1-F6EECF244321}">
                <p14:modId xmlns:p14="http://schemas.microsoft.com/office/powerpoint/2010/main" val="81309642"/>
              </p:ext>
            </p:extLst>
          </p:nvPr>
        </p:nvGraphicFramePr>
        <p:xfrm>
          <a:off x="539552" y="1412776"/>
          <a:ext cx="8064896" cy="4858740"/>
        </p:xfrm>
        <a:graphic>
          <a:graphicData uri="http://schemas.openxmlformats.org/drawingml/2006/table">
            <a:tbl>
              <a:tblPr firstRow="1" firstCol="1" bandRow="1"/>
              <a:tblGrid>
                <a:gridCol w="1129269"/>
                <a:gridCol w="6935627"/>
              </a:tblGrid>
              <a:tr h="576064">
                <a:tc gridSpan="2">
                  <a:txBody>
                    <a:bodyPr/>
                    <a:lstStyle/>
                    <a:p>
                      <a:pPr>
                        <a:lnSpc>
                          <a:spcPct val="115000"/>
                        </a:lnSpc>
                        <a:spcAft>
                          <a:spcPts val="0"/>
                        </a:spcAft>
                      </a:pPr>
                      <a:r>
                        <a:rPr lang="nl-NL" sz="900" b="1" dirty="0" smtClean="0">
                          <a:effectLst/>
                          <a:latin typeface="Verdana"/>
                          <a:ea typeface="Calibri"/>
                          <a:cs typeface="Arial"/>
                        </a:rPr>
                        <a:t>Jachtvaren Motor module (M) </a:t>
                      </a:r>
                      <a:endParaRPr lang="nl-NL" sz="1000" dirty="0">
                        <a:effectLst/>
                        <a:latin typeface="Calibri"/>
                        <a:ea typeface="Calibri"/>
                        <a:cs typeface="Arial"/>
                      </a:endParaRPr>
                    </a:p>
                    <a:p>
                      <a:pPr>
                        <a:lnSpc>
                          <a:spcPct val="115000"/>
                        </a:lnSpc>
                        <a:spcAft>
                          <a:spcPts val="0"/>
                        </a:spcAft>
                      </a:pPr>
                      <a:r>
                        <a:rPr lang="nl-NL" sz="900" dirty="0">
                          <a:effectLst/>
                          <a:latin typeface="Verdana"/>
                          <a:ea typeface="Calibri"/>
                          <a:cs typeface="Arial"/>
                        </a:rPr>
                        <a:t>non tidal en </a:t>
                      </a:r>
                      <a:r>
                        <a:rPr lang="nl-NL" sz="900" dirty="0" smtClean="0">
                          <a:effectLst/>
                          <a:latin typeface="Verdana"/>
                          <a:ea typeface="Calibri"/>
                          <a:cs typeface="Arial"/>
                        </a:rPr>
                        <a:t>tidal</a:t>
                      </a:r>
                      <a:endParaRPr lang="nl-NL" sz="1000" dirty="0">
                        <a:effectLst/>
                        <a:latin typeface="Calibri"/>
                        <a:ea typeface="Calibri"/>
                        <a:cs typeface="Arial"/>
                      </a:endParaRPr>
                    </a:p>
                    <a:p>
                      <a:pPr>
                        <a:lnSpc>
                          <a:spcPct val="115000"/>
                        </a:lnSpc>
                        <a:spcAft>
                          <a:spcPts val="0"/>
                        </a:spcAft>
                      </a:pPr>
                      <a:r>
                        <a:rPr lang="nl-NL" sz="900" dirty="0">
                          <a:solidFill>
                            <a:srgbClr val="0070C0"/>
                          </a:solidFill>
                          <a:effectLst/>
                          <a:latin typeface="Verdana"/>
                          <a:ea typeface="Calibri"/>
                          <a:cs typeface="Arial"/>
                        </a:rPr>
                        <a:t> </a:t>
                      </a:r>
                      <a:r>
                        <a:rPr lang="nl-NL" sz="900" dirty="0" smtClean="0">
                          <a:solidFill>
                            <a:srgbClr val="0070C0"/>
                          </a:solidFill>
                          <a:effectLst/>
                          <a:latin typeface="Verdana"/>
                          <a:ea typeface="Calibri"/>
                          <a:cs typeface="Arial"/>
                        </a:rPr>
                        <a:t>..</a:t>
                      </a: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r>
              <a:tr h="319506">
                <a:tc gridSpan="2">
                  <a:txBody>
                    <a:bodyPr/>
                    <a:lstStyle/>
                    <a:p>
                      <a:pPr algn="ctr">
                        <a:lnSpc>
                          <a:spcPct val="115000"/>
                        </a:lnSpc>
                        <a:spcAft>
                          <a:spcPts val="0"/>
                        </a:spcAft>
                      </a:pPr>
                      <a:r>
                        <a:rPr lang="nl-NL" sz="900" b="1" dirty="0">
                          <a:effectLst/>
                          <a:latin typeface="Verdana"/>
                          <a:ea typeface="Calibri"/>
                          <a:cs typeface="Arial"/>
                        </a:rPr>
                        <a:t>Praktijk eisen</a:t>
                      </a:r>
                      <a:endParaRPr lang="nl-NL" sz="1000" dirty="0">
                        <a:effectLst/>
                        <a:latin typeface="Calibri"/>
                        <a:ea typeface="Calibri"/>
                        <a:cs typeface="Arial"/>
                      </a:endParaRPr>
                    </a:p>
                    <a:p>
                      <a:pPr>
                        <a:lnSpc>
                          <a:spcPct val="115000"/>
                        </a:lnSpc>
                        <a:spcAft>
                          <a:spcPts val="0"/>
                        </a:spcAft>
                      </a:pPr>
                      <a:r>
                        <a:rPr lang="nl-NL" sz="900" dirty="0">
                          <a:solidFill>
                            <a:srgbClr val="0070C0"/>
                          </a:solidFill>
                          <a:effectLst/>
                          <a:latin typeface="Verdana"/>
                          <a:ea typeface="Calibri"/>
                          <a:cs typeface="Arial"/>
                        </a:rPr>
                        <a:t> </a:t>
                      </a: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r>
              <a:tr h="159753">
                <a:tc gridSpan="2">
                  <a:txBody>
                    <a:bodyPr/>
                    <a:lstStyle/>
                    <a:p>
                      <a:pPr>
                        <a:lnSpc>
                          <a:spcPct val="115000"/>
                        </a:lnSpc>
                        <a:spcAft>
                          <a:spcPts val="0"/>
                        </a:spcAft>
                      </a:pPr>
                      <a:r>
                        <a:rPr lang="nl-NL" sz="900" b="1" dirty="0">
                          <a:effectLst/>
                          <a:latin typeface="Verdana"/>
                          <a:ea typeface="Calibri"/>
                          <a:cs typeface="Arial"/>
                        </a:rPr>
                        <a:t>Het schip en basale </a:t>
                      </a:r>
                      <a:r>
                        <a:rPr lang="nl-NL" sz="900" b="1" dirty="0" smtClean="0">
                          <a:effectLst/>
                          <a:latin typeface="Verdana"/>
                          <a:ea typeface="Calibri"/>
                          <a:cs typeface="Arial"/>
                        </a:rPr>
                        <a:t>zaken</a:t>
                      </a: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r>
              <a:tr h="159753">
                <a:tc>
                  <a:txBody>
                    <a:bodyPr/>
                    <a:lstStyle/>
                    <a:p>
                      <a:pPr>
                        <a:lnSpc>
                          <a:spcPct val="115000"/>
                        </a:lnSpc>
                        <a:spcAft>
                          <a:spcPts val="0"/>
                        </a:spcAft>
                      </a:pPr>
                      <a:r>
                        <a:rPr lang="nl-NL" sz="900" dirty="0">
                          <a:solidFill>
                            <a:srgbClr val="0070C0"/>
                          </a:solidFill>
                          <a:effectLst/>
                          <a:latin typeface="Verdana"/>
                          <a:ea typeface="Calibri"/>
                          <a:cs typeface="Arial"/>
                        </a:rPr>
                        <a:t> </a:t>
                      </a:r>
                      <a:endParaRPr lang="nl-NL" sz="900" dirty="0" smtClean="0">
                        <a:solidFill>
                          <a:srgbClr val="0070C0"/>
                        </a:solidFill>
                        <a:effectLst/>
                        <a:latin typeface="Verdana"/>
                        <a:ea typeface="Calibri"/>
                        <a:cs typeface="Arial"/>
                      </a:endParaRP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900" b="1">
                          <a:effectLst/>
                          <a:latin typeface="Verdana"/>
                          <a:ea typeface="Calibri"/>
                          <a:cs typeface="Arial"/>
                        </a:rPr>
                        <a:t>Vaarklaar maken en controleren van het schip</a:t>
                      </a:r>
                      <a:endParaRPr lang="nl-NL" sz="100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8766">
                <a:tc>
                  <a:txBody>
                    <a:bodyPr/>
                    <a:lstStyle/>
                    <a:p>
                      <a:pPr>
                        <a:lnSpc>
                          <a:spcPct val="115000"/>
                        </a:lnSpc>
                        <a:spcAft>
                          <a:spcPts val="0"/>
                        </a:spcAft>
                      </a:pPr>
                      <a:r>
                        <a:rPr lang="nl-NL" sz="900" dirty="0">
                          <a:effectLst/>
                          <a:latin typeface="Verdana"/>
                          <a:ea typeface="Times New Roman"/>
                          <a:cs typeface="Times New Roman"/>
                        </a:rPr>
                        <a:t>I </a:t>
                      </a:r>
                      <a:r>
                        <a:rPr lang="nl-NL" sz="900" dirty="0" smtClean="0">
                          <a:effectLst/>
                          <a:latin typeface="Verdana"/>
                          <a:ea typeface="Times New Roman"/>
                          <a:cs typeface="Times New Roman"/>
                        </a:rPr>
                        <a:t>Bemanning</a:t>
                      </a: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80340" algn="l"/>
                        </a:tabLst>
                      </a:pPr>
                      <a:r>
                        <a:rPr lang="nl-NL" sz="900">
                          <a:effectLst/>
                          <a:latin typeface="Verdana"/>
                          <a:ea typeface="Calibri"/>
                          <a:cs typeface="Arial"/>
                        </a:rPr>
                        <a:t>Onder leiding van de schipper het schip klaar maken om uit te varen.</a:t>
                      </a:r>
                      <a:endParaRPr lang="nl-NL" sz="1000">
                        <a:effectLst/>
                        <a:latin typeface="Calibri"/>
                        <a:ea typeface="Calibri"/>
                        <a:cs typeface="Arial"/>
                      </a:endParaRPr>
                    </a:p>
                    <a:p>
                      <a:pPr>
                        <a:lnSpc>
                          <a:spcPct val="115000"/>
                        </a:lnSpc>
                        <a:spcAft>
                          <a:spcPts val="0"/>
                        </a:spcAft>
                        <a:tabLst>
                          <a:tab pos="180340" algn="l"/>
                        </a:tabLst>
                      </a:pPr>
                      <a:r>
                        <a:rPr lang="nl-NL" sz="900">
                          <a:effectLst/>
                          <a:latin typeface="Verdana"/>
                          <a:ea typeface="Calibri"/>
                          <a:cs typeface="Arial"/>
                        </a:rPr>
                        <a:t>Controle op de aanwezigheid van de hierna genoemde middelen.</a:t>
                      </a:r>
                      <a:endParaRPr lang="nl-NL" sz="1000">
                        <a:effectLst/>
                        <a:latin typeface="Calibri"/>
                        <a:ea typeface="Calibri"/>
                        <a:cs typeface="Arial"/>
                      </a:endParaRPr>
                    </a:p>
                    <a:p>
                      <a:pPr>
                        <a:lnSpc>
                          <a:spcPct val="115000"/>
                        </a:lnSpc>
                        <a:spcAft>
                          <a:spcPts val="0"/>
                        </a:spcAft>
                        <a:tabLst>
                          <a:tab pos="180340" algn="l"/>
                        </a:tabLst>
                      </a:pPr>
                      <a:r>
                        <a:rPr lang="nl-NL" sz="900">
                          <a:effectLst/>
                          <a:latin typeface="Verdana"/>
                          <a:ea typeface="Calibri"/>
                          <a:cs typeface="Arial"/>
                        </a:rPr>
                        <a:t>EHBO-koffer, reddingsvesten, veiligheidslijnen en –gordels, werplijnen, reddingsboeien, MOB licht en reddingsvlot (indien aanwezig).Brandblusapparaten, lenspomp, gasafsluiter, gasdetectors, hoofdschakelaar boordnet.</a:t>
                      </a:r>
                      <a:endParaRPr lang="nl-NL" sz="1000">
                        <a:effectLst/>
                        <a:latin typeface="Calibri"/>
                        <a:ea typeface="Calibri"/>
                        <a:cs typeface="Arial"/>
                      </a:endParaRPr>
                    </a:p>
                    <a:p>
                      <a:pPr>
                        <a:lnSpc>
                          <a:spcPct val="115000"/>
                        </a:lnSpc>
                        <a:spcAft>
                          <a:spcPts val="0"/>
                        </a:spcAft>
                      </a:pPr>
                      <a:r>
                        <a:rPr lang="nl-NL" sz="900">
                          <a:effectLst/>
                          <a:latin typeface="Verdana"/>
                          <a:ea typeface="Calibri"/>
                          <a:cs typeface="Arial"/>
                        </a:rPr>
                        <a:t>Het zorg dragen voor het sluiten van vluchtluiken en het vastzetten van zaken zowel boven- als benedendeks.</a:t>
                      </a:r>
                      <a:endParaRPr lang="nl-NL" sz="100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8766">
                <a:tc>
                  <a:txBody>
                    <a:bodyPr/>
                    <a:lstStyle/>
                    <a:p>
                      <a:pPr>
                        <a:lnSpc>
                          <a:spcPct val="115000"/>
                        </a:lnSpc>
                        <a:spcAft>
                          <a:spcPts val="0"/>
                        </a:spcAft>
                      </a:pPr>
                      <a:r>
                        <a:rPr lang="nl-NL" sz="900" dirty="0">
                          <a:effectLst/>
                          <a:latin typeface="Verdana"/>
                          <a:ea typeface="Times New Roman"/>
                          <a:cs typeface="Times New Roman"/>
                        </a:rPr>
                        <a:t>II </a:t>
                      </a:r>
                      <a:r>
                        <a:rPr lang="nl-NL" sz="900" dirty="0" smtClean="0">
                          <a:effectLst/>
                          <a:latin typeface="Verdana"/>
                          <a:ea typeface="Times New Roman"/>
                          <a:cs typeface="Times New Roman"/>
                        </a:rPr>
                        <a:t>Dagschipper</a:t>
                      </a: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80340" algn="l"/>
                        </a:tabLst>
                      </a:pPr>
                      <a:r>
                        <a:rPr lang="nl-NL" sz="900">
                          <a:effectLst/>
                          <a:latin typeface="Verdana"/>
                          <a:ea typeface="Calibri"/>
                          <a:cs typeface="Arial"/>
                        </a:rPr>
                        <a:t>Het uitvoeren/laten uitvoeren van de voor het schip relevante motorcontroles, </a:t>
                      </a:r>
                      <a:endParaRPr lang="nl-NL" sz="1000">
                        <a:effectLst/>
                        <a:latin typeface="Calibri"/>
                        <a:ea typeface="Calibri"/>
                        <a:cs typeface="Arial"/>
                      </a:endParaRPr>
                    </a:p>
                    <a:p>
                      <a:pPr>
                        <a:lnSpc>
                          <a:spcPct val="115000"/>
                        </a:lnSpc>
                        <a:spcAft>
                          <a:spcPts val="0"/>
                        </a:spcAft>
                        <a:tabLst>
                          <a:tab pos="180340" algn="l"/>
                        </a:tabLst>
                      </a:pPr>
                      <a:r>
                        <a:rPr lang="nl-NL" sz="900">
                          <a:effectLst/>
                          <a:latin typeface="Verdana"/>
                          <a:ea typeface="Calibri"/>
                          <a:cs typeface="Arial"/>
                        </a:rPr>
                        <a:t>tenminste het oliepeil, koelwater en de v-snaar.</a:t>
                      </a:r>
                      <a:endParaRPr lang="nl-NL" sz="1000">
                        <a:effectLst/>
                        <a:latin typeface="Calibri"/>
                        <a:ea typeface="Calibri"/>
                        <a:cs typeface="Arial"/>
                      </a:endParaRPr>
                    </a:p>
                    <a:p>
                      <a:pPr>
                        <a:lnSpc>
                          <a:spcPct val="115000"/>
                        </a:lnSpc>
                        <a:spcAft>
                          <a:spcPts val="0"/>
                        </a:spcAft>
                        <a:tabLst>
                          <a:tab pos="180340" algn="l"/>
                        </a:tabLst>
                      </a:pPr>
                      <a:r>
                        <a:rPr lang="nl-NL" sz="900">
                          <a:solidFill>
                            <a:srgbClr val="FF0000"/>
                          </a:solidFill>
                          <a:effectLst/>
                          <a:latin typeface="Verdana"/>
                          <a:ea typeface="Calibri"/>
                          <a:cs typeface="Arial"/>
                        </a:rPr>
                        <a:t> </a:t>
                      </a:r>
                      <a:r>
                        <a:rPr lang="nl-NL" sz="900">
                          <a:effectLst/>
                          <a:latin typeface="Verdana"/>
                          <a:ea typeface="Calibri"/>
                          <a:cs typeface="Arial"/>
                        </a:rPr>
                        <a:t>Controle op:</a:t>
                      </a:r>
                      <a:endParaRPr lang="nl-NL" sz="1000">
                        <a:effectLst/>
                        <a:latin typeface="Calibri"/>
                        <a:ea typeface="Calibri"/>
                        <a:cs typeface="Arial"/>
                      </a:endParaRPr>
                    </a:p>
                    <a:p>
                      <a:pPr marL="342900" lvl="0" indent="-342900">
                        <a:lnSpc>
                          <a:spcPct val="115000"/>
                        </a:lnSpc>
                        <a:spcAft>
                          <a:spcPts val="0"/>
                        </a:spcAft>
                        <a:buFont typeface="Symbol"/>
                        <a:buChar char=""/>
                        <a:tabLst>
                          <a:tab pos="180340" algn="l"/>
                        </a:tabLst>
                      </a:pPr>
                      <a:r>
                        <a:rPr lang="nl-NL" sz="900">
                          <a:effectLst/>
                          <a:latin typeface="Verdana"/>
                          <a:ea typeface="Calibri"/>
                          <a:cs typeface="Arial"/>
                        </a:rPr>
                        <a:t>de verstaging en borgpennen, het lopend want.</a:t>
                      </a:r>
                      <a:endParaRPr lang="nl-NL" sz="1000">
                        <a:effectLst/>
                        <a:latin typeface="Calibri"/>
                        <a:ea typeface="Calibri"/>
                        <a:cs typeface="Arial"/>
                      </a:endParaRPr>
                    </a:p>
                    <a:p>
                      <a:pPr>
                        <a:lnSpc>
                          <a:spcPct val="115000"/>
                        </a:lnSpc>
                        <a:spcAft>
                          <a:spcPts val="0"/>
                        </a:spcAft>
                      </a:pPr>
                      <a:r>
                        <a:rPr lang="nl-NL" sz="900">
                          <a:effectLst/>
                          <a:latin typeface="Verdana"/>
                          <a:ea typeface="Calibri"/>
                          <a:cs typeface="Arial"/>
                        </a:rPr>
                        <a:t>de goede werking van de veiligheids- en reddingsmiddelen, tevens check op het aantal en de geldigheidsdatum.</a:t>
                      </a:r>
                      <a:endParaRPr lang="nl-NL" sz="100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9012">
                <a:tc>
                  <a:txBody>
                    <a:bodyPr/>
                    <a:lstStyle/>
                    <a:p>
                      <a:pPr>
                        <a:lnSpc>
                          <a:spcPct val="115000"/>
                        </a:lnSpc>
                        <a:spcAft>
                          <a:spcPts val="0"/>
                        </a:spcAft>
                      </a:pPr>
                      <a:r>
                        <a:rPr lang="nl-NL" sz="900" dirty="0">
                          <a:effectLst/>
                          <a:latin typeface="Verdana"/>
                          <a:ea typeface="Times New Roman"/>
                          <a:cs typeface="Times New Roman"/>
                        </a:rPr>
                        <a:t>III </a:t>
                      </a:r>
                      <a:r>
                        <a:rPr lang="nl-NL" sz="900" dirty="0" smtClean="0">
                          <a:effectLst/>
                          <a:latin typeface="Verdana"/>
                          <a:ea typeface="Times New Roman"/>
                          <a:cs typeface="Times New Roman"/>
                        </a:rPr>
                        <a:t>Schipper</a:t>
                      </a: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80340" algn="l"/>
                        </a:tabLst>
                      </a:pPr>
                      <a:r>
                        <a:rPr lang="nl-NL" sz="900">
                          <a:effectLst/>
                          <a:latin typeface="Verdana"/>
                          <a:ea typeface="Calibri"/>
                          <a:cs typeface="Arial"/>
                        </a:rPr>
                        <a:t>Het uitvoeren of laten uitvoeren van een controle op:</a:t>
                      </a:r>
                      <a:endParaRPr lang="nl-NL" sz="1000">
                        <a:effectLst/>
                        <a:latin typeface="Calibri"/>
                        <a:ea typeface="Calibri"/>
                        <a:cs typeface="Arial"/>
                      </a:endParaRPr>
                    </a:p>
                    <a:p>
                      <a:pPr marL="342900" lvl="0" indent="-342900">
                        <a:lnSpc>
                          <a:spcPct val="115000"/>
                        </a:lnSpc>
                        <a:spcAft>
                          <a:spcPts val="0"/>
                        </a:spcAft>
                        <a:buFont typeface="Symbol"/>
                        <a:buChar char=""/>
                        <a:tabLst>
                          <a:tab pos="180340" algn="l"/>
                        </a:tabLst>
                      </a:pPr>
                      <a:r>
                        <a:rPr lang="nl-NL" sz="900">
                          <a:effectLst/>
                          <a:latin typeface="Verdana"/>
                          <a:ea typeface="Calibri"/>
                          <a:cs typeface="Arial"/>
                        </a:rPr>
                        <a:t>de stuurinrichting van het schip.</a:t>
                      </a:r>
                      <a:endParaRPr lang="nl-NL" sz="1000">
                        <a:effectLst/>
                        <a:latin typeface="Calibri"/>
                        <a:ea typeface="Calibri"/>
                        <a:cs typeface="Arial"/>
                      </a:endParaRPr>
                    </a:p>
                    <a:p>
                      <a:pPr marL="342900" lvl="0" indent="-342900">
                        <a:lnSpc>
                          <a:spcPct val="115000"/>
                        </a:lnSpc>
                        <a:spcAft>
                          <a:spcPts val="0"/>
                        </a:spcAft>
                        <a:buFont typeface="Symbol"/>
                        <a:buChar char=""/>
                        <a:tabLst>
                          <a:tab pos="180340" algn="l"/>
                        </a:tabLst>
                      </a:pPr>
                      <a:r>
                        <a:rPr lang="nl-NL" sz="900">
                          <a:effectLst/>
                          <a:latin typeface="Verdana"/>
                          <a:ea typeface="Calibri"/>
                          <a:cs typeface="Arial"/>
                        </a:rPr>
                        <a:t>de aanwezigheid en goede staat van de vereiste uitrusting.</a:t>
                      </a:r>
                      <a:endParaRPr lang="nl-NL" sz="1000">
                        <a:effectLst/>
                        <a:latin typeface="Calibri"/>
                        <a:ea typeface="Calibri"/>
                        <a:cs typeface="Arial"/>
                      </a:endParaRPr>
                    </a:p>
                    <a:p>
                      <a:pPr>
                        <a:lnSpc>
                          <a:spcPct val="115000"/>
                        </a:lnSpc>
                        <a:spcAft>
                          <a:spcPts val="0"/>
                        </a:spcAft>
                      </a:pPr>
                      <a:r>
                        <a:rPr lang="nl-NL" sz="900">
                          <a:effectLst/>
                          <a:latin typeface="Verdana"/>
                          <a:ea typeface="Calibri"/>
                          <a:cs typeface="Arial"/>
                        </a:rPr>
                        <a:t>schroefasdoorvoer, indien aanwezig</a:t>
                      </a:r>
                      <a:endParaRPr lang="nl-NL" sz="100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753">
                <a:tc>
                  <a:txBody>
                    <a:bodyPr/>
                    <a:lstStyle/>
                    <a:p>
                      <a:pPr>
                        <a:lnSpc>
                          <a:spcPct val="115000"/>
                        </a:lnSpc>
                        <a:spcAft>
                          <a:spcPts val="0"/>
                        </a:spcAft>
                      </a:pPr>
                      <a:r>
                        <a:rPr lang="nl-NL" sz="900" dirty="0">
                          <a:effectLst/>
                          <a:latin typeface="Verdana"/>
                          <a:ea typeface="Times New Roman"/>
                          <a:cs typeface="Times New Roman"/>
                        </a:rPr>
                        <a:t>IV </a:t>
                      </a:r>
                      <a:r>
                        <a:rPr lang="nl-NL" sz="900" dirty="0" smtClean="0">
                          <a:effectLst/>
                          <a:latin typeface="Verdana"/>
                          <a:ea typeface="Times New Roman"/>
                          <a:cs typeface="Times New Roman"/>
                        </a:rPr>
                        <a:t>Jachtschipper</a:t>
                      </a:r>
                    </a:p>
                    <a:p>
                      <a:pPr>
                        <a:lnSpc>
                          <a:spcPct val="115000"/>
                        </a:lnSpc>
                        <a:spcAft>
                          <a:spcPts val="0"/>
                        </a:spcAft>
                      </a:pPr>
                      <a:endParaRPr lang="nl-NL" sz="900" dirty="0" smtClean="0">
                        <a:effectLst/>
                        <a:latin typeface="Verdana"/>
                        <a:ea typeface="Calibri"/>
                        <a:cs typeface="Times New Roman"/>
                      </a:endParaRPr>
                    </a:p>
                    <a:p>
                      <a:pPr>
                        <a:lnSpc>
                          <a:spcPct val="115000"/>
                        </a:lnSpc>
                        <a:spcAft>
                          <a:spcPts val="0"/>
                        </a:spcAft>
                      </a:pPr>
                      <a:endParaRPr lang="nl-NL" sz="1000" dirty="0">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900" dirty="0">
                          <a:solidFill>
                            <a:srgbClr val="0070C0"/>
                          </a:solidFill>
                          <a:effectLst/>
                          <a:latin typeface="Verdana"/>
                          <a:ea typeface="Calibri"/>
                          <a:cs typeface="Arial"/>
                        </a:rPr>
                        <a:t> </a:t>
                      </a:r>
                      <a:r>
                        <a:rPr lang="nl-NL" sz="900" dirty="0" smtClean="0">
                          <a:solidFill>
                            <a:schemeClr val="tx1"/>
                          </a:solidFill>
                          <a:effectLst/>
                          <a:latin typeface="Verdana"/>
                          <a:ea typeface="Calibri"/>
                          <a:cs typeface="Arial"/>
                        </a:rPr>
                        <a:t>Leiding geven aan het vaarklaar maken en controleren van het schip.</a:t>
                      </a:r>
                      <a:endParaRPr lang="nl-NL" sz="1000" dirty="0">
                        <a:solidFill>
                          <a:schemeClr val="tx1"/>
                        </a:solidFill>
                        <a:effectLst/>
                        <a:latin typeface="Calibri"/>
                        <a:ea typeface="Calibri"/>
                        <a:cs typeface="Arial"/>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6142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611560" y="1556792"/>
            <a:ext cx="7776864" cy="4082008"/>
          </a:xfrm>
        </p:spPr>
        <p:txBody>
          <a:bodyPr>
            <a:normAutofit fontScale="92500" lnSpcReduction="10000"/>
          </a:bodyPr>
          <a:lstStyle/>
          <a:p>
            <a:r>
              <a:rPr lang="nl-NL" dirty="0" smtClean="0"/>
              <a:t>.</a:t>
            </a:r>
          </a:p>
          <a:p>
            <a:endParaRPr lang="nl-NL" dirty="0"/>
          </a:p>
          <a:p>
            <a:endParaRPr lang="nl-NL" dirty="0" smtClean="0"/>
          </a:p>
          <a:p>
            <a:endParaRPr lang="nl-NL" dirty="0"/>
          </a:p>
          <a:p>
            <a:endParaRPr lang="nl-NL" dirty="0" smtClean="0"/>
          </a:p>
          <a:p>
            <a:endParaRPr lang="nl-NL" dirty="0"/>
          </a:p>
          <a:p>
            <a:r>
              <a:rPr lang="nl-NL" b="1" dirty="0" smtClean="0">
                <a:solidFill>
                  <a:schemeClr val="accent1"/>
                </a:solidFill>
              </a:rPr>
              <a:t>Motorjachten en Zeiljachten</a:t>
            </a:r>
          </a:p>
          <a:p>
            <a:r>
              <a:rPr lang="nl-NL" b="1" dirty="0" smtClean="0">
                <a:solidFill>
                  <a:schemeClr val="accent1"/>
                </a:solidFill>
              </a:rPr>
              <a:t>Samen</a:t>
            </a:r>
            <a:endParaRPr lang="nl-NL" b="1" dirty="0">
              <a:solidFill>
                <a:schemeClr val="accent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2348880"/>
            <a:ext cx="3201853" cy="227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2348880"/>
            <a:ext cx="3130484" cy="227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0"/>
            <a:ext cx="1135211" cy="5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0698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98A26C5-1A56-47BD-9E49-B0944CE9290C}"/>
              </a:ext>
            </a:extLst>
          </p:cNvPr>
          <p:cNvSpPr>
            <a:spLocks noGrp="1"/>
          </p:cNvSpPr>
          <p:nvPr>
            <p:ph type="ctrTitle"/>
          </p:nvPr>
        </p:nvSpPr>
        <p:spPr>
          <a:xfrm>
            <a:off x="1143000" y="124546"/>
            <a:ext cx="6858000" cy="1251973"/>
          </a:xfrm>
          <a:ln>
            <a:solidFill>
              <a:schemeClr val="tx1"/>
            </a:solidFill>
          </a:ln>
        </p:spPr>
        <p:txBody>
          <a:bodyPr anchor="ctr">
            <a:normAutofit fontScale="90000"/>
          </a:bodyPr>
          <a:lstStyle/>
          <a:p>
            <a:r>
              <a:rPr lang="nl-NL" sz="5400" dirty="0"/>
              <a:t>Hijsinstallatie </a:t>
            </a:r>
            <a:r>
              <a:rPr lang="nl-NL" sz="5400" dirty="0" err="1"/>
              <a:t>Alewijn</a:t>
            </a:r>
            <a:r>
              <a:rPr lang="nl-NL" sz="5400" dirty="0"/>
              <a:t> de Groot</a:t>
            </a:r>
          </a:p>
        </p:txBody>
      </p:sp>
      <p:sp>
        <p:nvSpPr>
          <p:cNvPr id="3" name="Ondertitel 2">
            <a:extLst>
              <a:ext uri="{FF2B5EF4-FFF2-40B4-BE49-F238E27FC236}">
                <a16:creationId xmlns:a16="http://schemas.microsoft.com/office/drawing/2014/main" xmlns="" id="{D24AB00F-055E-4573-BD60-865EE1FD87E6}"/>
              </a:ext>
            </a:extLst>
          </p:cNvPr>
          <p:cNvSpPr>
            <a:spLocks noGrp="1"/>
          </p:cNvSpPr>
          <p:nvPr>
            <p:ph type="subTitle" idx="1"/>
          </p:nvPr>
        </p:nvSpPr>
        <p:spPr>
          <a:xfrm>
            <a:off x="1143000" y="6097641"/>
            <a:ext cx="6858000" cy="648929"/>
          </a:xfrm>
          <a:ln>
            <a:solidFill>
              <a:schemeClr val="tx1"/>
            </a:solidFill>
          </a:ln>
        </p:spPr>
        <p:txBody>
          <a:bodyPr anchor="ctr">
            <a:normAutofit/>
          </a:bodyPr>
          <a:lstStyle/>
          <a:p>
            <a:r>
              <a:rPr lang="nl-NL" dirty="0"/>
              <a:t>Waterscouts Burgemeester van Haaren Schiedam</a:t>
            </a:r>
          </a:p>
        </p:txBody>
      </p:sp>
    </p:spTree>
    <p:extLst>
      <p:ext uri="{BB962C8B-B14F-4D97-AF65-F5344CB8AC3E}">
        <p14:creationId xmlns:p14="http://schemas.microsoft.com/office/powerpoint/2010/main" val="24107979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Onderwerpen</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r>
              <a:rPr lang="nl-NL" dirty="0"/>
              <a:t>Ms </a:t>
            </a:r>
            <a:r>
              <a:rPr lang="nl-NL" dirty="0" err="1"/>
              <a:t>Alewijn</a:t>
            </a:r>
            <a:r>
              <a:rPr lang="nl-NL" dirty="0"/>
              <a:t> de Groot</a:t>
            </a:r>
          </a:p>
          <a:p>
            <a:r>
              <a:rPr lang="nl-NL" dirty="0"/>
              <a:t>Hijsinstallatie middels giek</a:t>
            </a:r>
          </a:p>
          <a:p>
            <a:r>
              <a:rPr lang="nl-NL" dirty="0"/>
              <a:t>Gebruik Giek</a:t>
            </a:r>
          </a:p>
          <a:p>
            <a:r>
              <a:rPr lang="nl-NL" dirty="0"/>
              <a:t>Onderhoud</a:t>
            </a:r>
          </a:p>
          <a:p>
            <a:r>
              <a:rPr lang="nl-NL" dirty="0"/>
              <a:t>Keuring</a:t>
            </a:r>
          </a:p>
          <a:p>
            <a:r>
              <a:rPr lang="nl-NL" dirty="0"/>
              <a:t>Vragen</a:t>
            </a:r>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106</a:t>
            </a:fld>
            <a:endParaRPr lang="nl-NL" dirty="0">
              <a:solidFill>
                <a:prstClr val="black"/>
              </a:solidFill>
            </a:endParaRPr>
          </a:p>
        </p:txBody>
      </p:sp>
    </p:spTree>
    <p:extLst>
      <p:ext uri="{BB962C8B-B14F-4D97-AF65-F5344CB8AC3E}">
        <p14:creationId xmlns:p14="http://schemas.microsoft.com/office/powerpoint/2010/main" val="3162210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Ms </a:t>
            </a:r>
            <a:r>
              <a:rPr lang="nl-NL" dirty="0" err="1"/>
              <a:t>Alewijn</a:t>
            </a:r>
            <a:r>
              <a:rPr lang="nl-NL" dirty="0"/>
              <a:t> de Groot</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endParaRPr lang="nl-NL" dirty="0"/>
          </a:p>
          <a:p>
            <a:r>
              <a:rPr lang="nl-NL" sz="2400" dirty="0"/>
              <a:t>Klipper uit 1875</a:t>
            </a:r>
          </a:p>
          <a:p>
            <a:r>
              <a:rPr lang="nl-NL" sz="2400" dirty="0"/>
              <a:t>24,9 x 5,65 meter</a:t>
            </a:r>
          </a:p>
          <a:p>
            <a:r>
              <a:rPr lang="nl-NL" sz="2400" dirty="0"/>
              <a:t>Diepgang 1,7 meter</a:t>
            </a:r>
          </a:p>
          <a:p>
            <a:r>
              <a:rPr lang="nl-NL" sz="2400" dirty="0"/>
              <a:t>Wachtschip waterscouts</a:t>
            </a:r>
          </a:p>
          <a:p>
            <a:r>
              <a:rPr lang="nl-NL" sz="2400" dirty="0"/>
              <a:t>Vroeger Zeilschip </a:t>
            </a:r>
          </a:p>
          <a:p>
            <a:r>
              <a:rPr lang="nl-NL" sz="2400" dirty="0"/>
              <a:t>Giek gebruikt als kraan</a:t>
            </a:r>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107</a:t>
            </a:fld>
            <a:endParaRPr lang="nl-NL" dirty="0">
              <a:solidFill>
                <a:prstClr val="black"/>
              </a:solidFill>
            </a:endParaRPr>
          </a:p>
        </p:txBody>
      </p:sp>
      <p:pic>
        <p:nvPicPr>
          <p:cNvPr id="7" name="Afbeelding 6">
            <a:extLst>
              <a:ext uri="{FF2B5EF4-FFF2-40B4-BE49-F238E27FC236}">
                <a16:creationId xmlns:a16="http://schemas.microsoft.com/office/drawing/2014/main" xmlns="" id="{67A71C83-D9F2-47D5-A998-7675EA3F9575}"/>
              </a:ext>
            </a:extLst>
          </p:cNvPr>
          <p:cNvPicPr>
            <a:picLocks noChangeAspect="1"/>
          </p:cNvPicPr>
          <p:nvPr/>
        </p:nvPicPr>
        <p:blipFill>
          <a:blip r:embed="rId2"/>
          <a:stretch>
            <a:fillRect/>
          </a:stretch>
        </p:blipFill>
        <p:spPr>
          <a:xfrm>
            <a:off x="3833694" y="1949992"/>
            <a:ext cx="4602385" cy="4087014"/>
          </a:xfrm>
          <a:prstGeom prst="rect">
            <a:avLst/>
          </a:prstGeom>
        </p:spPr>
      </p:pic>
    </p:spTree>
    <p:extLst>
      <p:ext uri="{BB962C8B-B14F-4D97-AF65-F5344CB8AC3E}">
        <p14:creationId xmlns:p14="http://schemas.microsoft.com/office/powerpoint/2010/main" val="40189864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Hijsinstallatie middels Giek</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pPr marL="0" indent="0">
              <a:buNone/>
            </a:pPr>
            <a:r>
              <a:rPr lang="nl-NL" dirty="0"/>
              <a:t>Installatie bestaat uit:</a:t>
            </a:r>
          </a:p>
          <a:p>
            <a:r>
              <a:rPr lang="nl-NL" dirty="0"/>
              <a:t>Giek </a:t>
            </a:r>
          </a:p>
          <a:p>
            <a:r>
              <a:rPr lang="nl-NL" dirty="0" err="1"/>
              <a:t>Gijen</a:t>
            </a:r>
            <a:endParaRPr lang="nl-NL" dirty="0"/>
          </a:p>
          <a:p>
            <a:r>
              <a:rPr lang="nl-NL" dirty="0"/>
              <a:t>Blok</a:t>
            </a:r>
          </a:p>
          <a:p>
            <a:r>
              <a:rPr lang="nl-NL" dirty="0"/>
              <a:t>Lieren</a:t>
            </a:r>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108</a:t>
            </a:fld>
            <a:endParaRPr lang="nl-NL" dirty="0">
              <a:solidFill>
                <a:prstClr val="black"/>
              </a:solidFill>
            </a:endParaRPr>
          </a:p>
        </p:txBody>
      </p:sp>
      <p:pic>
        <p:nvPicPr>
          <p:cNvPr id="12" name="Afbeelding 11">
            <a:extLst>
              <a:ext uri="{FF2B5EF4-FFF2-40B4-BE49-F238E27FC236}">
                <a16:creationId xmlns:a16="http://schemas.microsoft.com/office/drawing/2014/main" xmlns="" id="{36F41517-1C81-46B6-90C3-E0F08346B4DE}"/>
              </a:ext>
            </a:extLst>
          </p:cNvPr>
          <p:cNvPicPr>
            <a:picLocks noChangeAspect="1"/>
          </p:cNvPicPr>
          <p:nvPr/>
        </p:nvPicPr>
        <p:blipFill>
          <a:blip r:embed="rId2"/>
          <a:stretch>
            <a:fillRect/>
          </a:stretch>
        </p:blipFill>
        <p:spPr>
          <a:xfrm>
            <a:off x="5166430" y="1967451"/>
            <a:ext cx="2288073" cy="4067685"/>
          </a:xfrm>
          <a:prstGeom prst="rect">
            <a:avLst/>
          </a:prstGeom>
        </p:spPr>
      </p:pic>
      <p:pic>
        <p:nvPicPr>
          <p:cNvPr id="14" name="Afbeelding 13">
            <a:extLst>
              <a:ext uri="{FF2B5EF4-FFF2-40B4-BE49-F238E27FC236}">
                <a16:creationId xmlns:a16="http://schemas.microsoft.com/office/drawing/2014/main" xmlns="" id="{16D04B77-8060-48B7-9FBD-04813F921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707" y="2214894"/>
            <a:ext cx="3281516" cy="3281516"/>
          </a:xfrm>
          <a:prstGeom prst="rect">
            <a:avLst/>
          </a:prstGeom>
        </p:spPr>
      </p:pic>
      <p:pic>
        <p:nvPicPr>
          <p:cNvPr id="16" name="Afbeelding 15">
            <a:extLst>
              <a:ext uri="{FF2B5EF4-FFF2-40B4-BE49-F238E27FC236}">
                <a16:creationId xmlns:a16="http://schemas.microsoft.com/office/drawing/2014/main" xmlns="" id="{21A3A024-1822-464D-8220-443FCA01B3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65863" y="2892894"/>
            <a:ext cx="3807691" cy="2141826"/>
          </a:xfrm>
          <a:prstGeom prst="rect">
            <a:avLst/>
          </a:prstGeom>
        </p:spPr>
      </p:pic>
      <p:pic>
        <p:nvPicPr>
          <p:cNvPr id="18" name="Afbeelding 17">
            <a:extLst>
              <a:ext uri="{FF2B5EF4-FFF2-40B4-BE49-F238E27FC236}">
                <a16:creationId xmlns:a16="http://schemas.microsoft.com/office/drawing/2014/main" xmlns="" id="{D550DB7D-2737-4BA0-951F-3C0BAE055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82117" y="2892897"/>
            <a:ext cx="3807692" cy="2141827"/>
          </a:xfrm>
          <a:prstGeom prst="rect">
            <a:avLst/>
          </a:prstGeom>
        </p:spPr>
      </p:pic>
    </p:spTree>
    <p:extLst>
      <p:ext uri="{BB962C8B-B14F-4D97-AF65-F5344CB8AC3E}">
        <p14:creationId xmlns:p14="http://schemas.microsoft.com/office/powerpoint/2010/main" val="357302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Gebruik Giek</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r>
              <a:rPr lang="nl-NL" sz="2400" dirty="0"/>
              <a:t>Eenvoud, alles met de hand</a:t>
            </a:r>
          </a:p>
          <a:p>
            <a:r>
              <a:rPr lang="nl-NL" sz="2400" dirty="0"/>
              <a:t>Save, Slow, </a:t>
            </a:r>
            <a:r>
              <a:rPr lang="nl-NL" sz="2400" dirty="0" err="1"/>
              <a:t>Smooth</a:t>
            </a:r>
            <a:r>
              <a:rPr lang="nl-NL" sz="2400" dirty="0"/>
              <a:t> </a:t>
            </a:r>
            <a:r>
              <a:rPr lang="nl-NL" sz="2400" dirty="0">
                <a:sym typeface="Wingdings" panose="05000000000000000000" pitchFamily="2" charset="2"/>
              </a:rPr>
              <a:t>(vletten aan dek duurt halve dag)</a:t>
            </a:r>
          </a:p>
          <a:p>
            <a:r>
              <a:rPr lang="nl-NL" sz="2400" dirty="0">
                <a:sym typeface="Wingdings" panose="05000000000000000000" pitchFamily="2" charset="2"/>
              </a:rPr>
              <a:t>Niet onder Giek en/of last doorlopen</a:t>
            </a:r>
            <a:endParaRPr lang="nl-NL" sz="2400" dirty="0"/>
          </a:p>
          <a:p>
            <a:endParaRPr lang="nl-NL" dirty="0"/>
          </a:p>
          <a:p>
            <a:pPr marL="0" indent="0">
              <a:buNone/>
            </a:pPr>
            <a:r>
              <a:rPr lang="nl-NL" dirty="0"/>
              <a:t>Minimaal 9 personen:</a:t>
            </a:r>
          </a:p>
          <a:p>
            <a:pPr lvl="1">
              <a:buFont typeface="Wingdings" panose="05000000000000000000" pitchFamily="2" charset="2"/>
              <a:buChar char="§"/>
            </a:pPr>
            <a:r>
              <a:rPr lang="nl-NL" dirty="0"/>
              <a:t>1 leiding heeft leiding, houdt overzicht</a:t>
            </a:r>
          </a:p>
          <a:p>
            <a:pPr lvl="1">
              <a:buFont typeface="Wingdings" panose="05000000000000000000" pitchFamily="2" charset="2"/>
              <a:buChar char="§"/>
            </a:pPr>
            <a:r>
              <a:rPr lang="nl-NL" dirty="0"/>
              <a:t>1 boots bedient Giek-lier, 1 leiding stand-by</a:t>
            </a:r>
          </a:p>
          <a:p>
            <a:pPr lvl="1">
              <a:buFont typeface="Wingdings" panose="05000000000000000000" pitchFamily="2" charset="2"/>
              <a:buChar char="§"/>
            </a:pPr>
            <a:r>
              <a:rPr lang="nl-NL" dirty="0"/>
              <a:t>1 boots bedient Blok-lier, 1 leiding stand-by</a:t>
            </a:r>
          </a:p>
          <a:p>
            <a:pPr lvl="1">
              <a:buFont typeface="Wingdings" panose="05000000000000000000" pitchFamily="2" charset="2"/>
              <a:buChar char="§"/>
            </a:pPr>
            <a:r>
              <a:rPr lang="nl-NL" dirty="0"/>
              <a:t>4 loodsen/leiding zwenken last</a:t>
            </a:r>
          </a:p>
          <a:p>
            <a:endParaRPr lang="nl-NL" dirty="0"/>
          </a:p>
          <a:p>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109</a:t>
            </a:fld>
            <a:endParaRPr lang="nl-NL" dirty="0">
              <a:solidFill>
                <a:prstClr val="black"/>
              </a:solidFill>
            </a:endParaRPr>
          </a:p>
        </p:txBody>
      </p:sp>
    </p:spTree>
    <p:extLst>
      <p:ext uri="{BB962C8B-B14F-4D97-AF65-F5344CB8AC3E}">
        <p14:creationId xmlns:p14="http://schemas.microsoft.com/office/powerpoint/2010/main" val="125230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107138394"/>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hoek 4"/>
          <p:cNvSpPr/>
          <p:nvPr/>
        </p:nvSpPr>
        <p:spPr>
          <a:xfrm>
            <a:off x="2943226" y="2609849"/>
            <a:ext cx="6200778" cy="41639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1" y="2242042"/>
            <a:ext cx="1314449" cy="210136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1208942" y="3292722"/>
            <a:ext cx="211016" cy="76493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9" name="Rechthoek 8"/>
          <p:cNvSpPr/>
          <p:nvPr/>
        </p:nvSpPr>
        <p:spPr>
          <a:xfrm>
            <a:off x="5734050" y="1248509"/>
            <a:ext cx="1295400" cy="116131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8299334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Onderhoud</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r>
              <a:rPr lang="nl-NL" dirty="0"/>
              <a:t>Staalkabels:</a:t>
            </a:r>
          </a:p>
          <a:p>
            <a:pPr lvl="1">
              <a:buFont typeface="Wingdings" panose="05000000000000000000" pitchFamily="2" charset="2"/>
              <a:buChar char="§"/>
            </a:pPr>
            <a:r>
              <a:rPr lang="nl-NL" dirty="0"/>
              <a:t>40m lang</a:t>
            </a:r>
          </a:p>
          <a:p>
            <a:pPr lvl="1">
              <a:buFont typeface="Wingdings" panose="05000000000000000000" pitchFamily="2" charset="2"/>
              <a:buChar char="§"/>
            </a:pPr>
            <a:r>
              <a:rPr lang="nl-NL" dirty="0"/>
              <a:t>2cm dik</a:t>
            </a:r>
          </a:p>
          <a:p>
            <a:pPr lvl="1">
              <a:buFont typeface="Wingdings" panose="05000000000000000000" pitchFamily="2" charset="2"/>
              <a:buChar char="§"/>
            </a:pPr>
            <a:r>
              <a:rPr lang="nl-NL" dirty="0"/>
              <a:t>Jaarlijkse inspectie</a:t>
            </a:r>
          </a:p>
          <a:p>
            <a:pPr lvl="1">
              <a:buFont typeface="Wingdings" panose="05000000000000000000" pitchFamily="2" charset="2"/>
              <a:buChar char="§"/>
            </a:pPr>
            <a:r>
              <a:rPr lang="nl-NL" dirty="0"/>
              <a:t>Jaarlijks in vet</a:t>
            </a:r>
          </a:p>
          <a:p>
            <a:pPr lvl="1">
              <a:buFont typeface="Wingdings" panose="05000000000000000000" pitchFamily="2" charset="2"/>
              <a:buChar char="§"/>
            </a:pPr>
            <a:r>
              <a:rPr lang="nl-NL" dirty="0"/>
              <a:t>Iedere 5 jaar vervangen</a:t>
            </a:r>
          </a:p>
          <a:p>
            <a:pPr lvl="1">
              <a:buFont typeface="Wingdings" panose="05000000000000000000" pitchFamily="2" charset="2"/>
              <a:buChar char="§"/>
            </a:pPr>
            <a:r>
              <a:rPr lang="nl-NL" dirty="0"/>
              <a:t>Certificaten verplicht</a:t>
            </a:r>
          </a:p>
          <a:p>
            <a:pPr lvl="1">
              <a:buFont typeface="Wingdings" panose="05000000000000000000" pitchFamily="2" charset="2"/>
              <a:buChar char="§"/>
            </a:pPr>
            <a:r>
              <a:rPr lang="nl-NL" dirty="0"/>
              <a:t>Kosten €2000,- per 5 jaar.</a:t>
            </a:r>
          </a:p>
          <a:p>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110</a:t>
            </a:fld>
            <a:endParaRPr lang="nl-NL" dirty="0">
              <a:solidFill>
                <a:prstClr val="black"/>
              </a:solidFill>
            </a:endParaRPr>
          </a:p>
        </p:txBody>
      </p:sp>
    </p:spTree>
    <p:extLst>
      <p:ext uri="{BB962C8B-B14F-4D97-AF65-F5344CB8AC3E}">
        <p14:creationId xmlns:p14="http://schemas.microsoft.com/office/powerpoint/2010/main" val="22895177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Onderhoud</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lstStyle/>
          <a:p>
            <a:r>
              <a:rPr lang="nl-NL" dirty="0"/>
              <a:t>Giek:</a:t>
            </a:r>
          </a:p>
          <a:p>
            <a:pPr lvl="1">
              <a:buFont typeface="Wingdings" panose="05000000000000000000" pitchFamily="2" charset="2"/>
              <a:buChar char="§"/>
            </a:pPr>
            <a:r>
              <a:rPr lang="nl-NL" dirty="0"/>
              <a:t>Kunststof mantel</a:t>
            </a:r>
          </a:p>
          <a:p>
            <a:pPr lvl="1">
              <a:buFont typeface="Wingdings" panose="05000000000000000000" pitchFamily="2" charset="2"/>
              <a:buChar char="§"/>
            </a:pPr>
            <a:r>
              <a:rPr lang="nl-NL" dirty="0"/>
              <a:t>Verf</a:t>
            </a:r>
          </a:p>
          <a:p>
            <a:pPr lvl="1">
              <a:buFont typeface="Wingdings" panose="05000000000000000000" pitchFamily="2" charset="2"/>
              <a:buChar char="§"/>
            </a:pPr>
            <a:r>
              <a:rPr lang="nl-NL" dirty="0"/>
              <a:t>Blokken vetten</a:t>
            </a:r>
          </a:p>
          <a:p>
            <a:pPr lvl="1">
              <a:buFont typeface="Wingdings" panose="05000000000000000000" pitchFamily="2" charset="2"/>
              <a:buChar char="§"/>
            </a:pPr>
            <a:r>
              <a:rPr lang="nl-NL" dirty="0"/>
              <a:t>Onderhoudsvrij</a:t>
            </a:r>
          </a:p>
          <a:p>
            <a:pPr lvl="1">
              <a:buFont typeface="Wingdings" panose="05000000000000000000" pitchFamily="2" charset="2"/>
              <a:buChar char="§"/>
            </a:pPr>
            <a:endParaRPr lang="nl-NL" dirty="0"/>
          </a:p>
          <a:p>
            <a:r>
              <a:rPr lang="nl-NL" dirty="0"/>
              <a:t>Lieren:</a:t>
            </a:r>
          </a:p>
          <a:p>
            <a:pPr lvl="1">
              <a:buFont typeface="Wingdings" panose="05000000000000000000" pitchFamily="2" charset="2"/>
              <a:buChar char="§"/>
            </a:pPr>
            <a:r>
              <a:rPr lang="nl-NL" dirty="0"/>
              <a:t>Vet</a:t>
            </a:r>
          </a:p>
          <a:p>
            <a:pPr lvl="1">
              <a:buFont typeface="Wingdings" panose="05000000000000000000" pitchFamily="2" charset="2"/>
              <a:buChar char="§"/>
            </a:pPr>
            <a:r>
              <a:rPr lang="nl-NL" dirty="0"/>
              <a:t>Verf</a:t>
            </a:r>
          </a:p>
          <a:p>
            <a:pPr lvl="1">
              <a:buFont typeface="Wingdings" panose="05000000000000000000" pitchFamily="2" charset="2"/>
              <a:buChar char="§"/>
            </a:pPr>
            <a:r>
              <a:rPr lang="nl-NL" dirty="0"/>
              <a:t>Regulier </a:t>
            </a:r>
            <a:r>
              <a:rPr lang="nl-NL" dirty="0" err="1"/>
              <a:t>dekwerktuig</a:t>
            </a:r>
            <a:r>
              <a:rPr lang="nl-NL" dirty="0"/>
              <a:t>-onderhoud</a:t>
            </a:r>
          </a:p>
          <a:p>
            <a:pPr lvl="1">
              <a:buFont typeface="Wingdings" panose="05000000000000000000" pitchFamily="2" charset="2"/>
              <a:buChar char="§"/>
            </a:pPr>
            <a:endParaRPr lang="nl-NL" dirty="0"/>
          </a:p>
          <a:p>
            <a:endParaRPr lang="nl-NL" dirty="0"/>
          </a:p>
          <a:p>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111</a:t>
            </a:fld>
            <a:endParaRPr lang="nl-NL" dirty="0">
              <a:solidFill>
                <a:prstClr val="black"/>
              </a:solidFill>
            </a:endParaRPr>
          </a:p>
        </p:txBody>
      </p:sp>
    </p:spTree>
    <p:extLst>
      <p:ext uri="{BB962C8B-B14F-4D97-AF65-F5344CB8AC3E}">
        <p14:creationId xmlns:p14="http://schemas.microsoft.com/office/powerpoint/2010/main" val="20573656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Keuring</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normAutofit fontScale="92500" lnSpcReduction="10000"/>
          </a:bodyPr>
          <a:lstStyle/>
          <a:p>
            <a:r>
              <a:rPr lang="nl-NL" dirty="0"/>
              <a:t>Giek:</a:t>
            </a:r>
          </a:p>
          <a:p>
            <a:pPr lvl="1">
              <a:buFont typeface="Wingdings" panose="05000000000000000000" pitchFamily="2" charset="2"/>
              <a:buChar char="§"/>
            </a:pPr>
            <a:r>
              <a:rPr lang="nl-NL" dirty="0"/>
              <a:t>‘Terug gekeurd’ 1700Kg </a:t>
            </a:r>
            <a:r>
              <a:rPr lang="nl-NL" dirty="0">
                <a:sym typeface="Wingdings" panose="05000000000000000000" pitchFamily="2" charset="2"/>
              </a:rPr>
              <a:t> 999Kg</a:t>
            </a:r>
          </a:p>
          <a:p>
            <a:pPr lvl="1">
              <a:buFont typeface="Wingdings" panose="05000000000000000000" pitchFamily="2" charset="2"/>
              <a:buChar char="§"/>
            </a:pPr>
            <a:r>
              <a:rPr lang="nl-NL" dirty="0">
                <a:sym typeface="Wingdings" panose="05000000000000000000" pitchFamily="2" charset="2"/>
              </a:rPr>
              <a:t>Geen keuringsplicht</a:t>
            </a:r>
          </a:p>
          <a:p>
            <a:pPr lvl="1">
              <a:buFont typeface="Wingdings" panose="05000000000000000000" pitchFamily="2" charset="2"/>
              <a:buChar char="§"/>
            </a:pPr>
            <a:r>
              <a:rPr lang="nl-NL" dirty="0">
                <a:sym typeface="Wingdings" panose="05000000000000000000" pitchFamily="2" charset="2"/>
              </a:rPr>
              <a:t>Iedere 2 jaar belasten middels weegschaal 1500kg (eigen beheer)</a:t>
            </a:r>
          </a:p>
          <a:p>
            <a:pPr lvl="1">
              <a:buFont typeface="Wingdings" panose="05000000000000000000" pitchFamily="2" charset="2"/>
              <a:buChar char="§"/>
            </a:pPr>
            <a:endParaRPr lang="nl-NL" dirty="0">
              <a:sym typeface="Wingdings" panose="05000000000000000000" pitchFamily="2" charset="2"/>
            </a:endParaRPr>
          </a:p>
          <a:p>
            <a:r>
              <a:rPr lang="nl-NL" dirty="0">
                <a:sym typeface="Wingdings" panose="05000000000000000000" pitchFamily="2" charset="2"/>
              </a:rPr>
              <a:t>Staalkabels:</a:t>
            </a:r>
          </a:p>
          <a:p>
            <a:pPr lvl="1">
              <a:buFont typeface="Wingdings" panose="05000000000000000000" pitchFamily="2" charset="2"/>
              <a:buChar char="§"/>
            </a:pPr>
            <a:r>
              <a:rPr lang="nl-NL" dirty="0">
                <a:sym typeface="Wingdings" panose="05000000000000000000" pitchFamily="2" charset="2"/>
              </a:rPr>
              <a:t>Gecertificeerde staalkabels</a:t>
            </a:r>
          </a:p>
          <a:p>
            <a:pPr lvl="1">
              <a:buFont typeface="Wingdings" panose="05000000000000000000" pitchFamily="2" charset="2"/>
              <a:buChar char="§"/>
            </a:pPr>
            <a:r>
              <a:rPr lang="nl-NL" dirty="0">
                <a:sym typeface="Wingdings" panose="05000000000000000000" pitchFamily="2" charset="2"/>
              </a:rPr>
              <a:t>Bedoeld voor last &gt;2000Kg</a:t>
            </a:r>
          </a:p>
          <a:p>
            <a:pPr lvl="1">
              <a:buFont typeface="Wingdings" panose="05000000000000000000" pitchFamily="2" charset="2"/>
              <a:buChar char="§"/>
            </a:pPr>
            <a:endParaRPr lang="nl-NL" dirty="0">
              <a:sym typeface="Wingdings" panose="05000000000000000000" pitchFamily="2" charset="2"/>
            </a:endParaRPr>
          </a:p>
          <a:p>
            <a:r>
              <a:rPr lang="nl-NL" dirty="0">
                <a:sym typeface="Wingdings" panose="05000000000000000000" pitchFamily="2" charset="2"/>
              </a:rPr>
              <a:t>D-sluitingen:</a:t>
            </a:r>
          </a:p>
          <a:p>
            <a:pPr lvl="1">
              <a:buFont typeface="Wingdings" panose="05000000000000000000" pitchFamily="2" charset="2"/>
              <a:buChar char="§"/>
            </a:pPr>
            <a:r>
              <a:rPr lang="nl-NL" dirty="0">
                <a:sym typeface="Wingdings" panose="05000000000000000000" pitchFamily="2" charset="2"/>
              </a:rPr>
              <a:t>Gecertificeerde D-sluitingen t.b.v. Hijsmiddelen.</a:t>
            </a:r>
          </a:p>
          <a:p>
            <a:pPr lvl="1">
              <a:buFont typeface="Wingdings" panose="05000000000000000000" pitchFamily="2" charset="2"/>
              <a:buChar char="§"/>
            </a:pPr>
            <a:endParaRPr lang="nl-NL" dirty="0">
              <a:sym typeface="Wingdings" panose="05000000000000000000" pitchFamily="2" charset="2"/>
            </a:endParaRPr>
          </a:p>
          <a:p>
            <a:pPr lvl="1">
              <a:buFont typeface="Wingdings" panose="05000000000000000000" pitchFamily="2" charset="2"/>
              <a:buChar char="§"/>
            </a:pPr>
            <a:endParaRPr lang="nl-NL" dirty="0">
              <a:sym typeface="Wingdings" panose="05000000000000000000" pitchFamily="2" charset="2"/>
            </a:endParaRPr>
          </a:p>
          <a:p>
            <a:pPr lvl="1">
              <a:buFont typeface="Wingdings" panose="05000000000000000000" pitchFamily="2" charset="2"/>
              <a:buChar char="§"/>
            </a:pPr>
            <a:endParaRPr lang="nl-NL" dirty="0">
              <a:sym typeface="Wingdings" panose="05000000000000000000" pitchFamily="2" charset="2"/>
            </a:endParaRPr>
          </a:p>
          <a:p>
            <a:pPr lvl="1">
              <a:buFont typeface="Wingdings" panose="05000000000000000000" pitchFamily="2" charset="2"/>
              <a:buChar char="§"/>
            </a:pPr>
            <a:endParaRPr lang="nl-NL" dirty="0"/>
          </a:p>
          <a:p>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112</a:t>
            </a:fld>
            <a:endParaRPr lang="nl-NL" dirty="0">
              <a:solidFill>
                <a:prstClr val="black"/>
              </a:solidFill>
            </a:endParaRPr>
          </a:p>
        </p:txBody>
      </p:sp>
    </p:spTree>
    <p:extLst>
      <p:ext uri="{BB962C8B-B14F-4D97-AF65-F5344CB8AC3E}">
        <p14:creationId xmlns:p14="http://schemas.microsoft.com/office/powerpoint/2010/main" val="7039998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BC318F6-3ADF-4075-AE02-80CB97FE2D0D}"/>
              </a:ext>
            </a:extLst>
          </p:cNvPr>
          <p:cNvSpPr>
            <a:spLocks noGrp="1"/>
          </p:cNvSpPr>
          <p:nvPr>
            <p:ph type="title"/>
          </p:nvPr>
        </p:nvSpPr>
        <p:spPr>
          <a:ln>
            <a:solidFill>
              <a:schemeClr val="tx1"/>
            </a:solidFill>
          </a:ln>
        </p:spPr>
        <p:txBody>
          <a:bodyPr/>
          <a:lstStyle/>
          <a:p>
            <a:pPr algn="ctr"/>
            <a:r>
              <a:rPr lang="nl-NL" dirty="0"/>
              <a:t>Vragen</a:t>
            </a:r>
          </a:p>
        </p:txBody>
      </p:sp>
      <p:sp>
        <p:nvSpPr>
          <p:cNvPr id="3" name="Tijdelijke aanduiding voor inhoud 2">
            <a:extLst>
              <a:ext uri="{FF2B5EF4-FFF2-40B4-BE49-F238E27FC236}">
                <a16:creationId xmlns:a16="http://schemas.microsoft.com/office/drawing/2014/main" xmlns="" id="{E2A6A19E-F55F-435C-8CC0-273B61A895EA}"/>
              </a:ext>
            </a:extLst>
          </p:cNvPr>
          <p:cNvSpPr>
            <a:spLocks noGrp="1"/>
          </p:cNvSpPr>
          <p:nvPr>
            <p:ph idx="1"/>
          </p:nvPr>
        </p:nvSpPr>
        <p:spPr>
          <a:ln>
            <a:solidFill>
              <a:schemeClr val="tx1"/>
            </a:solidFill>
          </a:ln>
        </p:spPr>
        <p:txBody>
          <a:bodyPr>
            <a:normAutofit/>
          </a:bodyPr>
          <a:lstStyle/>
          <a:p>
            <a:pPr marL="457200" lvl="1" indent="0">
              <a:buNone/>
            </a:pPr>
            <a:endParaRPr lang="nl-NL" dirty="0">
              <a:sym typeface="Wingdings" panose="05000000000000000000" pitchFamily="2" charset="2"/>
            </a:endParaRPr>
          </a:p>
          <a:p>
            <a:pPr marL="457200" lvl="1" indent="0">
              <a:buNone/>
            </a:pPr>
            <a:endParaRPr lang="nl-NL" dirty="0">
              <a:sym typeface="Wingdings" panose="05000000000000000000" pitchFamily="2" charset="2"/>
            </a:endParaRPr>
          </a:p>
          <a:p>
            <a:pPr lvl="1">
              <a:buFont typeface="Wingdings" panose="05000000000000000000" pitchFamily="2" charset="2"/>
              <a:buChar char="§"/>
            </a:pPr>
            <a:endParaRPr lang="nl-NL" dirty="0">
              <a:sym typeface="Wingdings" panose="05000000000000000000" pitchFamily="2" charset="2"/>
            </a:endParaRPr>
          </a:p>
          <a:p>
            <a:pPr lvl="1">
              <a:buFont typeface="Wingdings" panose="05000000000000000000" pitchFamily="2" charset="2"/>
              <a:buChar char="§"/>
            </a:pPr>
            <a:endParaRPr lang="nl-NL" dirty="0">
              <a:sym typeface="Wingdings" panose="05000000000000000000" pitchFamily="2" charset="2"/>
            </a:endParaRPr>
          </a:p>
          <a:p>
            <a:pPr lvl="1">
              <a:buFont typeface="Wingdings" panose="05000000000000000000" pitchFamily="2" charset="2"/>
              <a:buChar char="§"/>
            </a:pPr>
            <a:endParaRPr lang="nl-NL" dirty="0"/>
          </a:p>
          <a:p>
            <a:endParaRPr lang="nl-NL" dirty="0"/>
          </a:p>
          <a:p>
            <a:endParaRPr lang="nl-NL" dirty="0"/>
          </a:p>
          <a:p>
            <a:endParaRPr lang="nl-NL" dirty="0"/>
          </a:p>
          <a:p>
            <a:endParaRPr lang="nl-NL" dirty="0"/>
          </a:p>
        </p:txBody>
      </p:sp>
      <p:sp>
        <p:nvSpPr>
          <p:cNvPr id="4" name="Tijdelijke aanduiding voor datum 3">
            <a:extLst>
              <a:ext uri="{FF2B5EF4-FFF2-40B4-BE49-F238E27FC236}">
                <a16:creationId xmlns:a16="http://schemas.microsoft.com/office/drawing/2014/main" xmlns="" id="{AD1171FD-7416-4857-807C-3C17C8A1F727}"/>
              </a:ext>
            </a:extLst>
          </p:cNvPr>
          <p:cNvSpPr>
            <a:spLocks noGrp="1"/>
          </p:cNvSpPr>
          <p:nvPr>
            <p:ph type="dt" sz="half" idx="10"/>
          </p:nvPr>
        </p:nvSpPr>
        <p:spPr>
          <a:ln>
            <a:solidFill>
              <a:schemeClr val="tx1"/>
            </a:solidFill>
          </a:ln>
        </p:spPr>
        <p:txBody>
          <a:bodyPr/>
          <a:lstStyle/>
          <a:p>
            <a:fld id="{1420EC95-9EB3-4EFF-AAD0-44F4775F2C3D}" type="datetime1">
              <a:rPr lang="nl-NL" smtClean="0">
                <a:solidFill>
                  <a:prstClr val="black"/>
                </a:solidFill>
              </a:rPr>
              <a:pPr/>
              <a:t>16-4-2019</a:t>
            </a:fld>
            <a:endParaRPr lang="nl-NL" dirty="0">
              <a:solidFill>
                <a:prstClr val="black"/>
              </a:solidFill>
            </a:endParaRPr>
          </a:p>
        </p:txBody>
      </p:sp>
      <p:sp>
        <p:nvSpPr>
          <p:cNvPr id="5" name="Tijdelijke aanduiding voor voettekst 4">
            <a:extLst>
              <a:ext uri="{FF2B5EF4-FFF2-40B4-BE49-F238E27FC236}">
                <a16:creationId xmlns:a16="http://schemas.microsoft.com/office/drawing/2014/main" xmlns="" id="{ACFAEEA9-C314-415B-A94C-13235316F5F6}"/>
              </a:ext>
            </a:extLst>
          </p:cNvPr>
          <p:cNvSpPr>
            <a:spLocks noGrp="1"/>
          </p:cNvSpPr>
          <p:nvPr>
            <p:ph type="ftr" sz="quarter" idx="11"/>
          </p:nvPr>
        </p:nvSpPr>
        <p:spPr>
          <a:ln>
            <a:solidFill>
              <a:schemeClr val="tx1"/>
            </a:solidFill>
          </a:ln>
        </p:spPr>
        <p:txBody>
          <a:bodyPr/>
          <a:lstStyle/>
          <a:p>
            <a:r>
              <a:rPr lang="nl-NL">
                <a:solidFill>
                  <a:prstClr val="black"/>
                </a:solidFill>
              </a:rPr>
              <a:t>Hijsinstallatie Alewijn de Groot</a:t>
            </a:r>
            <a:endParaRPr lang="nl-NL" dirty="0">
              <a:solidFill>
                <a:prstClr val="black"/>
              </a:solidFill>
            </a:endParaRPr>
          </a:p>
        </p:txBody>
      </p:sp>
      <p:sp>
        <p:nvSpPr>
          <p:cNvPr id="6" name="Tijdelijke aanduiding voor dianummer 5">
            <a:extLst>
              <a:ext uri="{FF2B5EF4-FFF2-40B4-BE49-F238E27FC236}">
                <a16:creationId xmlns:a16="http://schemas.microsoft.com/office/drawing/2014/main" xmlns="" id="{C5161474-A0D8-4DA0-B071-92C4C088EE80}"/>
              </a:ext>
            </a:extLst>
          </p:cNvPr>
          <p:cNvSpPr>
            <a:spLocks noGrp="1"/>
          </p:cNvSpPr>
          <p:nvPr>
            <p:ph type="sldNum" sz="quarter" idx="12"/>
          </p:nvPr>
        </p:nvSpPr>
        <p:spPr>
          <a:ln>
            <a:solidFill>
              <a:schemeClr val="tx1"/>
            </a:solidFill>
          </a:ln>
        </p:spPr>
        <p:txBody>
          <a:bodyPr/>
          <a:lstStyle/>
          <a:p>
            <a:fld id="{ED09D4A4-4DBE-4E91-858D-B969DC19B53E}" type="slidenum">
              <a:rPr lang="nl-NL" smtClean="0">
                <a:solidFill>
                  <a:prstClr val="black"/>
                </a:solidFill>
              </a:rPr>
              <a:pPr/>
              <a:t>113</a:t>
            </a:fld>
            <a:endParaRPr lang="nl-NL" dirty="0">
              <a:solidFill>
                <a:prstClr val="black"/>
              </a:solidFill>
            </a:endParaRPr>
          </a:p>
        </p:txBody>
      </p:sp>
      <p:pic>
        <p:nvPicPr>
          <p:cNvPr id="8" name="Afbeelding 7">
            <a:extLst>
              <a:ext uri="{FF2B5EF4-FFF2-40B4-BE49-F238E27FC236}">
                <a16:creationId xmlns:a16="http://schemas.microsoft.com/office/drawing/2014/main" xmlns="" id="{4824EFAF-A02A-4005-A72C-D1B2EE609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2191544"/>
            <a:ext cx="2857500" cy="3619500"/>
          </a:xfrm>
          <a:prstGeom prst="rect">
            <a:avLst/>
          </a:prstGeom>
        </p:spPr>
      </p:pic>
    </p:spTree>
    <p:extLst>
      <p:ext uri="{BB962C8B-B14F-4D97-AF65-F5344CB8AC3E}">
        <p14:creationId xmlns:p14="http://schemas.microsoft.com/office/powerpoint/2010/main" val="11222241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xmlns="" id="{03C75CDF-7D62-44D9-8D3A-01A6B783AA09}"/>
              </a:ext>
            </a:extLst>
          </p:cNvPr>
          <p:cNvSpPr/>
          <p:nvPr/>
        </p:nvSpPr>
        <p:spPr>
          <a:xfrm>
            <a:off x="1225568" y="5925306"/>
            <a:ext cx="3350597" cy="646331"/>
          </a:xfrm>
          <a:prstGeom prst="rect">
            <a:avLst/>
          </a:prstGeom>
          <a:noFill/>
        </p:spPr>
        <p:txBody>
          <a:bodyPr wrap="none" lIns="91440" tIns="45720" rIns="91440" bIns="45720">
            <a:spAutoFit/>
          </a:bodyPr>
          <a:lstStyle/>
          <a:p>
            <a:pPr fontAlgn="auto">
              <a:spcBef>
                <a:spcPts val="0"/>
              </a:spcBef>
              <a:spcAft>
                <a:spcPts val="0"/>
              </a:spcAft>
            </a:pPr>
            <a:r>
              <a:rPr lang="nl-NL" sz="3600" dirty="0">
                <a:ln w="0"/>
                <a:solidFill>
                  <a:prstClr val="black"/>
                </a:solidFill>
                <a:effectLst>
                  <a:outerShdw blurRad="38100" dist="19050" dir="2700000" algn="tl" rotWithShape="0">
                    <a:prstClr val="black">
                      <a:alpha val="40000"/>
                    </a:prstClr>
                  </a:outerShdw>
                </a:effectLst>
                <a:latin typeface="Calibri"/>
              </a:rPr>
              <a:t>Door Gerlé Blaak</a:t>
            </a:r>
          </a:p>
        </p:txBody>
      </p:sp>
      <p:sp>
        <p:nvSpPr>
          <p:cNvPr id="8" name="Tekstvak 7">
            <a:extLst>
              <a:ext uri="{FF2B5EF4-FFF2-40B4-BE49-F238E27FC236}">
                <a16:creationId xmlns:a16="http://schemas.microsoft.com/office/drawing/2014/main" xmlns="" id="{32309169-A2A0-4B38-9A07-1C7ACDC6F595}"/>
              </a:ext>
            </a:extLst>
          </p:cNvPr>
          <p:cNvSpPr txBox="1"/>
          <p:nvPr/>
        </p:nvSpPr>
        <p:spPr>
          <a:xfrm>
            <a:off x="1115616" y="894964"/>
            <a:ext cx="6264696" cy="369332"/>
          </a:xfrm>
          <a:prstGeom prst="rect">
            <a:avLst/>
          </a:prstGeom>
          <a:noFill/>
        </p:spPr>
        <p:txBody>
          <a:bodyPr wrap="square" rtlCol="0">
            <a:spAutoFit/>
          </a:bodyPr>
          <a:lstStyle/>
          <a:p>
            <a:pPr algn="l" fontAlgn="auto">
              <a:spcBef>
                <a:spcPts val="0"/>
              </a:spcBef>
              <a:spcAft>
                <a:spcPts val="0"/>
              </a:spcAft>
            </a:pPr>
            <a:r>
              <a:rPr lang="nl-NL" dirty="0">
                <a:solidFill>
                  <a:prstClr val="black"/>
                </a:solidFill>
                <a:latin typeface="Calibri"/>
              </a:rPr>
              <a:t>Zondag 14 april 2019 - Scouting – </a:t>
            </a:r>
            <a:r>
              <a:rPr lang="nl-NL" dirty="0" err="1">
                <a:solidFill>
                  <a:prstClr val="black"/>
                </a:solidFill>
                <a:latin typeface="Calibri"/>
              </a:rPr>
              <a:t>Wachtschependag</a:t>
            </a:r>
            <a:r>
              <a:rPr lang="nl-NL" dirty="0">
                <a:solidFill>
                  <a:prstClr val="black"/>
                </a:solidFill>
                <a:latin typeface="Calibri"/>
              </a:rPr>
              <a:t> </a:t>
            </a:r>
          </a:p>
        </p:txBody>
      </p:sp>
      <p:sp>
        <p:nvSpPr>
          <p:cNvPr id="10" name="Titel 13">
            <a:extLst>
              <a:ext uri="{FF2B5EF4-FFF2-40B4-BE49-F238E27FC236}">
                <a16:creationId xmlns:a16="http://schemas.microsoft.com/office/drawing/2014/main" xmlns="" id="{B87E4A88-D512-4A62-B735-7CF8747EBB73}"/>
              </a:ext>
            </a:extLst>
          </p:cNvPr>
          <p:cNvSpPr txBox="1">
            <a:spLocks/>
          </p:cNvSpPr>
          <p:nvPr/>
        </p:nvSpPr>
        <p:spPr>
          <a:xfrm>
            <a:off x="0" y="1772816"/>
            <a:ext cx="8132412" cy="769441"/>
          </a:xfrm>
          <a:prstGeom prst="rect">
            <a:avLst/>
          </a:prstGeom>
          <a:noFill/>
        </p:spPr>
        <p:txBody>
          <a:bodyPr vert="horz" wrap="square" lIns="91440" tIns="45720" rIns="91440" bIns="45720" rtlCol="0" anchor="ctr">
            <a:spAutoFit/>
          </a:bodyPr>
          <a:lstStyle>
            <a:lvl1pPr algn="l" defTabSz="914400" rtl="0" eaLnBrk="1" latinLnBrk="0" hangingPunct="1">
              <a:spcBef>
                <a:spcPct val="0"/>
              </a:spcBef>
              <a:buNone/>
              <a:defRPr sz="3200" kern="1200" cap="all" baseline="0">
                <a:solidFill>
                  <a:schemeClr val="tx1"/>
                </a:solidFill>
                <a:latin typeface="Gotham" panose="02000604030000020004" pitchFamily="50" charset="0"/>
                <a:ea typeface="+mj-ea"/>
                <a:cs typeface="+mj-cs"/>
              </a:defRPr>
            </a:lvl1pPr>
          </a:lstStyle>
          <a:p>
            <a:pPr algn="ctr" fontAlgn="auto">
              <a:spcAft>
                <a:spcPts val="0"/>
              </a:spcAft>
            </a:pPr>
            <a:r>
              <a:rPr lang="nl-NL" sz="4400" cap="none">
                <a:ln w="0"/>
                <a:solidFill>
                  <a:prstClr val="black"/>
                </a:solidFill>
                <a:effectLst>
                  <a:outerShdw blurRad="38100" dist="19050" dir="2700000" algn="tl" rotWithShape="0">
                    <a:prstClr val="black">
                      <a:alpha val="40000"/>
                    </a:prstClr>
                  </a:outerShdw>
                </a:effectLst>
              </a:rPr>
              <a:t>Wat doet Smeerolie in de motor</a:t>
            </a:r>
            <a:endParaRPr lang="nl-NL" sz="4400" cap="none"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5596274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D43497-34D4-4A8A-A9E3-19E80B5909CF}"/>
              </a:ext>
            </a:extLst>
          </p:cNvPr>
          <p:cNvSpPr>
            <a:spLocks noGrp="1"/>
          </p:cNvSpPr>
          <p:nvPr>
            <p:ph type="title"/>
          </p:nvPr>
        </p:nvSpPr>
        <p:spPr/>
        <p:txBody>
          <a:bodyPr>
            <a:normAutofit fontScale="90000"/>
          </a:bodyPr>
          <a:lstStyle/>
          <a:p>
            <a:r>
              <a:rPr lang="nl-NL" dirty="0"/>
              <a:t>DE 6 HOOFDFUNCTIES VAN SMEEROLIE</a:t>
            </a:r>
          </a:p>
        </p:txBody>
      </p:sp>
      <p:sp>
        <p:nvSpPr>
          <p:cNvPr id="3" name="Tijdelijke aanduiding voor inhoud 2">
            <a:extLst>
              <a:ext uri="{FF2B5EF4-FFF2-40B4-BE49-F238E27FC236}">
                <a16:creationId xmlns:a16="http://schemas.microsoft.com/office/drawing/2014/main" xmlns="" id="{015D8028-4062-4E49-A8BC-86C27A6AC84A}"/>
              </a:ext>
            </a:extLst>
          </p:cNvPr>
          <p:cNvSpPr>
            <a:spLocks noGrp="1"/>
          </p:cNvSpPr>
          <p:nvPr>
            <p:ph idx="1"/>
          </p:nvPr>
        </p:nvSpPr>
        <p:spPr/>
        <p:txBody>
          <a:bodyPr/>
          <a:lstStyle/>
          <a:p>
            <a:r>
              <a:rPr lang="nl-NL" dirty="0"/>
              <a:t>1 = Verminderen van WRIJVING door vorming van een smeer laag</a:t>
            </a:r>
          </a:p>
          <a:p>
            <a:r>
              <a:rPr lang="nl-NL" dirty="0"/>
              <a:t>2 = Verminderen van SLIJTAGE, door voorkomen dat metalen elkaar raken</a:t>
            </a:r>
          </a:p>
          <a:p>
            <a:r>
              <a:rPr lang="nl-NL" dirty="0"/>
              <a:t>3 = Het afvoeren van WARMTE, en dus KOELEN</a:t>
            </a:r>
          </a:p>
          <a:p>
            <a:r>
              <a:rPr lang="nl-NL" dirty="0"/>
              <a:t>4 = Het AFVOEREN van Vuildeeltjes, zoals verbrandingsresten en slijtage</a:t>
            </a:r>
          </a:p>
          <a:p>
            <a:r>
              <a:rPr lang="nl-NL" dirty="0"/>
              <a:t>5 = Het AFDICHTEN van ruimte tussen zuigerveren en cilinderwand</a:t>
            </a:r>
          </a:p>
          <a:p>
            <a:r>
              <a:rPr lang="nl-NL" dirty="0"/>
              <a:t>6 = Het BESCHERMEN van oppervlakken tegen corrosie</a:t>
            </a:r>
          </a:p>
        </p:txBody>
      </p:sp>
      <p:sp>
        <p:nvSpPr>
          <p:cNvPr id="5" name="Tijdelijke aanduiding voor dianummer 4">
            <a:extLst>
              <a:ext uri="{FF2B5EF4-FFF2-40B4-BE49-F238E27FC236}">
                <a16:creationId xmlns:a16="http://schemas.microsoft.com/office/drawing/2014/main" xmlns="" id="{1DB9C8E1-E02B-4930-9A7E-2D43EF5EBDF3}"/>
              </a:ext>
            </a:extLst>
          </p:cNvPr>
          <p:cNvSpPr>
            <a:spLocks noGrp="1"/>
          </p:cNvSpPr>
          <p:nvPr>
            <p:ph type="sldNum" sz="quarter" idx="12"/>
          </p:nvPr>
        </p:nvSpPr>
        <p:spPr/>
        <p:txBody>
          <a:bodyPr/>
          <a:lstStyle/>
          <a:p>
            <a:fld id="{2522CB95-8816-4C3B-B0FD-814F309283BE}" type="slidenum">
              <a:rPr lang="nl-NL" smtClean="0"/>
              <a:pPr/>
              <a:t>115</a:t>
            </a:fld>
            <a:endParaRPr lang="nl-NL" dirty="0"/>
          </a:p>
        </p:txBody>
      </p:sp>
      <p:pic>
        <p:nvPicPr>
          <p:cNvPr id="6" name="Afbeelding 5">
            <a:extLst>
              <a:ext uri="{FF2B5EF4-FFF2-40B4-BE49-F238E27FC236}">
                <a16:creationId xmlns:a16="http://schemas.microsoft.com/office/drawing/2014/main" xmlns="" id="{44EB4A24-5D6B-45F9-851D-97EF8502B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3863181"/>
            <a:ext cx="3143250" cy="2133600"/>
          </a:xfrm>
          <a:prstGeom prst="rect">
            <a:avLst/>
          </a:prstGeom>
        </p:spPr>
      </p:pic>
    </p:spTree>
    <p:extLst>
      <p:ext uri="{BB962C8B-B14F-4D97-AF65-F5344CB8AC3E}">
        <p14:creationId xmlns:p14="http://schemas.microsoft.com/office/powerpoint/2010/main" val="19824511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2E209E93-B749-49FA-9F90-B2F866D0C0EE}"/>
              </a:ext>
            </a:extLst>
          </p:cNvPr>
          <p:cNvSpPr>
            <a:spLocks noGrp="1"/>
          </p:cNvSpPr>
          <p:nvPr>
            <p:ph type="body"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xmlns="" id="{ED3A25F1-EC7F-4332-A411-A6CE594E1E28}"/>
              </a:ext>
            </a:extLst>
          </p:cNvPr>
          <p:cNvSpPr>
            <a:spLocks noGrp="1"/>
          </p:cNvSpPr>
          <p:nvPr>
            <p:ph type="sldNum" sz="quarter" idx="12"/>
          </p:nvPr>
        </p:nvSpPr>
        <p:spPr/>
        <p:txBody>
          <a:bodyPr/>
          <a:lstStyle/>
          <a:p>
            <a:fld id="{2522CB95-8816-4C3B-B0FD-814F309283BE}" type="slidenum">
              <a:rPr lang="nl-NL" smtClean="0"/>
              <a:pPr/>
              <a:t>116</a:t>
            </a:fld>
            <a:endParaRPr lang="nl-NL"/>
          </a:p>
        </p:txBody>
      </p:sp>
      <p:sp>
        <p:nvSpPr>
          <p:cNvPr id="7" name="Tekstvak 6">
            <a:extLst>
              <a:ext uri="{FF2B5EF4-FFF2-40B4-BE49-F238E27FC236}">
                <a16:creationId xmlns:a16="http://schemas.microsoft.com/office/drawing/2014/main" xmlns="" id="{3BC63FBC-B5B0-4FF3-BC49-8F0654F884B8}"/>
              </a:ext>
            </a:extLst>
          </p:cNvPr>
          <p:cNvSpPr txBox="1"/>
          <p:nvPr/>
        </p:nvSpPr>
        <p:spPr>
          <a:xfrm>
            <a:off x="3635896" y="5280728"/>
            <a:ext cx="6984776" cy="369332"/>
          </a:xfrm>
          <a:prstGeom prst="rect">
            <a:avLst/>
          </a:prstGeom>
          <a:noFill/>
        </p:spPr>
        <p:txBody>
          <a:bodyPr wrap="square" rtlCol="0">
            <a:spAutoFit/>
          </a:bodyPr>
          <a:lstStyle/>
          <a:p>
            <a:pPr algn="l" fontAlgn="auto">
              <a:spcBef>
                <a:spcPts val="0"/>
              </a:spcBef>
              <a:spcAft>
                <a:spcPts val="0"/>
              </a:spcAft>
            </a:pPr>
            <a:r>
              <a:rPr lang="nl-NL" dirty="0">
                <a:solidFill>
                  <a:prstClr val="black"/>
                </a:solidFill>
                <a:latin typeface="Calibri"/>
              </a:rPr>
              <a:t>De motorsmering</a:t>
            </a:r>
          </a:p>
        </p:txBody>
      </p:sp>
      <p:pic>
        <p:nvPicPr>
          <p:cNvPr id="2" name="Afbeelding 1">
            <a:extLst>
              <a:ext uri="{FF2B5EF4-FFF2-40B4-BE49-F238E27FC236}">
                <a16:creationId xmlns:a16="http://schemas.microsoft.com/office/drawing/2014/main" xmlns="" id="{7FC34D5D-196C-40DE-8FCD-BC47EEDED5D9}"/>
              </a:ext>
            </a:extLst>
          </p:cNvPr>
          <p:cNvPicPr>
            <a:picLocks noChangeAspect="1"/>
          </p:cNvPicPr>
          <p:nvPr/>
        </p:nvPicPr>
        <p:blipFill>
          <a:blip r:embed="rId2"/>
          <a:stretch>
            <a:fillRect/>
          </a:stretch>
        </p:blipFill>
        <p:spPr>
          <a:xfrm>
            <a:off x="722314" y="136525"/>
            <a:ext cx="7772400" cy="5161331"/>
          </a:xfrm>
          <a:prstGeom prst="rect">
            <a:avLst/>
          </a:prstGeom>
        </p:spPr>
      </p:pic>
    </p:spTree>
    <p:extLst>
      <p:ext uri="{BB962C8B-B14F-4D97-AF65-F5344CB8AC3E}">
        <p14:creationId xmlns:p14="http://schemas.microsoft.com/office/powerpoint/2010/main" val="18854601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0246A4-A027-49FB-AA78-4B240AA68AE5}"/>
              </a:ext>
            </a:extLst>
          </p:cNvPr>
          <p:cNvSpPr>
            <a:spLocks noGrp="1"/>
          </p:cNvSpPr>
          <p:nvPr>
            <p:ph type="title"/>
          </p:nvPr>
        </p:nvSpPr>
        <p:spPr/>
        <p:txBody>
          <a:bodyPr/>
          <a:lstStyle/>
          <a:p>
            <a:r>
              <a:rPr lang="nl-NL" dirty="0"/>
              <a:t>Waaruit is olie opgebouwd</a:t>
            </a:r>
          </a:p>
        </p:txBody>
      </p:sp>
      <p:sp>
        <p:nvSpPr>
          <p:cNvPr id="3" name="Tijdelijke aanduiding voor inhoud 2">
            <a:extLst>
              <a:ext uri="{FF2B5EF4-FFF2-40B4-BE49-F238E27FC236}">
                <a16:creationId xmlns:a16="http://schemas.microsoft.com/office/drawing/2014/main" xmlns="" id="{D7B34E66-4011-4005-BD35-2C8B90B95453}"/>
              </a:ext>
            </a:extLst>
          </p:cNvPr>
          <p:cNvSpPr>
            <a:spLocks noGrp="1"/>
          </p:cNvSpPr>
          <p:nvPr>
            <p:ph idx="1"/>
          </p:nvPr>
        </p:nvSpPr>
        <p:spPr>
          <a:xfrm>
            <a:off x="539552" y="1600201"/>
            <a:ext cx="8147248" cy="1972816"/>
          </a:xfrm>
        </p:spPr>
        <p:txBody>
          <a:bodyPr/>
          <a:lstStyle/>
          <a:p>
            <a:pPr marL="457200" indent="-457200">
              <a:buFont typeface="+mj-lt"/>
              <a:buAutoNum type="arabicPeriod"/>
            </a:pPr>
            <a:r>
              <a:rPr lang="nl-NL" dirty="0"/>
              <a:t>Basis olie – (grondstof) = 80%</a:t>
            </a:r>
          </a:p>
          <a:p>
            <a:pPr marL="857250" lvl="1" indent="-457200">
              <a:buFont typeface="Wingdings" panose="05000000000000000000" pitchFamily="2" charset="2"/>
              <a:buChar char="Ø"/>
            </a:pPr>
            <a:r>
              <a:rPr lang="nl-NL" dirty="0"/>
              <a:t>Minerale olie</a:t>
            </a:r>
          </a:p>
          <a:p>
            <a:pPr marL="857250" lvl="1" indent="-457200">
              <a:buFont typeface="Wingdings" panose="05000000000000000000" pitchFamily="2" charset="2"/>
              <a:buChar char="Ø"/>
            </a:pPr>
            <a:r>
              <a:rPr lang="nl-NL" dirty="0"/>
              <a:t>Synthetische olie</a:t>
            </a:r>
          </a:p>
          <a:p>
            <a:pPr marL="457200" indent="-457200">
              <a:buFont typeface="+mj-lt"/>
              <a:buAutoNum type="arabicPeriod"/>
            </a:pPr>
            <a:r>
              <a:rPr lang="nl-NL" dirty="0"/>
              <a:t>Additieven – (specifieke eigenschappen verbeteren) = 20%</a:t>
            </a:r>
          </a:p>
          <a:p>
            <a:pPr marL="457200" indent="-457200">
              <a:buFont typeface="+mj-lt"/>
              <a:buAutoNum type="arabicPeriod"/>
            </a:pPr>
            <a:r>
              <a:rPr lang="nl-NL" dirty="0"/>
              <a:t>Goedkeuringen OEM = (verzekering/ garantie)</a:t>
            </a:r>
          </a:p>
          <a:p>
            <a:pPr marL="457200" indent="-457200">
              <a:buFont typeface="+mj-lt"/>
              <a:buAutoNum type="arabicPeriod"/>
            </a:pPr>
            <a:endParaRPr lang="nl-NL" dirty="0"/>
          </a:p>
          <a:p>
            <a:endParaRPr lang="nl-NL" dirty="0"/>
          </a:p>
          <a:p>
            <a:endParaRPr lang="nl-NL" dirty="0"/>
          </a:p>
        </p:txBody>
      </p:sp>
      <p:sp>
        <p:nvSpPr>
          <p:cNvPr id="5" name="Tijdelijke aanduiding voor dianummer 4">
            <a:extLst>
              <a:ext uri="{FF2B5EF4-FFF2-40B4-BE49-F238E27FC236}">
                <a16:creationId xmlns:a16="http://schemas.microsoft.com/office/drawing/2014/main" xmlns="" id="{687EB270-7ADE-4C0C-A725-585E0FAC3B2F}"/>
              </a:ext>
            </a:extLst>
          </p:cNvPr>
          <p:cNvSpPr>
            <a:spLocks noGrp="1"/>
          </p:cNvSpPr>
          <p:nvPr>
            <p:ph type="sldNum" sz="quarter" idx="12"/>
          </p:nvPr>
        </p:nvSpPr>
        <p:spPr/>
        <p:txBody>
          <a:bodyPr/>
          <a:lstStyle/>
          <a:p>
            <a:fld id="{2522CB95-8816-4C3B-B0FD-814F309283BE}" type="slidenum">
              <a:rPr lang="nl-NL" smtClean="0"/>
              <a:pPr/>
              <a:t>117</a:t>
            </a:fld>
            <a:endParaRPr lang="nl-NL" dirty="0"/>
          </a:p>
        </p:txBody>
      </p:sp>
      <p:pic>
        <p:nvPicPr>
          <p:cNvPr id="6" name="Afbeelding 5">
            <a:extLst>
              <a:ext uri="{FF2B5EF4-FFF2-40B4-BE49-F238E27FC236}">
                <a16:creationId xmlns:a16="http://schemas.microsoft.com/office/drawing/2014/main" xmlns="" id="{112D8EE1-A651-4AB0-9EA4-66A120539F18}"/>
              </a:ext>
            </a:extLst>
          </p:cNvPr>
          <p:cNvPicPr>
            <a:picLocks noChangeAspect="1"/>
          </p:cNvPicPr>
          <p:nvPr/>
        </p:nvPicPr>
        <p:blipFill>
          <a:blip r:embed="rId2"/>
          <a:stretch>
            <a:fillRect/>
          </a:stretch>
        </p:blipFill>
        <p:spPr>
          <a:xfrm>
            <a:off x="539552" y="3573017"/>
            <a:ext cx="3322608" cy="2365453"/>
          </a:xfrm>
          <a:prstGeom prst="rect">
            <a:avLst/>
          </a:prstGeom>
        </p:spPr>
      </p:pic>
      <p:sp>
        <p:nvSpPr>
          <p:cNvPr id="8" name="Tekstvak 7">
            <a:extLst>
              <a:ext uri="{FF2B5EF4-FFF2-40B4-BE49-F238E27FC236}">
                <a16:creationId xmlns:a16="http://schemas.microsoft.com/office/drawing/2014/main" xmlns="" id="{200021AF-4E6B-43FE-B29D-9D9BECD4224A}"/>
              </a:ext>
            </a:extLst>
          </p:cNvPr>
          <p:cNvSpPr txBox="1"/>
          <p:nvPr/>
        </p:nvSpPr>
        <p:spPr>
          <a:xfrm>
            <a:off x="4211960" y="3717032"/>
            <a:ext cx="3024336" cy="646331"/>
          </a:xfrm>
          <a:prstGeom prst="rect">
            <a:avLst/>
          </a:prstGeom>
          <a:noFill/>
        </p:spPr>
        <p:txBody>
          <a:bodyPr wrap="square" rtlCol="0">
            <a:spAutoFit/>
          </a:bodyPr>
          <a:lstStyle/>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VI verbeteraars </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EP dopes</a:t>
            </a:r>
          </a:p>
        </p:txBody>
      </p:sp>
      <p:pic>
        <p:nvPicPr>
          <p:cNvPr id="7" name="Afbeelding 6">
            <a:extLst>
              <a:ext uri="{FF2B5EF4-FFF2-40B4-BE49-F238E27FC236}">
                <a16:creationId xmlns:a16="http://schemas.microsoft.com/office/drawing/2014/main" xmlns="" id="{44F5751D-7C40-45E8-BBD2-A30C76418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4331423"/>
            <a:ext cx="3152775" cy="2276475"/>
          </a:xfrm>
          <a:prstGeom prst="rect">
            <a:avLst/>
          </a:prstGeom>
        </p:spPr>
      </p:pic>
    </p:spTree>
    <p:extLst>
      <p:ext uri="{BB962C8B-B14F-4D97-AF65-F5344CB8AC3E}">
        <p14:creationId xmlns:p14="http://schemas.microsoft.com/office/powerpoint/2010/main" val="28654619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445FD85-3C31-4B12-BFA6-7A7239F82A3C}"/>
              </a:ext>
            </a:extLst>
          </p:cNvPr>
          <p:cNvSpPr>
            <a:spLocks noGrp="1"/>
          </p:cNvSpPr>
          <p:nvPr>
            <p:ph type="title"/>
          </p:nvPr>
        </p:nvSpPr>
        <p:spPr/>
        <p:txBody>
          <a:bodyPr>
            <a:normAutofit/>
          </a:bodyPr>
          <a:lstStyle/>
          <a:p>
            <a:r>
              <a:rPr lang="nl-NL" dirty="0"/>
              <a:t>Welke eigenschappen heeft olie?</a:t>
            </a:r>
          </a:p>
        </p:txBody>
      </p:sp>
      <p:sp>
        <p:nvSpPr>
          <p:cNvPr id="5" name="Tijdelijke aanduiding voor dianummer 4">
            <a:extLst>
              <a:ext uri="{FF2B5EF4-FFF2-40B4-BE49-F238E27FC236}">
                <a16:creationId xmlns:a16="http://schemas.microsoft.com/office/drawing/2014/main" xmlns="" id="{F21B1406-7F68-4782-A765-6B430124FA9B}"/>
              </a:ext>
            </a:extLst>
          </p:cNvPr>
          <p:cNvSpPr>
            <a:spLocks noGrp="1"/>
          </p:cNvSpPr>
          <p:nvPr>
            <p:ph type="sldNum" sz="quarter" idx="12"/>
          </p:nvPr>
        </p:nvSpPr>
        <p:spPr/>
        <p:txBody>
          <a:bodyPr/>
          <a:lstStyle/>
          <a:p>
            <a:fld id="{2522CB95-8816-4C3B-B0FD-814F309283BE}" type="slidenum">
              <a:rPr lang="nl-NL" smtClean="0"/>
              <a:pPr/>
              <a:t>118</a:t>
            </a:fld>
            <a:endParaRPr lang="nl-NL" dirty="0"/>
          </a:p>
        </p:txBody>
      </p:sp>
      <p:sp>
        <p:nvSpPr>
          <p:cNvPr id="3" name="Tekstvak 2">
            <a:extLst>
              <a:ext uri="{FF2B5EF4-FFF2-40B4-BE49-F238E27FC236}">
                <a16:creationId xmlns:a16="http://schemas.microsoft.com/office/drawing/2014/main" xmlns="" id="{6AF7E705-3D69-477E-B3A4-04349FFA6313}"/>
              </a:ext>
            </a:extLst>
          </p:cNvPr>
          <p:cNvSpPr txBox="1"/>
          <p:nvPr/>
        </p:nvSpPr>
        <p:spPr>
          <a:xfrm>
            <a:off x="457200" y="1556792"/>
            <a:ext cx="7643192" cy="2585323"/>
          </a:xfrm>
          <a:prstGeom prst="rect">
            <a:avLst/>
          </a:prstGeom>
          <a:noFill/>
        </p:spPr>
        <p:txBody>
          <a:bodyPr wrap="square" rtlCol="0">
            <a:spAutoFit/>
          </a:bodyPr>
          <a:lstStyle/>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Viscositeit = dikte of </a:t>
            </a:r>
            <a:r>
              <a:rPr lang="nl-NL" dirty="0" err="1">
                <a:solidFill>
                  <a:prstClr val="black"/>
                </a:solidFill>
                <a:latin typeface="Calibri"/>
              </a:rPr>
              <a:t>traagstroperigheid</a:t>
            </a:r>
            <a:r>
              <a:rPr lang="nl-NL" dirty="0">
                <a:solidFill>
                  <a:prstClr val="black"/>
                </a:solidFill>
                <a:latin typeface="Calibri"/>
              </a:rPr>
              <a:t> bij een bepaalde temp – in </a:t>
            </a:r>
            <a:r>
              <a:rPr lang="nl-NL" dirty="0" err="1">
                <a:solidFill>
                  <a:prstClr val="black"/>
                </a:solidFill>
                <a:latin typeface="Calibri"/>
              </a:rPr>
              <a:t>cSt</a:t>
            </a:r>
            <a:endParaRPr lang="nl-NL" dirty="0">
              <a:solidFill>
                <a:prstClr val="black"/>
              </a:solidFill>
              <a:latin typeface="Calibri"/>
            </a:endParaRP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Viscositeitsindex = geeft de gevoeligheid voor temperatuur aan</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Watergehalte = Werk emulsie en verhoogde slijtage in de hand</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Onoplosbaar = zijn deeltjes vervuiling</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Vlampunt = dampontbrandingstemp. Door brandstoflekkage in carter</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TBN getal = hiermee kan de veroudering van de olie worden gemeten</a:t>
            </a:r>
          </a:p>
          <a:p>
            <a:pPr marL="285750" indent="-285750" algn="l" fontAlgn="auto">
              <a:spcBef>
                <a:spcPts val="0"/>
              </a:spcBef>
              <a:spcAft>
                <a:spcPts val="0"/>
              </a:spcAft>
              <a:buFont typeface="Arial" panose="020B0604020202020204" pitchFamily="34" charset="0"/>
              <a:buChar char="•"/>
            </a:pPr>
            <a:r>
              <a:rPr lang="nl-NL" dirty="0">
                <a:solidFill>
                  <a:prstClr val="black"/>
                </a:solidFill>
                <a:latin typeface="Calibri"/>
              </a:rPr>
              <a:t>Stolpunt = is het punt waarop de olie een vaste </a:t>
            </a:r>
            <a:r>
              <a:rPr lang="nl-NL" dirty="0" err="1">
                <a:solidFill>
                  <a:prstClr val="black"/>
                </a:solidFill>
                <a:latin typeface="Calibri"/>
              </a:rPr>
              <a:t>volm</a:t>
            </a:r>
            <a:r>
              <a:rPr lang="nl-NL" dirty="0">
                <a:solidFill>
                  <a:prstClr val="black"/>
                </a:solidFill>
                <a:latin typeface="Calibri"/>
              </a:rPr>
              <a:t> gaat krijgen</a:t>
            </a:r>
          </a:p>
          <a:p>
            <a:pPr marL="285750" indent="-285750" algn="l" fontAlgn="auto">
              <a:spcBef>
                <a:spcPts val="0"/>
              </a:spcBef>
              <a:spcAft>
                <a:spcPts val="0"/>
              </a:spcAft>
              <a:buFont typeface="Arial" panose="020B0604020202020204" pitchFamily="34" charset="0"/>
              <a:buChar char="•"/>
            </a:pPr>
            <a:endParaRPr lang="nl-NL" dirty="0">
              <a:solidFill>
                <a:prstClr val="black"/>
              </a:solidFill>
              <a:latin typeface="Calibri"/>
            </a:endParaRPr>
          </a:p>
          <a:p>
            <a:pPr marL="285750" indent="-285750" algn="l" fontAlgn="auto">
              <a:spcBef>
                <a:spcPts val="0"/>
              </a:spcBef>
              <a:spcAft>
                <a:spcPts val="0"/>
              </a:spcAft>
              <a:buFont typeface="Arial" panose="020B0604020202020204" pitchFamily="34" charset="0"/>
              <a:buChar char="•"/>
            </a:pPr>
            <a:endParaRPr lang="nl-NL" dirty="0">
              <a:solidFill>
                <a:prstClr val="black"/>
              </a:solidFill>
              <a:latin typeface="Calibri"/>
            </a:endParaRPr>
          </a:p>
        </p:txBody>
      </p:sp>
      <p:pic>
        <p:nvPicPr>
          <p:cNvPr id="6" name="Afbeelding 5">
            <a:extLst>
              <a:ext uri="{FF2B5EF4-FFF2-40B4-BE49-F238E27FC236}">
                <a16:creationId xmlns:a16="http://schemas.microsoft.com/office/drawing/2014/main" xmlns="" id="{125DC447-AD26-44C2-9D30-C69185370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3" y="3494788"/>
            <a:ext cx="5224408" cy="3363212"/>
          </a:xfrm>
          <a:prstGeom prst="rect">
            <a:avLst/>
          </a:prstGeom>
        </p:spPr>
      </p:pic>
    </p:spTree>
    <p:extLst>
      <p:ext uri="{BB962C8B-B14F-4D97-AF65-F5344CB8AC3E}">
        <p14:creationId xmlns:p14="http://schemas.microsoft.com/office/powerpoint/2010/main" val="42774188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5BB0146-5266-4F2C-8077-7486582A9B89}"/>
              </a:ext>
            </a:extLst>
          </p:cNvPr>
          <p:cNvSpPr>
            <a:spLocks noGrp="1"/>
          </p:cNvSpPr>
          <p:nvPr>
            <p:ph type="title"/>
          </p:nvPr>
        </p:nvSpPr>
        <p:spPr/>
        <p:txBody>
          <a:bodyPr>
            <a:normAutofit/>
          </a:bodyPr>
          <a:lstStyle/>
          <a:p>
            <a:r>
              <a:rPr lang="nl-NL" dirty="0"/>
              <a:t>Vervuiling en afbraak van olie</a:t>
            </a:r>
          </a:p>
        </p:txBody>
      </p:sp>
      <p:sp>
        <p:nvSpPr>
          <p:cNvPr id="5" name="Tijdelijke aanduiding voor dianummer 4">
            <a:extLst>
              <a:ext uri="{FF2B5EF4-FFF2-40B4-BE49-F238E27FC236}">
                <a16:creationId xmlns:a16="http://schemas.microsoft.com/office/drawing/2014/main" xmlns="" id="{6F02831E-9CDF-45A7-A83E-C938F657B1E1}"/>
              </a:ext>
            </a:extLst>
          </p:cNvPr>
          <p:cNvSpPr>
            <a:spLocks noGrp="1"/>
          </p:cNvSpPr>
          <p:nvPr>
            <p:ph type="sldNum" sz="quarter" idx="12"/>
          </p:nvPr>
        </p:nvSpPr>
        <p:spPr/>
        <p:txBody>
          <a:bodyPr/>
          <a:lstStyle/>
          <a:p>
            <a:fld id="{2522CB95-8816-4C3B-B0FD-814F309283BE}" type="slidenum">
              <a:rPr lang="nl-NL" smtClean="0"/>
              <a:pPr/>
              <a:t>119</a:t>
            </a:fld>
            <a:endParaRPr lang="nl-NL" dirty="0"/>
          </a:p>
        </p:txBody>
      </p:sp>
      <p:sp>
        <p:nvSpPr>
          <p:cNvPr id="7" name="Tijdelijke aanduiding voor inhoud 6">
            <a:extLst>
              <a:ext uri="{FF2B5EF4-FFF2-40B4-BE49-F238E27FC236}">
                <a16:creationId xmlns:a16="http://schemas.microsoft.com/office/drawing/2014/main" xmlns="" id="{F1048A97-B62C-46BF-989B-E21F7D9373D5}"/>
              </a:ext>
            </a:extLst>
          </p:cNvPr>
          <p:cNvSpPr>
            <a:spLocks noGrp="1"/>
          </p:cNvSpPr>
          <p:nvPr>
            <p:ph idx="1"/>
          </p:nvPr>
        </p:nvSpPr>
        <p:spPr>
          <a:xfrm>
            <a:off x="457200" y="1600201"/>
            <a:ext cx="8075240" cy="1828800"/>
          </a:xfrm>
        </p:spPr>
        <p:txBody>
          <a:bodyPr>
            <a:normAutofit fontScale="92500" lnSpcReduction="20000"/>
          </a:bodyPr>
          <a:lstStyle/>
          <a:p>
            <a:r>
              <a:rPr lang="nl-NL" dirty="0"/>
              <a:t>Stilstand van motoren verhoogt het afbraakproces van olie.</a:t>
            </a:r>
          </a:p>
          <a:p>
            <a:r>
              <a:rPr lang="nl-NL" dirty="0"/>
              <a:t>Brandstofbesmetting (bij brandstofbesmetting verandert de viscositeit)</a:t>
            </a:r>
          </a:p>
          <a:p>
            <a:r>
              <a:rPr lang="nl-NL" dirty="0"/>
              <a:t>Additievenpakket uitgewerkt (additieven kunnen wegspoelen met water zoals in separator)</a:t>
            </a:r>
          </a:p>
          <a:p>
            <a:r>
              <a:rPr lang="nl-NL" dirty="0"/>
              <a:t>Onoplosbare vervuiling (vervuiling stapelt op)</a:t>
            </a:r>
          </a:p>
          <a:p>
            <a:r>
              <a:rPr lang="nl-NL" dirty="0"/>
              <a:t>Verzuring van de olie door water in de olie</a:t>
            </a:r>
          </a:p>
          <a:p>
            <a:endParaRPr lang="nl-NL" dirty="0"/>
          </a:p>
          <a:p>
            <a:pPr marL="0" indent="0">
              <a:buNone/>
            </a:pPr>
            <a:endParaRPr lang="nl-NL" dirty="0"/>
          </a:p>
          <a:p>
            <a:pPr marL="0" indent="0">
              <a:buNone/>
            </a:pPr>
            <a:endParaRPr lang="nl-NL" dirty="0"/>
          </a:p>
        </p:txBody>
      </p:sp>
      <p:pic>
        <p:nvPicPr>
          <p:cNvPr id="4" name="Afbeelding 3">
            <a:extLst>
              <a:ext uri="{FF2B5EF4-FFF2-40B4-BE49-F238E27FC236}">
                <a16:creationId xmlns:a16="http://schemas.microsoft.com/office/drawing/2014/main" xmlns="" id="{A7FCE449-35AA-4AF2-82AF-06A770A3C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429000"/>
            <a:ext cx="4550575" cy="3292475"/>
          </a:xfrm>
          <a:prstGeom prst="rect">
            <a:avLst/>
          </a:prstGeom>
        </p:spPr>
      </p:pic>
    </p:spTree>
    <p:extLst>
      <p:ext uri="{BB962C8B-B14F-4D97-AF65-F5344CB8AC3E}">
        <p14:creationId xmlns:p14="http://schemas.microsoft.com/office/powerpoint/2010/main" val="3139957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2186302342"/>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0" y="2552700"/>
            <a:ext cx="3053130" cy="43053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7705725" y="1635369"/>
            <a:ext cx="1543050" cy="43749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734050" y="1151797"/>
            <a:ext cx="1288806" cy="12485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7639050" y="3824659"/>
            <a:ext cx="1322513" cy="112541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8" name="Rechthoek 7"/>
          <p:cNvSpPr/>
          <p:nvPr/>
        </p:nvSpPr>
        <p:spPr>
          <a:xfrm>
            <a:off x="2953367" y="3156160"/>
            <a:ext cx="1598357" cy="19615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9" name="Rechthoek 8"/>
          <p:cNvSpPr/>
          <p:nvPr/>
        </p:nvSpPr>
        <p:spPr>
          <a:xfrm>
            <a:off x="3477126" y="4772025"/>
            <a:ext cx="5038224" cy="20859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13743101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917459-22C4-4BFA-ACB2-4BE471C9B205}"/>
              </a:ext>
            </a:extLst>
          </p:cNvPr>
          <p:cNvSpPr>
            <a:spLocks noGrp="1"/>
          </p:cNvSpPr>
          <p:nvPr>
            <p:ph type="title"/>
          </p:nvPr>
        </p:nvSpPr>
        <p:spPr/>
        <p:txBody>
          <a:bodyPr>
            <a:normAutofit fontScale="90000"/>
          </a:bodyPr>
          <a:lstStyle/>
          <a:p>
            <a:r>
              <a:rPr lang="nl-NL" dirty="0"/>
              <a:t>Specifieke problemen voor wachtschepen</a:t>
            </a:r>
          </a:p>
        </p:txBody>
      </p:sp>
      <p:sp>
        <p:nvSpPr>
          <p:cNvPr id="5" name="Tijdelijke aanduiding voor dianummer 4">
            <a:extLst>
              <a:ext uri="{FF2B5EF4-FFF2-40B4-BE49-F238E27FC236}">
                <a16:creationId xmlns:a16="http://schemas.microsoft.com/office/drawing/2014/main" xmlns="" id="{A315B4DF-4E14-4125-8686-8AE0BD5C4B7C}"/>
              </a:ext>
            </a:extLst>
          </p:cNvPr>
          <p:cNvSpPr>
            <a:spLocks noGrp="1"/>
          </p:cNvSpPr>
          <p:nvPr>
            <p:ph type="sldNum" sz="quarter" idx="12"/>
          </p:nvPr>
        </p:nvSpPr>
        <p:spPr/>
        <p:txBody>
          <a:bodyPr/>
          <a:lstStyle/>
          <a:p>
            <a:fld id="{2522CB95-8816-4C3B-B0FD-814F309283BE}" type="slidenum">
              <a:rPr lang="nl-NL" smtClean="0"/>
              <a:pPr/>
              <a:t>120</a:t>
            </a:fld>
            <a:endParaRPr lang="nl-NL" dirty="0"/>
          </a:p>
        </p:txBody>
      </p:sp>
      <p:sp>
        <p:nvSpPr>
          <p:cNvPr id="6" name="Tijdelijke aanduiding voor inhoud 5">
            <a:extLst>
              <a:ext uri="{FF2B5EF4-FFF2-40B4-BE49-F238E27FC236}">
                <a16:creationId xmlns:a16="http://schemas.microsoft.com/office/drawing/2014/main" xmlns="" id="{CA2C1525-4AD9-4539-89A6-56498F6FEBAC}"/>
              </a:ext>
            </a:extLst>
          </p:cNvPr>
          <p:cNvSpPr txBox="1">
            <a:spLocks noGrp="1"/>
          </p:cNvSpPr>
          <p:nvPr>
            <p:ph idx="1"/>
          </p:nvPr>
        </p:nvSpPr>
        <p:spPr>
          <a:xfrm>
            <a:off x="457200" y="1600200"/>
            <a:ext cx="8229600" cy="2739211"/>
          </a:xfrm>
          <a:prstGeom prst="rect">
            <a:avLst/>
          </a:prstGeom>
          <a:noFill/>
        </p:spPr>
        <p:txBody>
          <a:bodyPr wrap="square" rtlCol="0">
            <a:spAutoFit/>
          </a:bodyPr>
          <a:lstStyle/>
          <a:p>
            <a:r>
              <a:rPr lang="nl-NL" dirty="0"/>
              <a:t>Frequent gebruik van de motor is goed voor de olie, omdat de olie op bedrijfstemperatuur beter functioneert. Water verdampt snel en de olie is dan veel “droger”. </a:t>
            </a:r>
          </a:p>
          <a:p>
            <a:r>
              <a:rPr lang="nl-NL" dirty="0"/>
              <a:t>Doordat de motoren van Wachtschepen niet te vaak varen, kan olie sneller tot verzuring komen. Motoren gaan eerder kapot door stilstand dan door gebruik. </a:t>
            </a:r>
          </a:p>
          <a:p>
            <a:r>
              <a:rPr lang="nl-NL" dirty="0"/>
              <a:t>Olie is hygroscopisch, en trekt water aan. Water is een katalysator en breekt de olie af.</a:t>
            </a:r>
          </a:p>
        </p:txBody>
      </p:sp>
      <p:sp>
        <p:nvSpPr>
          <p:cNvPr id="7" name="Tekstvak 6">
            <a:extLst>
              <a:ext uri="{FF2B5EF4-FFF2-40B4-BE49-F238E27FC236}">
                <a16:creationId xmlns:a16="http://schemas.microsoft.com/office/drawing/2014/main" xmlns="" id="{4076B5FF-F7E3-47D4-88D6-E5B5B5EEA316}"/>
              </a:ext>
            </a:extLst>
          </p:cNvPr>
          <p:cNvSpPr txBox="1"/>
          <p:nvPr/>
        </p:nvSpPr>
        <p:spPr>
          <a:xfrm>
            <a:off x="469598" y="4519136"/>
            <a:ext cx="7272808" cy="1477328"/>
          </a:xfrm>
          <a:prstGeom prst="rect">
            <a:avLst/>
          </a:prstGeom>
          <a:noFill/>
        </p:spPr>
        <p:txBody>
          <a:bodyPr wrap="square" rtlCol="0">
            <a:spAutoFit/>
          </a:bodyPr>
          <a:lstStyle/>
          <a:p>
            <a:pPr algn="l" fontAlgn="auto">
              <a:spcBef>
                <a:spcPts val="0"/>
              </a:spcBef>
              <a:spcAft>
                <a:spcPts val="0"/>
              </a:spcAft>
            </a:pPr>
            <a:r>
              <a:rPr lang="nl-NL" b="1" dirty="0">
                <a:solidFill>
                  <a:srgbClr val="00B050"/>
                </a:solidFill>
                <a:latin typeface="Calibri"/>
              </a:rPr>
              <a:t>TIP voor de Wachtschepen, wanneer jaarlijks olie wordt gewisseld, dat pas te doen aan het einde van het seizoen. Zodat de olie gedurende de stilligperiode de beste bescherming heeft. Andersom zou de reeds gebruikte olie gedurende het seizoen al zo verzuurd kunnen zijn, dat flinke corrosie in de motor kan ontstaan gedurende de stilligperiode. </a:t>
            </a:r>
          </a:p>
        </p:txBody>
      </p:sp>
    </p:spTree>
    <p:extLst>
      <p:ext uri="{BB962C8B-B14F-4D97-AF65-F5344CB8AC3E}">
        <p14:creationId xmlns:p14="http://schemas.microsoft.com/office/powerpoint/2010/main" val="22894223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68756BA-2407-4859-94A6-0AFAFE4B5477}"/>
              </a:ext>
            </a:extLst>
          </p:cNvPr>
          <p:cNvSpPr>
            <a:spLocks noGrp="1"/>
          </p:cNvSpPr>
          <p:nvPr>
            <p:ph type="title"/>
          </p:nvPr>
        </p:nvSpPr>
        <p:spPr/>
        <p:txBody>
          <a:bodyPr/>
          <a:lstStyle/>
          <a:p>
            <a:r>
              <a:rPr lang="nl-NL" dirty="0"/>
              <a:t>Waarin onderscheid zich </a:t>
            </a:r>
            <a:r>
              <a:rPr lang="nl-NL" dirty="0" err="1"/>
              <a:t>dex</a:t>
            </a:r>
            <a:r>
              <a:rPr lang="nl-NL" dirty="0"/>
              <a:t> olie </a:t>
            </a:r>
          </a:p>
        </p:txBody>
      </p:sp>
      <p:pic>
        <p:nvPicPr>
          <p:cNvPr id="6" name="Tijdelijke aanduiding voor inhoud 5">
            <a:extLst>
              <a:ext uri="{FF2B5EF4-FFF2-40B4-BE49-F238E27FC236}">
                <a16:creationId xmlns:a16="http://schemas.microsoft.com/office/drawing/2014/main" xmlns="" id="{EB253161-0B6D-46A9-8F11-01077EC458B5}"/>
              </a:ext>
            </a:extLst>
          </p:cNvPr>
          <p:cNvPicPr>
            <a:picLocks noGrp="1" noChangeAspect="1"/>
          </p:cNvPicPr>
          <p:nvPr>
            <p:ph idx="1"/>
          </p:nvPr>
        </p:nvPicPr>
        <p:blipFill>
          <a:blip r:embed="rId2"/>
          <a:stretch>
            <a:fillRect/>
          </a:stretch>
        </p:blipFill>
        <p:spPr>
          <a:xfrm>
            <a:off x="1029172" y="1600200"/>
            <a:ext cx="7085656" cy="4525963"/>
          </a:xfrm>
          <a:prstGeom prst="rect">
            <a:avLst/>
          </a:prstGeom>
        </p:spPr>
      </p:pic>
      <p:sp>
        <p:nvSpPr>
          <p:cNvPr id="5" name="Tijdelijke aanduiding voor dianummer 4">
            <a:extLst>
              <a:ext uri="{FF2B5EF4-FFF2-40B4-BE49-F238E27FC236}">
                <a16:creationId xmlns:a16="http://schemas.microsoft.com/office/drawing/2014/main" xmlns="" id="{85E96C93-32E9-4888-A082-09BF275F02EB}"/>
              </a:ext>
            </a:extLst>
          </p:cNvPr>
          <p:cNvSpPr>
            <a:spLocks noGrp="1"/>
          </p:cNvSpPr>
          <p:nvPr>
            <p:ph type="sldNum" sz="quarter" idx="12"/>
          </p:nvPr>
        </p:nvSpPr>
        <p:spPr/>
        <p:txBody>
          <a:bodyPr/>
          <a:lstStyle/>
          <a:p>
            <a:fld id="{2522CB95-8816-4C3B-B0FD-814F309283BE}" type="slidenum">
              <a:rPr lang="nl-NL" smtClean="0"/>
              <a:pPr/>
              <a:t>121</a:t>
            </a:fld>
            <a:endParaRPr lang="nl-NL" dirty="0"/>
          </a:p>
        </p:txBody>
      </p:sp>
    </p:spTree>
    <p:extLst>
      <p:ext uri="{BB962C8B-B14F-4D97-AF65-F5344CB8AC3E}">
        <p14:creationId xmlns:p14="http://schemas.microsoft.com/office/powerpoint/2010/main" val="2984833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Rechte verbindingslijn 48">
            <a:extLst>
              <a:ext uri="{FF2B5EF4-FFF2-40B4-BE49-F238E27FC236}">
                <a16:creationId xmlns:a16="http://schemas.microsoft.com/office/drawing/2014/main" xmlns="" id="{41DA41F4-BD7F-4BEC-B51D-C87D56328173}"/>
              </a:ext>
            </a:extLst>
          </p:cNvPr>
          <p:cNvCxnSpPr>
            <a:cxnSpLocks/>
            <a:stCxn id="6" idx="3"/>
          </p:cNvCxnSpPr>
          <p:nvPr/>
        </p:nvCxnSpPr>
        <p:spPr>
          <a:xfrm>
            <a:off x="2987824" y="3405873"/>
            <a:ext cx="400691"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8E9BF34F-E996-48DA-93C3-886EE66F9553}"/>
              </a:ext>
            </a:extLst>
          </p:cNvPr>
          <p:cNvSpPr>
            <a:spLocks noGrp="1"/>
          </p:cNvSpPr>
          <p:nvPr>
            <p:ph type="title"/>
          </p:nvPr>
        </p:nvSpPr>
        <p:spPr/>
        <p:txBody>
          <a:bodyPr>
            <a:normAutofit/>
          </a:bodyPr>
          <a:lstStyle/>
          <a:p>
            <a:r>
              <a:rPr lang="nl-NL" sz="2800" dirty="0" err="1"/>
              <a:t>Dex</a:t>
            </a:r>
            <a:r>
              <a:rPr lang="nl-NL" sz="2800" dirty="0"/>
              <a:t> premium </a:t>
            </a:r>
            <a:r>
              <a:rPr lang="nl-NL" sz="2800" dirty="0" err="1"/>
              <a:t>lubricants</a:t>
            </a:r>
            <a:r>
              <a:rPr lang="nl-NL" sz="2800" dirty="0"/>
              <a:t> in </a:t>
            </a:r>
            <a:r>
              <a:rPr lang="nl-NL" sz="2800" dirty="0" err="1"/>
              <a:t>six</a:t>
            </a:r>
            <a:r>
              <a:rPr lang="nl-NL" sz="2800" dirty="0"/>
              <a:t> steps</a:t>
            </a:r>
          </a:p>
        </p:txBody>
      </p:sp>
      <p:sp>
        <p:nvSpPr>
          <p:cNvPr id="3" name="Tijdelijke aanduiding voor inhoud 2">
            <a:extLst>
              <a:ext uri="{FF2B5EF4-FFF2-40B4-BE49-F238E27FC236}">
                <a16:creationId xmlns:a16="http://schemas.microsoft.com/office/drawing/2014/main" xmlns="" id="{44147A51-48A5-43DC-BEFF-67D4FE200D13}"/>
              </a:ext>
            </a:extLst>
          </p:cNvPr>
          <p:cNvSpPr>
            <a:spLocks noGrp="1"/>
          </p:cNvSpPr>
          <p:nvPr>
            <p:ph idx="1"/>
          </p:nvPr>
        </p:nvSpPr>
        <p:spPr/>
        <p:txBody>
          <a:bodyPr>
            <a:normAutofit/>
          </a:bodyPr>
          <a:lstStyle/>
          <a:p>
            <a:pPr marL="0" indent="0">
              <a:buNone/>
            </a:pPr>
            <a:r>
              <a:rPr lang="en-US" sz="1400" dirty="0" err="1"/>
              <a:t>Dex</a:t>
            </a:r>
            <a:r>
              <a:rPr lang="en-US" sz="1400" dirty="0"/>
              <a:t> Premium Lubricants do not derive their effectiveness from mysterious additives. Using nanotechnology, we enrich the base oil and change the way the lubricant itself behaves.  A tailor-made process in six transparent steps.</a:t>
            </a:r>
            <a:endParaRPr lang="nl-NL" sz="1400" dirty="0"/>
          </a:p>
        </p:txBody>
      </p:sp>
      <p:sp>
        <p:nvSpPr>
          <p:cNvPr id="5" name="Tijdelijke aanduiding voor dianummer 4">
            <a:extLst>
              <a:ext uri="{FF2B5EF4-FFF2-40B4-BE49-F238E27FC236}">
                <a16:creationId xmlns:a16="http://schemas.microsoft.com/office/drawing/2014/main" xmlns="" id="{1FB3715E-18BB-4A4E-BA0D-5E2AD21E8987}"/>
              </a:ext>
            </a:extLst>
          </p:cNvPr>
          <p:cNvSpPr>
            <a:spLocks noGrp="1"/>
          </p:cNvSpPr>
          <p:nvPr>
            <p:ph type="sldNum" sz="quarter" idx="12"/>
          </p:nvPr>
        </p:nvSpPr>
        <p:spPr/>
        <p:txBody>
          <a:bodyPr/>
          <a:lstStyle/>
          <a:p>
            <a:fld id="{2522CB95-8816-4C3B-B0FD-814F309283BE}" type="slidenum">
              <a:rPr lang="nl-NL" smtClean="0"/>
              <a:pPr/>
              <a:t>122</a:t>
            </a:fld>
            <a:endParaRPr lang="nl-NL" dirty="0"/>
          </a:p>
        </p:txBody>
      </p:sp>
      <p:grpSp>
        <p:nvGrpSpPr>
          <p:cNvPr id="56" name="Groep 55">
            <a:extLst>
              <a:ext uri="{FF2B5EF4-FFF2-40B4-BE49-F238E27FC236}">
                <a16:creationId xmlns:a16="http://schemas.microsoft.com/office/drawing/2014/main" xmlns="" id="{18E92E04-51A3-4A34-95B6-1E8D95A89C4B}"/>
              </a:ext>
            </a:extLst>
          </p:cNvPr>
          <p:cNvGrpSpPr/>
          <p:nvPr/>
        </p:nvGrpSpPr>
        <p:grpSpPr>
          <a:xfrm>
            <a:off x="6156176" y="2420888"/>
            <a:ext cx="2376264" cy="1777073"/>
            <a:chOff x="6156176" y="2420888"/>
            <a:chExt cx="2376264" cy="1777073"/>
          </a:xfrm>
        </p:grpSpPr>
        <p:sp>
          <p:nvSpPr>
            <p:cNvPr id="22" name="Rechthoek: afgeronde hoeken 21">
              <a:extLst>
                <a:ext uri="{FF2B5EF4-FFF2-40B4-BE49-F238E27FC236}">
                  <a16:creationId xmlns:a16="http://schemas.microsoft.com/office/drawing/2014/main" xmlns="" id="{CFCD438C-A6AC-412E-96E3-E419C9D7A2D9}"/>
                </a:ext>
              </a:extLst>
            </p:cNvPr>
            <p:cNvSpPr/>
            <p:nvPr/>
          </p:nvSpPr>
          <p:spPr>
            <a:xfrm>
              <a:off x="6156176" y="2613785"/>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6" name="Ovaal 25">
              <a:extLst>
                <a:ext uri="{FF2B5EF4-FFF2-40B4-BE49-F238E27FC236}">
                  <a16:creationId xmlns:a16="http://schemas.microsoft.com/office/drawing/2014/main" xmlns="" id="{F31EECF5-9E64-4B8F-82B7-EE2C703D28A2}"/>
                </a:ext>
              </a:extLst>
            </p:cNvPr>
            <p:cNvSpPr/>
            <p:nvPr/>
          </p:nvSpPr>
          <p:spPr>
            <a:xfrm>
              <a:off x="7148252" y="2420888"/>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3</a:t>
              </a:r>
            </a:p>
          </p:txBody>
        </p:sp>
        <p:pic>
          <p:nvPicPr>
            <p:cNvPr id="39" name="Afbeelding 38">
              <a:extLst>
                <a:ext uri="{FF2B5EF4-FFF2-40B4-BE49-F238E27FC236}">
                  <a16:creationId xmlns:a16="http://schemas.microsoft.com/office/drawing/2014/main" xmlns="" id="{D11473ED-69B9-4E55-90C8-EDE11CDD56F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7737" y="2685047"/>
              <a:ext cx="519531" cy="519531"/>
            </a:xfrm>
            <a:prstGeom prst="rect">
              <a:avLst/>
            </a:prstGeom>
          </p:spPr>
        </p:pic>
        <p:sp>
          <p:nvSpPr>
            <p:cNvPr id="42" name="Tekstvak 41">
              <a:extLst>
                <a:ext uri="{FF2B5EF4-FFF2-40B4-BE49-F238E27FC236}">
                  <a16:creationId xmlns:a16="http://schemas.microsoft.com/office/drawing/2014/main" xmlns="" id="{558EECE0-D146-4FA9-ACA7-2DD595A1012E}"/>
                </a:ext>
              </a:extLst>
            </p:cNvPr>
            <p:cNvSpPr txBox="1"/>
            <p:nvPr/>
          </p:nvSpPr>
          <p:spPr>
            <a:xfrm>
              <a:off x="6156177" y="3175000"/>
              <a:ext cx="2376263" cy="1015663"/>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In this process, the nanoparticles ‘curl up’ carbon chains in a tightly packed ball. The enriched oil is chemically indistinguishable from the original base oil, but once used will behave differently.</a:t>
              </a:r>
              <a:endParaRPr lang="nl-NL" sz="1000" dirty="0">
                <a:solidFill>
                  <a:prstClr val="black"/>
                </a:solidFill>
                <a:latin typeface="Gotham Book" pitchFamily="50" charset="0"/>
                <a:cs typeface="Gotham Book" pitchFamily="50" charset="0"/>
              </a:endParaRPr>
            </a:p>
          </p:txBody>
        </p:sp>
      </p:grpSp>
      <p:grpSp>
        <p:nvGrpSpPr>
          <p:cNvPr id="55" name="Groep 54">
            <a:extLst>
              <a:ext uri="{FF2B5EF4-FFF2-40B4-BE49-F238E27FC236}">
                <a16:creationId xmlns:a16="http://schemas.microsoft.com/office/drawing/2014/main" xmlns="" id="{1A9CBD4E-FEDE-4368-9BC7-4A160213CBD7}"/>
              </a:ext>
            </a:extLst>
          </p:cNvPr>
          <p:cNvGrpSpPr/>
          <p:nvPr/>
        </p:nvGrpSpPr>
        <p:grpSpPr>
          <a:xfrm>
            <a:off x="3380494" y="2423265"/>
            <a:ext cx="2379638" cy="1774696"/>
            <a:chOff x="3380494" y="2423265"/>
            <a:chExt cx="2379638" cy="1774696"/>
          </a:xfrm>
        </p:grpSpPr>
        <p:sp>
          <p:nvSpPr>
            <p:cNvPr id="20" name="Rechthoek: afgeronde hoeken 19">
              <a:extLst>
                <a:ext uri="{FF2B5EF4-FFF2-40B4-BE49-F238E27FC236}">
                  <a16:creationId xmlns:a16="http://schemas.microsoft.com/office/drawing/2014/main" xmlns="" id="{5913A7BA-A83C-4DA7-8B2B-400E015749BF}"/>
                </a:ext>
              </a:extLst>
            </p:cNvPr>
            <p:cNvSpPr/>
            <p:nvPr/>
          </p:nvSpPr>
          <p:spPr>
            <a:xfrm>
              <a:off x="3383868" y="2613785"/>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5" name="Ovaal 24">
              <a:extLst>
                <a:ext uri="{FF2B5EF4-FFF2-40B4-BE49-F238E27FC236}">
                  <a16:creationId xmlns:a16="http://schemas.microsoft.com/office/drawing/2014/main" xmlns="" id="{C7708952-2231-4F42-9EEC-751305370599}"/>
                </a:ext>
              </a:extLst>
            </p:cNvPr>
            <p:cNvSpPr/>
            <p:nvPr/>
          </p:nvSpPr>
          <p:spPr>
            <a:xfrm>
              <a:off x="4373130" y="2423265"/>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2</a:t>
              </a:r>
            </a:p>
          </p:txBody>
        </p:sp>
        <p:pic>
          <p:nvPicPr>
            <p:cNvPr id="37" name="Afbeelding 36">
              <a:extLst>
                <a:ext uri="{FF2B5EF4-FFF2-40B4-BE49-F238E27FC236}">
                  <a16:creationId xmlns:a16="http://schemas.microsoft.com/office/drawing/2014/main" xmlns="" id="{6546D005-D7D7-44D2-BEE5-2A7F668495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0892" y="2675234"/>
              <a:ext cx="519531" cy="519531"/>
            </a:xfrm>
            <a:prstGeom prst="rect">
              <a:avLst/>
            </a:prstGeom>
          </p:spPr>
        </p:pic>
        <p:sp>
          <p:nvSpPr>
            <p:cNvPr id="43" name="Tekstvak 42">
              <a:extLst>
                <a:ext uri="{FF2B5EF4-FFF2-40B4-BE49-F238E27FC236}">
                  <a16:creationId xmlns:a16="http://schemas.microsoft.com/office/drawing/2014/main" xmlns="" id="{1FB05102-7645-4ABE-A171-7E969C4E29E0}"/>
                </a:ext>
              </a:extLst>
            </p:cNvPr>
            <p:cNvSpPr txBox="1"/>
            <p:nvPr/>
          </p:nvSpPr>
          <p:spPr>
            <a:xfrm>
              <a:off x="3380494" y="3194765"/>
              <a:ext cx="2376263" cy="861774"/>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In our dedicated production facility, the base oil for the lubricant selected by the customer is processed and enriched with nanoparticles.</a:t>
              </a:r>
              <a:endParaRPr lang="nl-NL" sz="1000" dirty="0">
                <a:solidFill>
                  <a:prstClr val="black"/>
                </a:solidFill>
                <a:latin typeface="Gotham Book" pitchFamily="50" charset="0"/>
                <a:cs typeface="Gotham Book" pitchFamily="50" charset="0"/>
              </a:endParaRPr>
            </a:p>
          </p:txBody>
        </p:sp>
      </p:grpSp>
      <p:grpSp>
        <p:nvGrpSpPr>
          <p:cNvPr id="54" name="Groep 53">
            <a:extLst>
              <a:ext uri="{FF2B5EF4-FFF2-40B4-BE49-F238E27FC236}">
                <a16:creationId xmlns:a16="http://schemas.microsoft.com/office/drawing/2014/main" xmlns="" id="{CAAAB58B-B4C1-45D8-BF45-EFC8FACABB81}"/>
              </a:ext>
            </a:extLst>
          </p:cNvPr>
          <p:cNvGrpSpPr/>
          <p:nvPr/>
        </p:nvGrpSpPr>
        <p:grpSpPr>
          <a:xfrm>
            <a:off x="611560" y="2420888"/>
            <a:ext cx="2376264" cy="1781251"/>
            <a:chOff x="611560" y="2420888"/>
            <a:chExt cx="2376264" cy="1781251"/>
          </a:xfrm>
        </p:grpSpPr>
        <p:sp>
          <p:nvSpPr>
            <p:cNvPr id="6" name="Rechthoek: afgeronde hoeken 5">
              <a:extLst>
                <a:ext uri="{FF2B5EF4-FFF2-40B4-BE49-F238E27FC236}">
                  <a16:creationId xmlns:a16="http://schemas.microsoft.com/office/drawing/2014/main" xmlns="" id="{EFDBF26E-89A7-4597-9EB1-DCCEFB15F706}"/>
                </a:ext>
              </a:extLst>
            </p:cNvPr>
            <p:cNvSpPr/>
            <p:nvPr/>
          </p:nvSpPr>
          <p:spPr>
            <a:xfrm>
              <a:off x="611560" y="2613785"/>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4" name="Ovaal 23">
              <a:extLst>
                <a:ext uri="{FF2B5EF4-FFF2-40B4-BE49-F238E27FC236}">
                  <a16:creationId xmlns:a16="http://schemas.microsoft.com/office/drawing/2014/main" xmlns="" id="{8CA2B3F2-A8C5-4E02-A0A1-8A34CA43886F}"/>
                </a:ext>
              </a:extLst>
            </p:cNvPr>
            <p:cNvSpPr/>
            <p:nvPr/>
          </p:nvSpPr>
          <p:spPr>
            <a:xfrm>
              <a:off x="1598927" y="2420888"/>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1</a:t>
              </a:r>
            </a:p>
          </p:txBody>
        </p:sp>
        <p:pic>
          <p:nvPicPr>
            <p:cNvPr id="35" name="Afbeelding 34">
              <a:extLst>
                <a:ext uri="{FF2B5EF4-FFF2-40B4-BE49-F238E27FC236}">
                  <a16:creationId xmlns:a16="http://schemas.microsoft.com/office/drawing/2014/main" xmlns="" id="{F90BCE26-CBC6-4BA9-8A72-4DEE8291BA9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689" y="2686828"/>
              <a:ext cx="519531" cy="519531"/>
            </a:xfrm>
            <a:prstGeom prst="rect">
              <a:avLst/>
            </a:prstGeom>
          </p:spPr>
        </p:pic>
        <p:sp>
          <p:nvSpPr>
            <p:cNvPr id="44" name="Tekstvak 43">
              <a:extLst>
                <a:ext uri="{FF2B5EF4-FFF2-40B4-BE49-F238E27FC236}">
                  <a16:creationId xmlns:a16="http://schemas.microsoft.com/office/drawing/2014/main" xmlns="" id="{AC328232-CDC8-4859-8E78-1A0F5E022890}"/>
                </a:ext>
              </a:extLst>
            </p:cNvPr>
            <p:cNvSpPr txBox="1"/>
            <p:nvPr/>
          </p:nvSpPr>
          <p:spPr>
            <a:xfrm>
              <a:off x="611561" y="3186476"/>
              <a:ext cx="2376263" cy="1015663"/>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We sit down with customers to discuss the exact specifications of the lubricant they need. Any commercially available lubricant can be tailor-made in a </a:t>
              </a:r>
              <a:r>
                <a:rPr lang="en-US" sz="1000" dirty="0" err="1">
                  <a:solidFill>
                    <a:prstClr val="black"/>
                  </a:solidFill>
                  <a:latin typeface="Gotham Book" pitchFamily="50" charset="0"/>
                  <a:cs typeface="Gotham Book" pitchFamily="50" charset="0"/>
                </a:rPr>
                <a:t>nano</a:t>
              </a:r>
              <a:r>
                <a:rPr lang="en-US" sz="1000" dirty="0">
                  <a:solidFill>
                    <a:prstClr val="black"/>
                  </a:solidFill>
                  <a:latin typeface="Gotham Book" pitchFamily="50" charset="0"/>
                  <a:cs typeface="Gotham Book" pitchFamily="50" charset="0"/>
                </a:rPr>
                <a:t>-enriched version.</a:t>
              </a:r>
              <a:endParaRPr lang="nl-NL" sz="1000" dirty="0">
                <a:solidFill>
                  <a:prstClr val="black"/>
                </a:solidFill>
                <a:latin typeface="Gotham Book" pitchFamily="50" charset="0"/>
                <a:cs typeface="Gotham Book" pitchFamily="50" charset="0"/>
              </a:endParaRPr>
            </a:p>
          </p:txBody>
        </p:sp>
      </p:grpSp>
      <p:grpSp>
        <p:nvGrpSpPr>
          <p:cNvPr id="59" name="Groep 58">
            <a:extLst>
              <a:ext uri="{FF2B5EF4-FFF2-40B4-BE49-F238E27FC236}">
                <a16:creationId xmlns:a16="http://schemas.microsoft.com/office/drawing/2014/main" xmlns="" id="{83033AEC-53D7-42FA-9EF8-2CDF832800B7}"/>
              </a:ext>
            </a:extLst>
          </p:cNvPr>
          <p:cNvGrpSpPr/>
          <p:nvPr/>
        </p:nvGrpSpPr>
        <p:grpSpPr>
          <a:xfrm>
            <a:off x="611560" y="4253601"/>
            <a:ext cx="2377118" cy="1778868"/>
            <a:chOff x="611560" y="4253601"/>
            <a:chExt cx="2377118" cy="1778868"/>
          </a:xfrm>
        </p:grpSpPr>
        <p:sp>
          <p:nvSpPr>
            <p:cNvPr id="19" name="Rechthoek: afgeronde hoeken 18">
              <a:extLst>
                <a:ext uri="{FF2B5EF4-FFF2-40B4-BE49-F238E27FC236}">
                  <a16:creationId xmlns:a16="http://schemas.microsoft.com/office/drawing/2014/main" xmlns="" id="{2F7869F2-3158-491F-809F-1C51DDB81A2C}"/>
                </a:ext>
              </a:extLst>
            </p:cNvPr>
            <p:cNvSpPr/>
            <p:nvPr/>
          </p:nvSpPr>
          <p:spPr>
            <a:xfrm>
              <a:off x="611560" y="4448293"/>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7" name="Ovaal 26">
              <a:extLst>
                <a:ext uri="{FF2B5EF4-FFF2-40B4-BE49-F238E27FC236}">
                  <a16:creationId xmlns:a16="http://schemas.microsoft.com/office/drawing/2014/main" xmlns="" id="{F8D33BB3-6F84-4B82-906C-03C25917966E}"/>
                </a:ext>
              </a:extLst>
            </p:cNvPr>
            <p:cNvSpPr/>
            <p:nvPr/>
          </p:nvSpPr>
          <p:spPr>
            <a:xfrm>
              <a:off x="1598927" y="4253601"/>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4</a:t>
              </a:r>
            </a:p>
          </p:txBody>
        </p:sp>
        <p:pic>
          <p:nvPicPr>
            <p:cNvPr id="41" name="Afbeelding 40">
              <a:extLst>
                <a:ext uri="{FF2B5EF4-FFF2-40B4-BE49-F238E27FC236}">
                  <a16:creationId xmlns:a16="http://schemas.microsoft.com/office/drawing/2014/main" xmlns="" id="{A5E65AB5-4C17-4C6A-90BD-2B9D561CC58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689" y="4511350"/>
              <a:ext cx="524875" cy="524875"/>
            </a:xfrm>
            <a:prstGeom prst="rect">
              <a:avLst/>
            </a:prstGeom>
          </p:spPr>
        </p:pic>
        <p:sp>
          <p:nvSpPr>
            <p:cNvPr id="45" name="Tekstvak 44">
              <a:extLst>
                <a:ext uri="{FF2B5EF4-FFF2-40B4-BE49-F238E27FC236}">
                  <a16:creationId xmlns:a16="http://schemas.microsoft.com/office/drawing/2014/main" xmlns="" id="{5D1E102B-925D-4DDC-8621-C820538B3495}"/>
                </a:ext>
              </a:extLst>
            </p:cNvPr>
            <p:cNvSpPr txBox="1"/>
            <p:nvPr/>
          </p:nvSpPr>
          <p:spPr>
            <a:xfrm>
              <a:off x="612415" y="5024827"/>
              <a:ext cx="2376263" cy="861774"/>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The enriched oil is transported to Transnational Blenders’ facilities, where the oil is mixed with any additives needed to achieve the agreed specifications.</a:t>
              </a:r>
              <a:endParaRPr lang="nl-NL" sz="1000" dirty="0">
                <a:solidFill>
                  <a:prstClr val="black"/>
                </a:solidFill>
                <a:latin typeface="Gotham Book" pitchFamily="50" charset="0"/>
                <a:cs typeface="Gotham Book" pitchFamily="50" charset="0"/>
              </a:endParaRPr>
            </a:p>
          </p:txBody>
        </p:sp>
      </p:grpSp>
      <p:grpSp>
        <p:nvGrpSpPr>
          <p:cNvPr id="58" name="Groep 57">
            <a:extLst>
              <a:ext uri="{FF2B5EF4-FFF2-40B4-BE49-F238E27FC236}">
                <a16:creationId xmlns:a16="http://schemas.microsoft.com/office/drawing/2014/main" xmlns="" id="{830E819B-A61B-44F5-AD43-E8EC3DD0FA93}"/>
              </a:ext>
            </a:extLst>
          </p:cNvPr>
          <p:cNvGrpSpPr/>
          <p:nvPr/>
        </p:nvGrpSpPr>
        <p:grpSpPr>
          <a:xfrm>
            <a:off x="3383868" y="4249752"/>
            <a:ext cx="2380910" cy="1790738"/>
            <a:chOff x="3383868" y="4249752"/>
            <a:chExt cx="2380910" cy="1790738"/>
          </a:xfrm>
        </p:grpSpPr>
        <p:sp>
          <p:nvSpPr>
            <p:cNvPr id="21" name="Rechthoek: afgeronde hoeken 20">
              <a:extLst>
                <a:ext uri="{FF2B5EF4-FFF2-40B4-BE49-F238E27FC236}">
                  <a16:creationId xmlns:a16="http://schemas.microsoft.com/office/drawing/2014/main" xmlns="" id="{498332F0-98DA-459D-9AA3-31AB50E53185}"/>
                </a:ext>
              </a:extLst>
            </p:cNvPr>
            <p:cNvSpPr/>
            <p:nvPr/>
          </p:nvSpPr>
          <p:spPr>
            <a:xfrm>
              <a:off x="3383868" y="4448293"/>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8" name="Ovaal 27">
              <a:extLst>
                <a:ext uri="{FF2B5EF4-FFF2-40B4-BE49-F238E27FC236}">
                  <a16:creationId xmlns:a16="http://schemas.microsoft.com/office/drawing/2014/main" xmlns="" id="{B9177AB0-0049-417C-8C95-52C624424369}"/>
                </a:ext>
              </a:extLst>
            </p:cNvPr>
            <p:cNvSpPr/>
            <p:nvPr/>
          </p:nvSpPr>
          <p:spPr>
            <a:xfrm>
              <a:off x="4355418" y="4249752"/>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5</a:t>
              </a:r>
            </a:p>
          </p:txBody>
        </p:sp>
        <p:pic>
          <p:nvPicPr>
            <p:cNvPr id="31" name="Afbeelding 30">
              <a:extLst>
                <a:ext uri="{FF2B5EF4-FFF2-40B4-BE49-F238E27FC236}">
                  <a16:creationId xmlns:a16="http://schemas.microsoft.com/office/drawing/2014/main" xmlns="" id="{93ED8088-731D-4295-9F58-5DBE33EDF81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0892" y="4534874"/>
              <a:ext cx="519531" cy="519531"/>
            </a:xfrm>
            <a:prstGeom prst="rect">
              <a:avLst/>
            </a:prstGeom>
          </p:spPr>
        </p:pic>
        <p:sp>
          <p:nvSpPr>
            <p:cNvPr id="46" name="Tekstvak 45">
              <a:extLst>
                <a:ext uri="{FF2B5EF4-FFF2-40B4-BE49-F238E27FC236}">
                  <a16:creationId xmlns:a16="http://schemas.microsoft.com/office/drawing/2014/main" xmlns="" id="{CD5F56A5-520B-444E-AA1E-07B8A092DB6B}"/>
                </a:ext>
              </a:extLst>
            </p:cNvPr>
            <p:cNvSpPr txBox="1"/>
            <p:nvPr/>
          </p:nvSpPr>
          <p:spPr>
            <a:xfrm>
              <a:off x="3388515" y="5024827"/>
              <a:ext cx="2376263" cy="1015663"/>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Once used, </a:t>
              </a:r>
              <a:r>
                <a:rPr lang="en-US" sz="1000" dirty="0" err="1">
                  <a:solidFill>
                    <a:prstClr val="black"/>
                  </a:solidFill>
                  <a:latin typeface="Gotham Book" pitchFamily="50" charset="0"/>
                  <a:cs typeface="Gotham Book" pitchFamily="50" charset="0"/>
                </a:rPr>
                <a:t>Dex</a:t>
              </a:r>
              <a:r>
                <a:rPr lang="en-US" sz="1000" dirty="0">
                  <a:solidFill>
                    <a:prstClr val="black"/>
                  </a:solidFill>
                  <a:latin typeface="Gotham Book" pitchFamily="50" charset="0"/>
                  <a:cs typeface="Gotham Book" pitchFamily="50" charset="0"/>
                </a:rPr>
                <a:t> Premium Lubricants create an ultrathin but highly elastic film of ‘oil spheres’ between the surface and the lubricant, radically reducing friction.</a:t>
              </a:r>
              <a:endParaRPr lang="nl-NL" sz="1000" dirty="0">
                <a:solidFill>
                  <a:prstClr val="black"/>
                </a:solidFill>
                <a:latin typeface="Gotham Book" pitchFamily="50" charset="0"/>
                <a:cs typeface="Gotham Book" pitchFamily="50" charset="0"/>
              </a:endParaRPr>
            </a:p>
          </p:txBody>
        </p:sp>
      </p:grpSp>
      <p:grpSp>
        <p:nvGrpSpPr>
          <p:cNvPr id="57" name="Groep 56">
            <a:extLst>
              <a:ext uri="{FF2B5EF4-FFF2-40B4-BE49-F238E27FC236}">
                <a16:creationId xmlns:a16="http://schemas.microsoft.com/office/drawing/2014/main" xmlns="" id="{B4B67060-B808-4959-8C2E-7BB3AA9DB9EB}"/>
              </a:ext>
            </a:extLst>
          </p:cNvPr>
          <p:cNvGrpSpPr/>
          <p:nvPr/>
        </p:nvGrpSpPr>
        <p:grpSpPr>
          <a:xfrm>
            <a:off x="6156176" y="4254177"/>
            <a:ext cx="2387646" cy="1778292"/>
            <a:chOff x="6156176" y="4254177"/>
            <a:chExt cx="2387646" cy="1778292"/>
          </a:xfrm>
        </p:grpSpPr>
        <p:sp>
          <p:nvSpPr>
            <p:cNvPr id="23" name="Rechthoek: afgeronde hoeken 22">
              <a:extLst>
                <a:ext uri="{FF2B5EF4-FFF2-40B4-BE49-F238E27FC236}">
                  <a16:creationId xmlns:a16="http://schemas.microsoft.com/office/drawing/2014/main" xmlns="" id="{081DD9A5-53F5-4193-87FD-9873975D7DCE}"/>
                </a:ext>
              </a:extLst>
            </p:cNvPr>
            <p:cNvSpPr/>
            <p:nvPr/>
          </p:nvSpPr>
          <p:spPr>
            <a:xfrm>
              <a:off x="6156176" y="4448293"/>
              <a:ext cx="2376264" cy="1584176"/>
            </a:xfrm>
            <a:prstGeom prst="roundRect">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NL">
                <a:solidFill>
                  <a:prstClr val="white"/>
                </a:solidFill>
              </a:endParaRPr>
            </a:p>
          </p:txBody>
        </p:sp>
        <p:sp>
          <p:nvSpPr>
            <p:cNvPr id="29" name="Ovaal 28">
              <a:extLst>
                <a:ext uri="{FF2B5EF4-FFF2-40B4-BE49-F238E27FC236}">
                  <a16:creationId xmlns:a16="http://schemas.microsoft.com/office/drawing/2014/main" xmlns="" id="{F35F8EA0-0B61-4AC2-8506-FB067BC622D0}"/>
                </a:ext>
              </a:extLst>
            </p:cNvPr>
            <p:cNvSpPr/>
            <p:nvPr/>
          </p:nvSpPr>
          <p:spPr>
            <a:xfrm>
              <a:off x="7147158" y="4254177"/>
              <a:ext cx="397740" cy="397740"/>
            </a:xfrm>
            <a:prstGeom prst="ellipse">
              <a:avLst/>
            </a:prstGeom>
            <a:solidFill>
              <a:schemeClr val="bg1"/>
            </a:solidFill>
            <a:ln>
              <a:solidFill>
                <a:srgbClr val="00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nl-NL" dirty="0">
                  <a:solidFill>
                    <a:srgbClr val="009BAA"/>
                  </a:solidFill>
                  <a:latin typeface="Gotham" panose="02000604030000020004" pitchFamily="50" charset="0"/>
                </a:rPr>
                <a:t>6</a:t>
              </a:r>
            </a:p>
          </p:txBody>
        </p:sp>
        <p:pic>
          <p:nvPicPr>
            <p:cNvPr id="33" name="Afbeelding 32">
              <a:extLst>
                <a:ext uri="{FF2B5EF4-FFF2-40B4-BE49-F238E27FC236}">
                  <a16:creationId xmlns:a16="http://schemas.microsoft.com/office/drawing/2014/main" xmlns="" id="{4E6098B9-BBCA-468F-9F30-4EF36BEC101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92723" y="4499951"/>
              <a:ext cx="519531" cy="519531"/>
            </a:xfrm>
            <a:prstGeom prst="rect">
              <a:avLst/>
            </a:prstGeom>
          </p:spPr>
        </p:pic>
        <p:sp>
          <p:nvSpPr>
            <p:cNvPr id="47" name="Tekstvak 46">
              <a:extLst>
                <a:ext uri="{FF2B5EF4-FFF2-40B4-BE49-F238E27FC236}">
                  <a16:creationId xmlns:a16="http://schemas.microsoft.com/office/drawing/2014/main" xmlns="" id="{E73BEC79-B04C-4BFF-AA9D-1A51854384A5}"/>
                </a:ext>
              </a:extLst>
            </p:cNvPr>
            <p:cNvSpPr txBox="1"/>
            <p:nvPr/>
          </p:nvSpPr>
          <p:spPr>
            <a:xfrm>
              <a:off x="6167559" y="5024827"/>
              <a:ext cx="2376263" cy="707886"/>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Gotham Book" pitchFamily="50" charset="0"/>
                  <a:cs typeface="Gotham Book" pitchFamily="50" charset="0"/>
                </a:rPr>
                <a:t>The result: a lubricant that meets all the specifications set by our customer (and the OEM) yet delivers a superior performance.</a:t>
              </a:r>
              <a:endParaRPr lang="nl-NL" sz="1000" dirty="0">
                <a:solidFill>
                  <a:prstClr val="black"/>
                </a:solidFill>
                <a:latin typeface="Gotham Book" pitchFamily="50" charset="0"/>
                <a:cs typeface="Gotham Book" pitchFamily="50" charset="0"/>
              </a:endParaRPr>
            </a:p>
          </p:txBody>
        </p:sp>
      </p:grpSp>
      <p:cxnSp>
        <p:nvCxnSpPr>
          <p:cNvPr id="51" name="Rechte verbindingslijn 50">
            <a:extLst>
              <a:ext uri="{FF2B5EF4-FFF2-40B4-BE49-F238E27FC236}">
                <a16:creationId xmlns:a16="http://schemas.microsoft.com/office/drawing/2014/main" xmlns="" id="{1D18D454-2156-45EB-BD3D-E846D14F6C1D}"/>
              </a:ext>
            </a:extLst>
          </p:cNvPr>
          <p:cNvCxnSpPr>
            <a:cxnSpLocks/>
          </p:cNvCxnSpPr>
          <p:nvPr/>
        </p:nvCxnSpPr>
        <p:spPr>
          <a:xfrm>
            <a:off x="5766868" y="3405873"/>
            <a:ext cx="400691"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xmlns="" id="{AC714332-A97B-4B6F-B5BD-E4B36CE45C15}"/>
              </a:ext>
            </a:extLst>
          </p:cNvPr>
          <p:cNvCxnSpPr>
            <a:cxnSpLocks/>
          </p:cNvCxnSpPr>
          <p:nvPr/>
        </p:nvCxnSpPr>
        <p:spPr>
          <a:xfrm>
            <a:off x="2979803" y="5237307"/>
            <a:ext cx="400691"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xmlns="" id="{43DD3AA8-A5E7-4211-823B-647FCFCB4656}"/>
              </a:ext>
            </a:extLst>
          </p:cNvPr>
          <p:cNvCxnSpPr>
            <a:cxnSpLocks/>
          </p:cNvCxnSpPr>
          <p:nvPr/>
        </p:nvCxnSpPr>
        <p:spPr>
          <a:xfrm>
            <a:off x="5758847" y="5237307"/>
            <a:ext cx="400691"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xmlns="" id="{5F812B7B-7576-4E8A-821E-274CEC650B27}"/>
              </a:ext>
            </a:extLst>
          </p:cNvPr>
          <p:cNvCxnSpPr>
            <a:cxnSpLocks/>
          </p:cNvCxnSpPr>
          <p:nvPr/>
        </p:nvCxnSpPr>
        <p:spPr>
          <a:xfrm>
            <a:off x="8543822" y="3356992"/>
            <a:ext cx="348658"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xmlns="" id="{F37F4793-E517-4B96-AF2A-E19EF94B9E8C}"/>
              </a:ext>
            </a:extLst>
          </p:cNvPr>
          <p:cNvCxnSpPr>
            <a:cxnSpLocks/>
          </p:cNvCxnSpPr>
          <p:nvPr/>
        </p:nvCxnSpPr>
        <p:spPr>
          <a:xfrm>
            <a:off x="323528" y="5237307"/>
            <a:ext cx="288032" cy="0"/>
          </a:xfrm>
          <a:prstGeom prst="line">
            <a:avLst/>
          </a:prstGeom>
          <a:ln w="25400">
            <a:solidFill>
              <a:srgbClr val="58AA3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1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B17BCD0-2025-41FE-ADA0-9667DCFEFE7A}"/>
              </a:ext>
            </a:extLst>
          </p:cNvPr>
          <p:cNvSpPr>
            <a:spLocks noGrp="1"/>
          </p:cNvSpPr>
          <p:nvPr>
            <p:ph type="title"/>
          </p:nvPr>
        </p:nvSpPr>
        <p:spPr/>
        <p:txBody>
          <a:bodyPr>
            <a:normAutofit/>
          </a:bodyPr>
          <a:lstStyle/>
          <a:p>
            <a:r>
              <a:rPr lang="nl-NL" sz="2800" dirty="0" err="1"/>
              <a:t>Why</a:t>
            </a:r>
            <a:r>
              <a:rPr lang="nl-NL" sz="2800" dirty="0"/>
              <a:t> </a:t>
            </a:r>
            <a:r>
              <a:rPr lang="nl-NL" sz="2800" dirty="0" err="1"/>
              <a:t>use</a:t>
            </a:r>
            <a:r>
              <a:rPr lang="nl-NL" sz="2800" dirty="0"/>
              <a:t> </a:t>
            </a:r>
            <a:r>
              <a:rPr lang="nl-NL" sz="2800" dirty="0" err="1"/>
              <a:t>dex</a:t>
            </a:r>
            <a:r>
              <a:rPr lang="nl-NL" sz="2800" dirty="0"/>
              <a:t> premium </a:t>
            </a:r>
            <a:r>
              <a:rPr lang="nl-NL" sz="2800" dirty="0" err="1"/>
              <a:t>lubricants</a:t>
            </a:r>
            <a:r>
              <a:rPr lang="nl-NL" sz="2800" dirty="0"/>
              <a:t>?</a:t>
            </a:r>
          </a:p>
        </p:txBody>
      </p:sp>
      <p:sp>
        <p:nvSpPr>
          <p:cNvPr id="5" name="Tijdelijke aanduiding voor dianummer 4">
            <a:extLst>
              <a:ext uri="{FF2B5EF4-FFF2-40B4-BE49-F238E27FC236}">
                <a16:creationId xmlns:a16="http://schemas.microsoft.com/office/drawing/2014/main" xmlns="" id="{1A5DA5EF-1D14-4044-A726-BFA01F3DC96E}"/>
              </a:ext>
            </a:extLst>
          </p:cNvPr>
          <p:cNvSpPr>
            <a:spLocks noGrp="1"/>
          </p:cNvSpPr>
          <p:nvPr>
            <p:ph type="sldNum" sz="quarter" idx="12"/>
          </p:nvPr>
        </p:nvSpPr>
        <p:spPr/>
        <p:txBody>
          <a:bodyPr/>
          <a:lstStyle/>
          <a:p>
            <a:fld id="{2522CB95-8816-4C3B-B0FD-814F309283BE}" type="slidenum">
              <a:rPr lang="nl-NL" smtClean="0"/>
              <a:pPr/>
              <a:t>123</a:t>
            </a:fld>
            <a:endParaRPr lang="nl-NL" dirty="0"/>
          </a:p>
        </p:txBody>
      </p:sp>
      <p:grpSp>
        <p:nvGrpSpPr>
          <p:cNvPr id="37" name="Groep 36">
            <a:extLst>
              <a:ext uri="{FF2B5EF4-FFF2-40B4-BE49-F238E27FC236}">
                <a16:creationId xmlns:a16="http://schemas.microsoft.com/office/drawing/2014/main" xmlns="" id="{64485C0C-12F3-4A5A-9392-704B5F01C3B9}"/>
              </a:ext>
            </a:extLst>
          </p:cNvPr>
          <p:cNvGrpSpPr/>
          <p:nvPr/>
        </p:nvGrpSpPr>
        <p:grpSpPr>
          <a:xfrm>
            <a:off x="683348" y="1844824"/>
            <a:ext cx="2232248" cy="1941894"/>
            <a:chOff x="683348" y="1844824"/>
            <a:chExt cx="2232248" cy="1941894"/>
          </a:xfrm>
        </p:grpSpPr>
        <p:pic>
          <p:nvPicPr>
            <p:cNvPr id="7" name="Afbeelding 6">
              <a:extLst>
                <a:ext uri="{FF2B5EF4-FFF2-40B4-BE49-F238E27FC236}">
                  <a16:creationId xmlns:a16="http://schemas.microsoft.com/office/drawing/2014/main" xmlns="" id="{D4C10D4D-FAD2-4506-A36D-E1F743923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222" y="1844824"/>
              <a:ext cx="952500" cy="952500"/>
            </a:xfrm>
            <a:prstGeom prst="rect">
              <a:avLst/>
            </a:prstGeom>
          </p:spPr>
        </p:pic>
        <p:sp>
          <p:nvSpPr>
            <p:cNvPr id="8" name="Tekstvak 7">
              <a:extLst>
                <a:ext uri="{FF2B5EF4-FFF2-40B4-BE49-F238E27FC236}">
                  <a16:creationId xmlns:a16="http://schemas.microsoft.com/office/drawing/2014/main" xmlns="" id="{F1AA8368-6376-4503-9ED2-42E9495AA5D0}"/>
                </a:ext>
              </a:extLst>
            </p:cNvPr>
            <p:cNvSpPr txBox="1"/>
            <p:nvPr/>
          </p:nvSpPr>
          <p:spPr>
            <a:xfrm>
              <a:off x="683348" y="2924944"/>
              <a:ext cx="2232248" cy="861774"/>
            </a:xfrm>
            <a:prstGeom prst="rect">
              <a:avLst/>
            </a:prstGeom>
            <a:noFill/>
          </p:spPr>
          <p:txBody>
            <a:bodyPr wrap="square" rtlCol="0">
              <a:spAutoFit/>
            </a:bodyPr>
            <a:lstStyle/>
            <a:p>
              <a:pPr fontAlgn="auto">
                <a:spcBef>
                  <a:spcPts val="0"/>
                </a:spcBef>
                <a:spcAft>
                  <a:spcPts val="0"/>
                </a:spcAft>
              </a:pPr>
              <a:r>
                <a:rPr lang="en-US" sz="1000" b="1">
                  <a:solidFill>
                    <a:prstClr val="black"/>
                  </a:solidFill>
                  <a:latin typeface="Gotham" panose="02000604030000020004" pitchFamily="50" charset="0"/>
                </a:rPr>
                <a:t>An extended lubricant lifespan:</a:t>
              </a:r>
            </a:p>
            <a:p>
              <a:pPr fontAlgn="auto">
                <a:spcBef>
                  <a:spcPts val="0"/>
                </a:spcBef>
                <a:spcAft>
                  <a:spcPts val="0"/>
                </a:spcAft>
              </a:pPr>
              <a:r>
                <a:rPr lang="en-US" sz="1000" b="1">
                  <a:solidFill>
                    <a:prstClr val="black"/>
                  </a:solidFill>
                  <a:latin typeface="Gotham Book" pitchFamily="50" charset="0"/>
                  <a:cs typeface="Gotham Book" pitchFamily="50" charset="0"/>
                </a:rPr>
                <a:t>In real life situations, our lubricants last up to 10 times longer than traditional products.</a:t>
              </a:r>
            </a:p>
          </p:txBody>
        </p:sp>
      </p:grpSp>
      <p:grpSp>
        <p:nvGrpSpPr>
          <p:cNvPr id="32" name="Groep 31">
            <a:extLst>
              <a:ext uri="{FF2B5EF4-FFF2-40B4-BE49-F238E27FC236}">
                <a16:creationId xmlns:a16="http://schemas.microsoft.com/office/drawing/2014/main" xmlns="" id="{7C71C959-1B0B-4D3B-BBFD-E25D84BE5729}"/>
              </a:ext>
            </a:extLst>
          </p:cNvPr>
          <p:cNvGrpSpPr/>
          <p:nvPr/>
        </p:nvGrpSpPr>
        <p:grpSpPr>
          <a:xfrm>
            <a:off x="3387857" y="1844824"/>
            <a:ext cx="2232248" cy="2095783"/>
            <a:chOff x="3387857" y="1844824"/>
            <a:chExt cx="2232248" cy="2095783"/>
          </a:xfrm>
        </p:grpSpPr>
        <p:pic>
          <p:nvPicPr>
            <p:cNvPr id="17" name="Afbeelding 16">
              <a:extLst>
                <a:ext uri="{FF2B5EF4-FFF2-40B4-BE49-F238E27FC236}">
                  <a16:creationId xmlns:a16="http://schemas.microsoft.com/office/drawing/2014/main" xmlns="" id="{7D8C0E80-3888-43CA-89AC-5BFD173A4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31" y="1844824"/>
              <a:ext cx="952500" cy="952500"/>
            </a:xfrm>
            <a:prstGeom prst="rect">
              <a:avLst/>
            </a:prstGeom>
          </p:spPr>
        </p:pic>
        <p:sp>
          <p:nvSpPr>
            <p:cNvPr id="13" name="Tekstvak 12">
              <a:extLst>
                <a:ext uri="{FF2B5EF4-FFF2-40B4-BE49-F238E27FC236}">
                  <a16:creationId xmlns:a16="http://schemas.microsoft.com/office/drawing/2014/main" xmlns="" id="{E583061E-FC0F-416E-8217-A2B310CFA69C}"/>
                </a:ext>
              </a:extLst>
            </p:cNvPr>
            <p:cNvSpPr txBox="1"/>
            <p:nvPr/>
          </p:nvSpPr>
          <p:spPr>
            <a:xfrm>
              <a:off x="3387857" y="2924944"/>
              <a:ext cx="2232248" cy="1015663"/>
            </a:xfrm>
            <a:prstGeom prst="rect">
              <a:avLst/>
            </a:prstGeom>
            <a:noFill/>
          </p:spPr>
          <p:txBody>
            <a:bodyPr wrap="square" rtlCol="0">
              <a:spAutoFit/>
            </a:bodyPr>
            <a:lstStyle/>
            <a:p>
              <a:pPr fontAlgn="auto">
                <a:spcBef>
                  <a:spcPts val="0"/>
                </a:spcBef>
                <a:spcAft>
                  <a:spcPts val="0"/>
                </a:spcAft>
              </a:pPr>
              <a:r>
                <a:rPr lang="en-US" sz="1000" b="1">
                  <a:solidFill>
                    <a:prstClr val="black"/>
                  </a:solidFill>
                  <a:latin typeface="Gotham" panose="02000604030000020004" pitchFamily="50" charset="0"/>
                </a:rPr>
                <a:t>Higher fuel efficiency:</a:t>
              </a:r>
            </a:p>
            <a:p>
              <a:pPr fontAlgn="auto">
                <a:spcBef>
                  <a:spcPts val="0"/>
                </a:spcBef>
                <a:spcAft>
                  <a:spcPts val="0"/>
                </a:spcAft>
              </a:pPr>
              <a:r>
                <a:rPr lang="en-US" sz="1000" b="1">
                  <a:solidFill>
                    <a:prstClr val="black"/>
                  </a:solidFill>
                  <a:latin typeface="Gotham Book" pitchFamily="50" charset="0"/>
                  <a:cs typeface="Gotham Book" pitchFamily="50" charset="0"/>
                </a:rPr>
                <a:t>A 20% reduction in zero load losses, lowering fuel consumption and CO</a:t>
              </a:r>
              <a:r>
                <a:rPr lang="en-US" sz="1000" b="1" baseline="-25000">
                  <a:solidFill>
                    <a:prstClr val="black"/>
                  </a:solidFill>
                  <a:latin typeface="Gotham Book" pitchFamily="50" charset="0"/>
                  <a:cs typeface="Gotham Book" pitchFamily="50" charset="0"/>
                </a:rPr>
                <a:t>2</a:t>
              </a:r>
              <a:r>
                <a:rPr lang="en-US" sz="1000" b="1">
                  <a:solidFill>
                    <a:prstClr val="black"/>
                  </a:solidFill>
                  <a:latin typeface="Gotham Book" pitchFamily="50" charset="0"/>
                  <a:cs typeface="Gotham Book" pitchFamily="50" charset="0"/>
                </a:rPr>
                <a:t> emissions (or increasing power output).</a:t>
              </a:r>
            </a:p>
          </p:txBody>
        </p:sp>
      </p:grpSp>
      <p:grpSp>
        <p:nvGrpSpPr>
          <p:cNvPr id="33" name="Groep 32">
            <a:extLst>
              <a:ext uri="{FF2B5EF4-FFF2-40B4-BE49-F238E27FC236}">
                <a16:creationId xmlns:a16="http://schemas.microsoft.com/office/drawing/2014/main" xmlns="" id="{1D02654C-7A33-410D-8D23-3D5942588B3E}"/>
              </a:ext>
            </a:extLst>
          </p:cNvPr>
          <p:cNvGrpSpPr/>
          <p:nvPr/>
        </p:nvGrpSpPr>
        <p:grpSpPr>
          <a:xfrm>
            <a:off x="6092366" y="1844824"/>
            <a:ext cx="2232248" cy="1941894"/>
            <a:chOff x="6092366" y="1844824"/>
            <a:chExt cx="2232248" cy="1941894"/>
          </a:xfrm>
        </p:grpSpPr>
        <p:pic>
          <p:nvPicPr>
            <p:cNvPr id="19" name="Afbeelding 18">
              <a:extLst>
                <a:ext uri="{FF2B5EF4-FFF2-40B4-BE49-F238E27FC236}">
                  <a16:creationId xmlns:a16="http://schemas.microsoft.com/office/drawing/2014/main" xmlns="" id="{D849600E-F114-48B1-A51D-4EFC8846B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1844824"/>
              <a:ext cx="952500" cy="952500"/>
            </a:xfrm>
            <a:prstGeom prst="rect">
              <a:avLst/>
            </a:prstGeom>
          </p:spPr>
        </p:pic>
        <p:sp>
          <p:nvSpPr>
            <p:cNvPr id="15" name="Tekstvak 14">
              <a:extLst>
                <a:ext uri="{FF2B5EF4-FFF2-40B4-BE49-F238E27FC236}">
                  <a16:creationId xmlns:a16="http://schemas.microsoft.com/office/drawing/2014/main" xmlns="" id="{C7642AA0-3863-45F6-B782-CCF86690436E}"/>
                </a:ext>
              </a:extLst>
            </p:cNvPr>
            <p:cNvSpPr txBox="1"/>
            <p:nvPr/>
          </p:nvSpPr>
          <p:spPr>
            <a:xfrm>
              <a:off x="6092366" y="2924944"/>
              <a:ext cx="2232248" cy="861774"/>
            </a:xfrm>
            <a:prstGeom prst="rect">
              <a:avLst/>
            </a:prstGeom>
            <a:noFill/>
          </p:spPr>
          <p:txBody>
            <a:bodyPr wrap="square" rtlCol="0">
              <a:spAutoFit/>
            </a:bodyPr>
            <a:lstStyle/>
            <a:p>
              <a:pPr fontAlgn="auto">
                <a:spcBef>
                  <a:spcPts val="0"/>
                </a:spcBef>
                <a:spcAft>
                  <a:spcPts val="0"/>
                </a:spcAft>
              </a:pPr>
              <a:r>
                <a:rPr lang="en-US" sz="1000" b="1" dirty="0">
                  <a:solidFill>
                    <a:prstClr val="black"/>
                  </a:solidFill>
                  <a:latin typeface="Gotham" panose="02000604030000020004" pitchFamily="50" charset="0"/>
                </a:rPr>
                <a:t>Lower exhaust emissions:</a:t>
              </a:r>
            </a:p>
            <a:p>
              <a:pPr fontAlgn="auto">
                <a:spcBef>
                  <a:spcPts val="0"/>
                </a:spcBef>
                <a:spcAft>
                  <a:spcPts val="0"/>
                </a:spcAft>
              </a:pPr>
              <a:r>
                <a:rPr lang="en-US" sz="1000" b="1" dirty="0">
                  <a:solidFill>
                    <a:prstClr val="black"/>
                  </a:solidFill>
                  <a:latin typeface="Gotham Book" pitchFamily="50" charset="0"/>
                  <a:cs typeface="Gotham Book" pitchFamily="50" charset="0"/>
                </a:rPr>
                <a:t>Less friction results in lower peak temperatures, often below the critical point for NO</a:t>
              </a:r>
              <a:r>
                <a:rPr lang="en-US" sz="1000" b="1" baseline="-25000" dirty="0">
                  <a:solidFill>
                    <a:prstClr val="black"/>
                  </a:solidFill>
                  <a:latin typeface="Gotham Book" pitchFamily="50" charset="0"/>
                  <a:cs typeface="Gotham Book" pitchFamily="50" charset="0"/>
                </a:rPr>
                <a:t>x</a:t>
              </a:r>
              <a:r>
                <a:rPr lang="en-US" sz="1000" b="1" dirty="0">
                  <a:solidFill>
                    <a:prstClr val="black"/>
                  </a:solidFill>
                  <a:latin typeface="Gotham Book" pitchFamily="50" charset="0"/>
                  <a:cs typeface="Gotham Book" pitchFamily="50" charset="0"/>
                </a:rPr>
                <a:t> emissions.</a:t>
              </a:r>
            </a:p>
          </p:txBody>
        </p:sp>
      </p:grpSp>
      <p:grpSp>
        <p:nvGrpSpPr>
          <p:cNvPr id="34" name="Groep 33">
            <a:extLst>
              <a:ext uri="{FF2B5EF4-FFF2-40B4-BE49-F238E27FC236}">
                <a16:creationId xmlns:a16="http://schemas.microsoft.com/office/drawing/2014/main" xmlns="" id="{88C7DEE2-41C5-4BA5-AAC2-9AB67C527107}"/>
              </a:ext>
            </a:extLst>
          </p:cNvPr>
          <p:cNvGrpSpPr/>
          <p:nvPr/>
        </p:nvGrpSpPr>
        <p:grpSpPr>
          <a:xfrm>
            <a:off x="763774" y="4023642"/>
            <a:ext cx="2232248" cy="1941894"/>
            <a:chOff x="763774" y="4023642"/>
            <a:chExt cx="2232248" cy="1941894"/>
          </a:xfrm>
        </p:grpSpPr>
        <p:pic>
          <p:nvPicPr>
            <p:cNvPr id="29" name="Afbeelding 28">
              <a:extLst>
                <a:ext uri="{FF2B5EF4-FFF2-40B4-BE49-F238E27FC236}">
                  <a16:creationId xmlns:a16="http://schemas.microsoft.com/office/drawing/2014/main" xmlns="" id="{165E5959-FC0E-4F9A-9483-4EB768E93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4023642"/>
              <a:ext cx="952500" cy="952500"/>
            </a:xfrm>
            <a:prstGeom prst="rect">
              <a:avLst/>
            </a:prstGeom>
          </p:spPr>
        </p:pic>
        <p:sp>
          <p:nvSpPr>
            <p:cNvPr id="23" name="Tekstvak 22">
              <a:extLst>
                <a:ext uri="{FF2B5EF4-FFF2-40B4-BE49-F238E27FC236}">
                  <a16:creationId xmlns:a16="http://schemas.microsoft.com/office/drawing/2014/main" xmlns="" id="{90079761-361E-4450-B75E-825AA2E0E9B9}"/>
                </a:ext>
              </a:extLst>
            </p:cNvPr>
            <p:cNvSpPr txBox="1"/>
            <p:nvPr/>
          </p:nvSpPr>
          <p:spPr>
            <a:xfrm>
              <a:off x="763774" y="5103762"/>
              <a:ext cx="2232248" cy="861774"/>
            </a:xfrm>
            <a:prstGeom prst="rect">
              <a:avLst/>
            </a:prstGeom>
            <a:noFill/>
          </p:spPr>
          <p:txBody>
            <a:bodyPr wrap="square" rtlCol="0">
              <a:spAutoFit/>
            </a:bodyPr>
            <a:lstStyle/>
            <a:p>
              <a:pPr fontAlgn="auto">
                <a:spcBef>
                  <a:spcPts val="0"/>
                </a:spcBef>
                <a:spcAft>
                  <a:spcPts val="0"/>
                </a:spcAft>
              </a:pPr>
              <a:r>
                <a:rPr lang="en-US" sz="1000" b="1">
                  <a:solidFill>
                    <a:prstClr val="black"/>
                  </a:solidFill>
                  <a:latin typeface="Gotham" panose="02000604030000020004" pitchFamily="50" charset="0"/>
                </a:rPr>
                <a:t>Lower maintenance cost:</a:t>
              </a:r>
            </a:p>
            <a:p>
              <a:pPr fontAlgn="auto">
                <a:spcBef>
                  <a:spcPts val="0"/>
                </a:spcBef>
                <a:spcAft>
                  <a:spcPts val="0"/>
                </a:spcAft>
              </a:pPr>
              <a:r>
                <a:rPr lang="en-US" sz="1000" b="1">
                  <a:solidFill>
                    <a:prstClr val="black"/>
                  </a:solidFill>
                  <a:latin typeface="Gotham Book" pitchFamily="50" charset="0"/>
                  <a:cs typeface="Gotham Book" pitchFamily="50" charset="0"/>
                </a:rPr>
                <a:t>Our lubricants form a unique protective film on friction surfaces, reducing wear and corrosion.</a:t>
              </a:r>
            </a:p>
          </p:txBody>
        </p:sp>
      </p:grpSp>
      <p:grpSp>
        <p:nvGrpSpPr>
          <p:cNvPr id="35" name="Groep 34">
            <a:extLst>
              <a:ext uri="{FF2B5EF4-FFF2-40B4-BE49-F238E27FC236}">
                <a16:creationId xmlns:a16="http://schemas.microsoft.com/office/drawing/2014/main" xmlns="" id="{D220BC7D-7FD8-427F-A0FA-7C511DE34482}"/>
              </a:ext>
            </a:extLst>
          </p:cNvPr>
          <p:cNvGrpSpPr/>
          <p:nvPr/>
        </p:nvGrpSpPr>
        <p:grpSpPr>
          <a:xfrm>
            <a:off x="3468283" y="4025337"/>
            <a:ext cx="2232248" cy="1940199"/>
            <a:chOff x="3468283" y="4025337"/>
            <a:chExt cx="2232248" cy="1940199"/>
          </a:xfrm>
        </p:grpSpPr>
        <p:pic>
          <p:nvPicPr>
            <p:cNvPr id="31" name="Afbeelding 30">
              <a:extLst>
                <a:ext uri="{FF2B5EF4-FFF2-40B4-BE49-F238E27FC236}">
                  <a16:creationId xmlns:a16="http://schemas.microsoft.com/office/drawing/2014/main" xmlns="" id="{3A6D9B8E-D537-4D1B-BD3C-C49DBD960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5750" y="4025337"/>
              <a:ext cx="952500" cy="952500"/>
            </a:xfrm>
            <a:prstGeom prst="rect">
              <a:avLst/>
            </a:prstGeom>
          </p:spPr>
        </p:pic>
        <p:sp>
          <p:nvSpPr>
            <p:cNvPr id="24" name="Tekstvak 23">
              <a:extLst>
                <a:ext uri="{FF2B5EF4-FFF2-40B4-BE49-F238E27FC236}">
                  <a16:creationId xmlns:a16="http://schemas.microsoft.com/office/drawing/2014/main" xmlns="" id="{FC353684-E93C-4331-8318-A6D1E9CCF557}"/>
                </a:ext>
              </a:extLst>
            </p:cNvPr>
            <p:cNvSpPr txBox="1"/>
            <p:nvPr/>
          </p:nvSpPr>
          <p:spPr>
            <a:xfrm>
              <a:off x="3468283" y="5103762"/>
              <a:ext cx="2232248" cy="861774"/>
            </a:xfrm>
            <a:prstGeom prst="rect">
              <a:avLst/>
            </a:prstGeom>
            <a:noFill/>
          </p:spPr>
          <p:txBody>
            <a:bodyPr wrap="square" rtlCol="0">
              <a:spAutoFit/>
            </a:bodyPr>
            <a:lstStyle/>
            <a:p>
              <a:pPr fontAlgn="auto">
                <a:spcBef>
                  <a:spcPts val="0"/>
                </a:spcBef>
                <a:spcAft>
                  <a:spcPts val="0"/>
                </a:spcAft>
              </a:pPr>
              <a:r>
                <a:rPr lang="en-US" sz="1000" b="1">
                  <a:solidFill>
                    <a:prstClr val="black"/>
                  </a:solidFill>
                  <a:latin typeface="Gotham" panose="02000604030000020004" pitchFamily="50" charset="0"/>
                </a:rPr>
                <a:t>Smooth and stable operation:</a:t>
              </a:r>
            </a:p>
            <a:p>
              <a:pPr fontAlgn="auto">
                <a:spcBef>
                  <a:spcPts val="0"/>
                </a:spcBef>
                <a:spcAft>
                  <a:spcPts val="0"/>
                </a:spcAft>
              </a:pPr>
              <a:r>
                <a:rPr lang="en-US" sz="1000" b="1">
                  <a:solidFill>
                    <a:prstClr val="black"/>
                  </a:solidFill>
                  <a:latin typeface="Gotham Book" pitchFamily="50" charset="0"/>
                  <a:cs typeface="Gotham Book" pitchFamily="50" charset="0"/>
                </a:rPr>
                <a:t>Thanks to lower vibration and noise levels, our lubricants make delicate processes much more robust.</a:t>
              </a:r>
            </a:p>
          </p:txBody>
        </p:sp>
      </p:grpSp>
      <p:grpSp>
        <p:nvGrpSpPr>
          <p:cNvPr id="36" name="Groep 35">
            <a:extLst>
              <a:ext uri="{FF2B5EF4-FFF2-40B4-BE49-F238E27FC236}">
                <a16:creationId xmlns:a16="http://schemas.microsoft.com/office/drawing/2014/main" xmlns="" id="{ED14D649-FCE4-4FD7-AD2B-51C7E29B8448}"/>
              </a:ext>
            </a:extLst>
          </p:cNvPr>
          <p:cNvGrpSpPr/>
          <p:nvPr/>
        </p:nvGrpSpPr>
        <p:grpSpPr>
          <a:xfrm>
            <a:off x="6172792" y="4023642"/>
            <a:ext cx="2232248" cy="1941894"/>
            <a:chOff x="6172792" y="4023642"/>
            <a:chExt cx="2232248" cy="1941894"/>
          </a:xfrm>
        </p:grpSpPr>
        <p:pic>
          <p:nvPicPr>
            <p:cNvPr id="27" name="Afbeelding 26">
              <a:extLst>
                <a:ext uri="{FF2B5EF4-FFF2-40B4-BE49-F238E27FC236}">
                  <a16:creationId xmlns:a16="http://schemas.microsoft.com/office/drawing/2014/main" xmlns="" id="{38C06C07-15D6-4564-BE63-D09D926D4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2240" y="4023642"/>
              <a:ext cx="952500" cy="952500"/>
            </a:xfrm>
            <a:prstGeom prst="rect">
              <a:avLst/>
            </a:prstGeom>
          </p:spPr>
        </p:pic>
        <p:sp>
          <p:nvSpPr>
            <p:cNvPr id="25" name="Tekstvak 24">
              <a:extLst>
                <a:ext uri="{FF2B5EF4-FFF2-40B4-BE49-F238E27FC236}">
                  <a16:creationId xmlns:a16="http://schemas.microsoft.com/office/drawing/2014/main" xmlns="" id="{46425762-C71F-4CB6-B374-CFF014594A60}"/>
                </a:ext>
              </a:extLst>
            </p:cNvPr>
            <p:cNvSpPr txBox="1"/>
            <p:nvPr/>
          </p:nvSpPr>
          <p:spPr>
            <a:xfrm>
              <a:off x="6172792" y="5103762"/>
              <a:ext cx="2232248" cy="861774"/>
            </a:xfrm>
            <a:prstGeom prst="rect">
              <a:avLst/>
            </a:prstGeom>
            <a:noFill/>
          </p:spPr>
          <p:txBody>
            <a:bodyPr wrap="square" rtlCol="0">
              <a:spAutoFit/>
            </a:bodyPr>
            <a:lstStyle/>
            <a:p>
              <a:pPr fontAlgn="auto">
                <a:spcBef>
                  <a:spcPts val="0"/>
                </a:spcBef>
                <a:spcAft>
                  <a:spcPts val="0"/>
                </a:spcAft>
              </a:pPr>
              <a:r>
                <a:rPr lang="en-US" sz="1000" b="1">
                  <a:solidFill>
                    <a:prstClr val="black"/>
                  </a:solidFill>
                  <a:latin typeface="Gotham" panose="02000604030000020004" pitchFamily="50" charset="0"/>
                </a:rPr>
                <a:t>Better cold-start performance:</a:t>
              </a:r>
            </a:p>
            <a:p>
              <a:pPr fontAlgn="auto">
                <a:spcBef>
                  <a:spcPts val="0"/>
                </a:spcBef>
                <a:spcAft>
                  <a:spcPts val="0"/>
                </a:spcAft>
              </a:pPr>
              <a:r>
                <a:rPr lang="en-US" sz="1000" b="1">
                  <a:solidFill>
                    <a:prstClr val="black"/>
                  </a:solidFill>
                  <a:latin typeface="Gotham Book" pitchFamily="50" charset="0"/>
                  <a:cs typeface="Gotham Book" pitchFamily="50" charset="0"/>
                </a:rPr>
                <a:t>Lubricants can be pumped around much more easily, even at temperatures well below -30 degrees Celsius.</a:t>
              </a:r>
            </a:p>
          </p:txBody>
        </p:sp>
      </p:grpSp>
    </p:spTree>
    <p:extLst>
      <p:ext uri="{BB962C8B-B14F-4D97-AF65-F5344CB8AC3E}">
        <p14:creationId xmlns:p14="http://schemas.microsoft.com/office/powerpoint/2010/main" val="24066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9D4BD0C-0A0F-4C3A-96A0-DA4B44E01120}"/>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xmlns="" id="{2E209E93-B749-49FA-9F90-B2F866D0C0EE}"/>
              </a:ext>
            </a:extLst>
          </p:cNvPr>
          <p:cNvSpPr>
            <a:spLocks noGrp="1"/>
          </p:cNvSpPr>
          <p:nvPr>
            <p:ph type="body"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xmlns="" id="{ED3A25F1-EC7F-4332-A411-A6CE594E1E28}"/>
              </a:ext>
            </a:extLst>
          </p:cNvPr>
          <p:cNvSpPr>
            <a:spLocks noGrp="1"/>
          </p:cNvSpPr>
          <p:nvPr>
            <p:ph type="sldNum" sz="quarter" idx="12"/>
          </p:nvPr>
        </p:nvSpPr>
        <p:spPr/>
        <p:txBody>
          <a:bodyPr/>
          <a:lstStyle/>
          <a:p>
            <a:fld id="{2522CB95-8816-4C3B-B0FD-814F309283BE}" type="slidenum">
              <a:rPr lang="nl-NL" smtClean="0"/>
              <a:pPr/>
              <a:t>124</a:t>
            </a:fld>
            <a:endParaRPr lang="nl-NL"/>
          </a:p>
        </p:txBody>
      </p:sp>
      <p:pic>
        <p:nvPicPr>
          <p:cNvPr id="6" name="Afbeelding 5">
            <a:extLst>
              <a:ext uri="{FF2B5EF4-FFF2-40B4-BE49-F238E27FC236}">
                <a16:creationId xmlns:a16="http://schemas.microsoft.com/office/drawing/2014/main" xmlns="" id="{6F83E3FB-E28E-4FC0-8954-51D3977B5B72}"/>
              </a:ext>
            </a:extLst>
          </p:cNvPr>
          <p:cNvPicPr>
            <a:picLocks noChangeAspect="1"/>
          </p:cNvPicPr>
          <p:nvPr/>
        </p:nvPicPr>
        <p:blipFill>
          <a:blip r:embed="rId2"/>
          <a:stretch>
            <a:fillRect/>
          </a:stretch>
        </p:blipFill>
        <p:spPr>
          <a:xfrm>
            <a:off x="692847" y="92888"/>
            <a:ext cx="7801865" cy="5208320"/>
          </a:xfrm>
          <a:prstGeom prst="rect">
            <a:avLst/>
          </a:prstGeom>
        </p:spPr>
      </p:pic>
      <p:sp>
        <p:nvSpPr>
          <p:cNvPr id="7" name="Tekstvak 6">
            <a:extLst>
              <a:ext uri="{FF2B5EF4-FFF2-40B4-BE49-F238E27FC236}">
                <a16:creationId xmlns:a16="http://schemas.microsoft.com/office/drawing/2014/main" xmlns="" id="{039C33D0-4C58-4326-83AA-C88D8E5AC667}"/>
              </a:ext>
            </a:extLst>
          </p:cNvPr>
          <p:cNvSpPr txBox="1"/>
          <p:nvPr/>
        </p:nvSpPr>
        <p:spPr>
          <a:xfrm>
            <a:off x="1259632" y="5301208"/>
            <a:ext cx="6624736" cy="369332"/>
          </a:xfrm>
          <a:prstGeom prst="rect">
            <a:avLst/>
          </a:prstGeom>
          <a:noFill/>
        </p:spPr>
        <p:txBody>
          <a:bodyPr wrap="square" rtlCol="0">
            <a:spAutoFit/>
          </a:bodyPr>
          <a:lstStyle/>
          <a:p>
            <a:pPr algn="l" fontAlgn="auto">
              <a:spcBef>
                <a:spcPts val="0"/>
              </a:spcBef>
              <a:spcAft>
                <a:spcPts val="0"/>
              </a:spcAft>
            </a:pPr>
            <a:r>
              <a:rPr lang="nl-NL" dirty="0">
                <a:solidFill>
                  <a:prstClr val="black"/>
                </a:solidFill>
                <a:latin typeface="Calibri"/>
              </a:rPr>
              <a:t>HD 4 – dikke 7% brandstofbesparing – olie gaat 10 keer langer mee </a:t>
            </a:r>
          </a:p>
        </p:txBody>
      </p:sp>
    </p:spTree>
    <p:extLst>
      <p:ext uri="{BB962C8B-B14F-4D97-AF65-F5344CB8AC3E}">
        <p14:creationId xmlns:p14="http://schemas.microsoft.com/office/powerpoint/2010/main" val="26164550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2E209E93-B749-49FA-9F90-B2F866D0C0EE}"/>
              </a:ext>
            </a:extLst>
          </p:cNvPr>
          <p:cNvSpPr>
            <a:spLocks noGrp="1"/>
          </p:cNvSpPr>
          <p:nvPr>
            <p:ph type="body"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xmlns="" id="{ED3A25F1-EC7F-4332-A411-A6CE594E1E28}"/>
              </a:ext>
            </a:extLst>
          </p:cNvPr>
          <p:cNvSpPr>
            <a:spLocks noGrp="1"/>
          </p:cNvSpPr>
          <p:nvPr>
            <p:ph type="sldNum" sz="quarter" idx="12"/>
          </p:nvPr>
        </p:nvSpPr>
        <p:spPr/>
        <p:txBody>
          <a:bodyPr/>
          <a:lstStyle/>
          <a:p>
            <a:fld id="{2522CB95-8816-4C3B-B0FD-814F309283BE}" type="slidenum">
              <a:rPr lang="nl-NL" smtClean="0"/>
              <a:pPr/>
              <a:t>125</a:t>
            </a:fld>
            <a:endParaRPr lang="nl-NL"/>
          </a:p>
        </p:txBody>
      </p:sp>
      <p:pic>
        <p:nvPicPr>
          <p:cNvPr id="6" name="Afbeelding 5">
            <a:extLst>
              <a:ext uri="{FF2B5EF4-FFF2-40B4-BE49-F238E27FC236}">
                <a16:creationId xmlns:a16="http://schemas.microsoft.com/office/drawing/2014/main" xmlns="" id="{DE1DADB4-178E-4BAD-B3C1-C3C68E19F49B}"/>
              </a:ext>
            </a:extLst>
          </p:cNvPr>
          <p:cNvPicPr>
            <a:picLocks noChangeAspect="1"/>
          </p:cNvPicPr>
          <p:nvPr/>
        </p:nvPicPr>
        <p:blipFill>
          <a:blip r:embed="rId2"/>
          <a:stretch>
            <a:fillRect/>
          </a:stretch>
        </p:blipFill>
        <p:spPr>
          <a:xfrm>
            <a:off x="722313" y="260648"/>
            <a:ext cx="7772400" cy="5037208"/>
          </a:xfrm>
          <a:prstGeom prst="rect">
            <a:avLst/>
          </a:prstGeom>
        </p:spPr>
      </p:pic>
      <p:sp>
        <p:nvSpPr>
          <p:cNvPr id="7" name="Tekstvak 6">
            <a:extLst>
              <a:ext uri="{FF2B5EF4-FFF2-40B4-BE49-F238E27FC236}">
                <a16:creationId xmlns:a16="http://schemas.microsoft.com/office/drawing/2014/main" xmlns="" id="{3BC63FBC-B5B0-4FF3-BC49-8F0654F884B8}"/>
              </a:ext>
            </a:extLst>
          </p:cNvPr>
          <p:cNvSpPr txBox="1"/>
          <p:nvPr/>
        </p:nvSpPr>
        <p:spPr>
          <a:xfrm>
            <a:off x="1436911" y="5297856"/>
            <a:ext cx="6984776" cy="369332"/>
          </a:xfrm>
          <a:prstGeom prst="rect">
            <a:avLst/>
          </a:prstGeom>
          <a:noFill/>
        </p:spPr>
        <p:txBody>
          <a:bodyPr wrap="square" rtlCol="0">
            <a:spAutoFit/>
          </a:bodyPr>
          <a:lstStyle/>
          <a:p>
            <a:pPr algn="l" fontAlgn="auto">
              <a:spcBef>
                <a:spcPts val="0"/>
              </a:spcBef>
              <a:spcAft>
                <a:spcPts val="0"/>
              </a:spcAft>
            </a:pPr>
            <a:r>
              <a:rPr lang="nl-NL" dirty="0">
                <a:solidFill>
                  <a:prstClr val="black"/>
                </a:solidFill>
                <a:latin typeface="Calibri"/>
              </a:rPr>
              <a:t>Ducati Verduyn – vermogenswinst door verminderde wrijving</a:t>
            </a:r>
          </a:p>
        </p:txBody>
      </p:sp>
    </p:spTree>
    <p:extLst>
      <p:ext uri="{BB962C8B-B14F-4D97-AF65-F5344CB8AC3E}">
        <p14:creationId xmlns:p14="http://schemas.microsoft.com/office/powerpoint/2010/main" val="28352466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9D4BD0C-0A0F-4C3A-96A0-DA4B44E01120}"/>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xmlns="" id="{2E209E93-B749-49FA-9F90-B2F866D0C0EE}"/>
              </a:ext>
            </a:extLst>
          </p:cNvPr>
          <p:cNvSpPr>
            <a:spLocks noGrp="1"/>
          </p:cNvSpPr>
          <p:nvPr>
            <p:ph type="body"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xmlns="" id="{ED3A25F1-EC7F-4332-A411-A6CE594E1E28}"/>
              </a:ext>
            </a:extLst>
          </p:cNvPr>
          <p:cNvSpPr>
            <a:spLocks noGrp="1"/>
          </p:cNvSpPr>
          <p:nvPr>
            <p:ph type="sldNum" sz="quarter" idx="12"/>
          </p:nvPr>
        </p:nvSpPr>
        <p:spPr/>
        <p:txBody>
          <a:bodyPr/>
          <a:lstStyle/>
          <a:p>
            <a:fld id="{2522CB95-8816-4C3B-B0FD-814F309283BE}" type="slidenum">
              <a:rPr lang="nl-NL" smtClean="0"/>
              <a:pPr/>
              <a:t>126</a:t>
            </a:fld>
            <a:endParaRPr lang="nl-NL"/>
          </a:p>
        </p:txBody>
      </p:sp>
      <p:sp>
        <p:nvSpPr>
          <p:cNvPr id="7" name="Tekstvak 6">
            <a:extLst>
              <a:ext uri="{FF2B5EF4-FFF2-40B4-BE49-F238E27FC236}">
                <a16:creationId xmlns:a16="http://schemas.microsoft.com/office/drawing/2014/main" xmlns="" id="{039C33D0-4C58-4326-83AA-C88D8E5AC667}"/>
              </a:ext>
            </a:extLst>
          </p:cNvPr>
          <p:cNvSpPr txBox="1"/>
          <p:nvPr/>
        </p:nvSpPr>
        <p:spPr>
          <a:xfrm>
            <a:off x="2707432" y="5303013"/>
            <a:ext cx="6624736" cy="369332"/>
          </a:xfrm>
          <a:prstGeom prst="rect">
            <a:avLst/>
          </a:prstGeom>
          <a:noFill/>
        </p:spPr>
        <p:txBody>
          <a:bodyPr wrap="square" rtlCol="0">
            <a:spAutoFit/>
          </a:bodyPr>
          <a:lstStyle/>
          <a:p>
            <a:pPr algn="l" fontAlgn="auto">
              <a:spcBef>
                <a:spcPts val="0"/>
              </a:spcBef>
              <a:spcAft>
                <a:spcPts val="0"/>
              </a:spcAft>
            </a:pPr>
            <a:r>
              <a:rPr lang="nl-NL" dirty="0" err="1">
                <a:solidFill>
                  <a:prstClr val="black"/>
                </a:solidFill>
                <a:latin typeface="Calibri"/>
              </a:rPr>
              <a:t>Leidsegracht</a:t>
            </a:r>
            <a:r>
              <a:rPr lang="nl-NL" dirty="0">
                <a:solidFill>
                  <a:prstClr val="black"/>
                </a:solidFill>
                <a:latin typeface="Calibri"/>
              </a:rPr>
              <a:t> 5% brandstofbesparing </a:t>
            </a:r>
          </a:p>
        </p:txBody>
      </p:sp>
      <p:pic>
        <p:nvPicPr>
          <p:cNvPr id="9" name="Afbeelding 8">
            <a:extLst>
              <a:ext uri="{FF2B5EF4-FFF2-40B4-BE49-F238E27FC236}">
                <a16:creationId xmlns:a16="http://schemas.microsoft.com/office/drawing/2014/main" xmlns="" id="{13363607-3C56-4F81-8FEE-69662613C0C5}"/>
              </a:ext>
            </a:extLst>
          </p:cNvPr>
          <p:cNvPicPr>
            <a:picLocks noChangeAspect="1"/>
          </p:cNvPicPr>
          <p:nvPr/>
        </p:nvPicPr>
        <p:blipFill>
          <a:blip r:embed="rId2"/>
          <a:stretch>
            <a:fillRect/>
          </a:stretch>
        </p:blipFill>
        <p:spPr>
          <a:xfrm>
            <a:off x="722313" y="136524"/>
            <a:ext cx="7772400" cy="5172075"/>
          </a:xfrm>
          <a:prstGeom prst="rect">
            <a:avLst/>
          </a:prstGeom>
        </p:spPr>
      </p:pic>
    </p:spTree>
    <p:extLst>
      <p:ext uri="{BB962C8B-B14F-4D97-AF65-F5344CB8AC3E}">
        <p14:creationId xmlns:p14="http://schemas.microsoft.com/office/powerpoint/2010/main" val="8422960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2E209E93-B749-49FA-9F90-B2F866D0C0EE}"/>
              </a:ext>
            </a:extLst>
          </p:cNvPr>
          <p:cNvSpPr>
            <a:spLocks noGrp="1"/>
          </p:cNvSpPr>
          <p:nvPr>
            <p:ph type="body" idx="1"/>
          </p:nvPr>
        </p:nvSpPr>
        <p:spPr/>
        <p:txBody>
          <a:bodyPr/>
          <a:lstStyle/>
          <a:p>
            <a:endParaRPr lang="nl-NL" dirty="0"/>
          </a:p>
        </p:txBody>
      </p:sp>
      <p:sp>
        <p:nvSpPr>
          <p:cNvPr id="5" name="Tijdelijke aanduiding voor dianummer 4">
            <a:extLst>
              <a:ext uri="{FF2B5EF4-FFF2-40B4-BE49-F238E27FC236}">
                <a16:creationId xmlns:a16="http://schemas.microsoft.com/office/drawing/2014/main" xmlns="" id="{ED3A25F1-EC7F-4332-A411-A6CE594E1E28}"/>
              </a:ext>
            </a:extLst>
          </p:cNvPr>
          <p:cNvSpPr>
            <a:spLocks noGrp="1"/>
          </p:cNvSpPr>
          <p:nvPr>
            <p:ph type="sldNum" sz="quarter" idx="12"/>
          </p:nvPr>
        </p:nvSpPr>
        <p:spPr/>
        <p:txBody>
          <a:bodyPr/>
          <a:lstStyle/>
          <a:p>
            <a:fld id="{2522CB95-8816-4C3B-B0FD-814F309283BE}" type="slidenum">
              <a:rPr lang="nl-NL" smtClean="0"/>
              <a:pPr/>
              <a:t>127</a:t>
            </a:fld>
            <a:endParaRPr lang="nl-NL"/>
          </a:p>
        </p:txBody>
      </p:sp>
      <p:sp>
        <p:nvSpPr>
          <p:cNvPr id="7" name="Tekstvak 6">
            <a:extLst>
              <a:ext uri="{FF2B5EF4-FFF2-40B4-BE49-F238E27FC236}">
                <a16:creationId xmlns:a16="http://schemas.microsoft.com/office/drawing/2014/main" xmlns="" id="{3BC63FBC-B5B0-4FF3-BC49-8F0654F884B8}"/>
              </a:ext>
            </a:extLst>
          </p:cNvPr>
          <p:cNvSpPr txBox="1"/>
          <p:nvPr/>
        </p:nvSpPr>
        <p:spPr>
          <a:xfrm>
            <a:off x="1436911" y="5297856"/>
            <a:ext cx="6984776" cy="369332"/>
          </a:xfrm>
          <a:prstGeom prst="rect">
            <a:avLst/>
          </a:prstGeom>
          <a:noFill/>
        </p:spPr>
        <p:txBody>
          <a:bodyPr wrap="square" rtlCol="0">
            <a:spAutoFit/>
          </a:bodyPr>
          <a:lstStyle/>
          <a:p>
            <a:pPr algn="l" fontAlgn="auto">
              <a:spcBef>
                <a:spcPts val="0"/>
              </a:spcBef>
              <a:spcAft>
                <a:spcPts val="0"/>
              </a:spcAft>
            </a:pPr>
            <a:r>
              <a:rPr lang="nl-NL" dirty="0">
                <a:solidFill>
                  <a:prstClr val="black"/>
                </a:solidFill>
                <a:latin typeface="Calibri"/>
              </a:rPr>
              <a:t>Baggerschip – lopende test ….. Vermindering uitstoot </a:t>
            </a:r>
            <a:r>
              <a:rPr lang="nl-NL" dirty="0" err="1">
                <a:solidFill>
                  <a:prstClr val="black"/>
                </a:solidFill>
                <a:latin typeface="Calibri"/>
              </a:rPr>
              <a:t>Nox</a:t>
            </a:r>
            <a:r>
              <a:rPr lang="nl-NL" dirty="0">
                <a:solidFill>
                  <a:prstClr val="black"/>
                </a:solidFill>
                <a:latin typeface="Calibri"/>
              </a:rPr>
              <a:t> &amp; CO2</a:t>
            </a:r>
          </a:p>
        </p:txBody>
      </p:sp>
      <p:pic>
        <p:nvPicPr>
          <p:cNvPr id="2" name="Afbeelding 1">
            <a:extLst>
              <a:ext uri="{FF2B5EF4-FFF2-40B4-BE49-F238E27FC236}">
                <a16:creationId xmlns:a16="http://schemas.microsoft.com/office/drawing/2014/main" xmlns="" id="{55BB2C7B-17CB-4364-9D90-2B95F1F1D4CF}"/>
              </a:ext>
            </a:extLst>
          </p:cNvPr>
          <p:cNvPicPr>
            <a:picLocks noChangeAspect="1"/>
          </p:cNvPicPr>
          <p:nvPr/>
        </p:nvPicPr>
        <p:blipFill>
          <a:blip r:embed="rId2"/>
          <a:stretch>
            <a:fillRect/>
          </a:stretch>
        </p:blipFill>
        <p:spPr>
          <a:xfrm>
            <a:off x="722313" y="84388"/>
            <a:ext cx="7772400" cy="5245100"/>
          </a:xfrm>
          <a:prstGeom prst="rect">
            <a:avLst/>
          </a:prstGeom>
        </p:spPr>
      </p:pic>
    </p:spTree>
    <p:extLst>
      <p:ext uri="{BB962C8B-B14F-4D97-AF65-F5344CB8AC3E}">
        <p14:creationId xmlns:p14="http://schemas.microsoft.com/office/powerpoint/2010/main" val="27498937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295A6D55-72EF-4C86-BEAD-22C744348117}"/>
              </a:ext>
            </a:extLst>
          </p:cNvPr>
          <p:cNvPicPr>
            <a:picLocks noChangeAspect="1"/>
          </p:cNvPicPr>
          <p:nvPr/>
        </p:nvPicPr>
        <p:blipFill>
          <a:blip r:embed="rId2"/>
          <a:stretch>
            <a:fillRect/>
          </a:stretch>
        </p:blipFill>
        <p:spPr>
          <a:xfrm>
            <a:off x="1526784" y="2925764"/>
            <a:ext cx="6090432" cy="3182388"/>
          </a:xfrm>
          <a:prstGeom prst="rect">
            <a:avLst/>
          </a:prstGeom>
        </p:spPr>
      </p:pic>
      <p:sp>
        <p:nvSpPr>
          <p:cNvPr id="9" name="Titel 8">
            <a:extLst>
              <a:ext uri="{FF2B5EF4-FFF2-40B4-BE49-F238E27FC236}">
                <a16:creationId xmlns:a16="http://schemas.microsoft.com/office/drawing/2014/main" xmlns="" id="{1E333B78-7B70-4430-AC33-D4A5D3DFB87F}"/>
              </a:ext>
            </a:extLst>
          </p:cNvPr>
          <p:cNvSpPr>
            <a:spLocks noGrp="1"/>
          </p:cNvSpPr>
          <p:nvPr>
            <p:ph type="title"/>
          </p:nvPr>
        </p:nvSpPr>
        <p:spPr/>
        <p:txBody>
          <a:bodyPr/>
          <a:lstStyle/>
          <a:p>
            <a:r>
              <a:rPr lang="nl-NL" dirty="0" err="1"/>
              <a:t>Lower</a:t>
            </a:r>
            <a:r>
              <a:rPr lang="nl-NL" dirty="0"/>
              <a:t> </a:t>
            </a:r>
            <a:r>
              <a:rPr lang="nl-NL" dirty="0" err="1"/>
              <a:t>exhaust</a:t>
            </a:r>
            <a:r>
              <a:rPr lang="nl-NL" dirty="0"/>
              <a:t> </a:t>
            </a:r>
            <a:r>
              <a:rPr lang="nl-NL" dirty="0" err="1"/>
              <a:t>emissions</a:t>
            </a:r>
            <a:endParaRPr lang="nl-NL" dirty="0"/>
          </a:p>
        </p:txBody>
      </p:sp>
      <p:sp>
        <p:nvSpPr>
          <p:cNvPr id="10" name="Tijdelijke aanduiding voor inhoud 9">
            <a:extLst>
              <a:ext uri="{FF2B5EF4-FFF2-40B4-BE49-F238E27FC236}">
                <a16:creationId xmlns:a16="http://schemas.microsoft.com/office/drawing/2014/main" xmlns="" id="{AC217E7E-746B-4361-8322-46FBF4B6A5FE}"/>
              </a:ext>
            </a:extLst>
          </p:cNvPr>
          <p:cNvSpPr>
            <a:spLocks noGrp="1"/>
          </p:cNvSpPr>
          <p:nvPr>
            <p:ph idx="1"/>
          </p:nvPr>
        </p:nvSpPr>
        <p:spPr>
          <a:xfrm>
            <a:off x="457200" y="1600201"/>
            <a:ext cx="8229600" cy="1143000"/>
          </a:xfrm>
        </p:spPr>
        <p:txBody>
          <a:bodyPr>
            <a:noAutofit/>
          </a:bodyPr>
          <a:lstStyle/>
          <a:p>
            <a:pPr marL="0" indent="0">
              <a:buNone/>
            </a:pPr>
            <a:r>
              <a:rPr lang="en-US" sz="1400" dirty="0"/>
              <a:t>Higher fuel efficiency means less fuel consumption. Less fuel consumption means 1-to-1 less CO</a:t>
            </a:r>
            <a:r>
              <a:rPr lang="en-US" sz="1400" baseline="-25000" dirty="0"/>
              <a:t>2</a:t>
            </a:r>
            <a:r>
              <a:rPr lang="en-US" sz="1400" dirty="0"/>
              <a:t> emissions. (1kg fuel = ~3kg CO2) Due to less oil changes there is a 2.87kg CO</a:t>
            </a:r>
            <a:r>
              <a:rPr lang="en-US" sz="1400" baseline="-25000" dirty="0"/>
              <a:t>2</a:t>
            </a:r>
            <a:r>
              <a:rPr lang="en-US" sz="1400" dirty="0"/>
              <a:t> reduction on oil well to carter.</a:t>
            </a:r>
            <a:endParaRPr lang="nl-NL" sz="1400" dirty="0"/>
          </a:p>
          <a:p>
            <a:pPr marL="0" indent="0">
              <a:buNone/>
            </a:pPr>
            <a:r>
              <a:rPr lang="en-US" sz="1400" dirty="0"/>
              <a:t>  </a:t>
            </a:r>
            <a:endParaRPr lang="nl-NL" sz="1400" dirty="0"/>
          </a:p>
          <a:p>
            <a:pPr marL="0" indent="0">
              <a:buNone/>
            </a:pPr>
            <a:r>
              <a:rPr lang="en-US" sz="1400" dirty="0"/>
              <a:t>Lower peak temperatures means less NO</a:t>
            </a:r>
            <a:r>
              <a:rPr lang="en-US" sz="1400" baseline="-25000" dirty="0"/>
              <a:t>x</a:t>
            </a:r>
            <a:r>
              <a:rPr lang="en-US" sz="1400" dirty="0"/>
              <a:t> emissions, as shown in de figure below:</a:t>
            </a:r>
            <a:endParaRPr lang="nl-NL" sz="1400" dirty="0"/>
          </a:p>
        </p:txBody>
      </p:sp>
      <p:sp>
        <p:nvSpPr>
          <p:cNvPr id="8" name="Tijdelijke aanduiding voor dianummer 7">
            <a:extLst>
              <a:ext uri="{FF2B5EF4-FFF2-40B4-BE49-F238E27FC236}">
                <a16:creationId xmlns:a16="http://schemas.microsoft.com/office/drawing/2014/main" xmlns="" id="{F2F68AEC-CB6D-43FF-8FE8-F96A41192858}"/>
              </a:ext>
            </a:extLst>
          </p:cNvPr>
          <p:cNvSpPr>
            <a:spLocks noGrp="1"/>
          </p:cNvSpPr>
          <p:nvPr>
            <p:ph type="sldNum" sz="quarter" idx="12"/>
          </p:nvPr>
        </p:nvSpPr>
        <p:spPr/>
        <p:txBody>
          <a:bodyPr/>
          <a:lstStyle/>
          <a:p>
            <a:fld id="{2522CB95-8816-4C3B-B0FD-814F309283BE}" type="slidenum">
              <a:rPr lang="nl-NL" smtClean="0"/>
              <a:pPr/>
              <a:t>128</a:t>
            </a:fld>
            <a:endParaRPr lang="nl-NL"/>
          </a:p>
        </p:txBody>
      </p:sp>
    </p:spTree>
    <p:extLst>
      <p:ext uri="{BB962C8B-B14F-4D97-AF65-F5344CB8AC3E}">
        <p14:creationId xmlns:p14="http://schemas.microsoft.com/office/powerpoint/2010/main" val="25435635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C1F71A-2ACE-49C4-A8C9-6C12EB609B33}"/>
              </a:ext>
            </a:extLst>
          </p:cNvPr>
          <p:cNvSpPr>
            <a:spLocks noGrp="1"/>
          </p:cNvSpPr>
          <p:nvPr>
            <p:ph type="title"/>
          </p:nvPr>
        </p:nvSpPr>
        <p:spPr/>
        <p:txBody>
          <a:bodyPr>
            <a:normAutofit fontScale="90000"/>
          </a:bodyPr>
          <a:lstStyle/>
          <a:p>
            <a:r>
              <a:rPr lang="nl-NL" dirty="0"/>
              <a:t>Prijs technisch – voorbeeld wachtschip</a:t>
            </a:r>
          </a:p>
        </p:txBody>
      </p:sp>
      <p:sp>
        <p:nvSpPr>
          <p:cNvPr id="3" name="Tijdelijke aanduiding voor inhoud 2">
            <a:extLst>
              <a:ext uri="{FF2B5EF4-FFF2-40B4-BE49-F238E27FC236}">
                <a16:creationId xmlns:a16="http://schemas.microsoft.com/office/drawing/2014/main" xmlns="" id="{B93EBC83-8BF0-4408-ACE8-2958DDA50FD2}"/>
              </a:ext>
            </a:extLst>
          </p:cNvPr>
          <p:cNvSpPr>
            <a:spLocks noGrp="1"/>
          </p:cNvSpPr>
          <p:nvPr>
            <p:ph idx="1"/>
          </p:nvPr>
        </p:nvSpPr>
        <p:spPr/>
        <p:txBody>
          <a:bodyPr/>
          <a:lstStyle/>
          <a:p>
            <a:pPr marL="457200" indent="-457200">
              <a:buFont typeface="+mj-lt"/>
              <a:buAutoNum type="alphaLcParenR"/>
            </a:pPr>
            <a:r>
              <a:rPr lang="nl-NL" dirty="0">
                <a:highlight>
                  <a:srgbClr val="808080"/>
                </a:highlight>
              </a:rPr>
              <a:t>Normale olie </a:t>
            </a:r>
            <a:r>
              <a:rPr lang="nl-NL" dirty="0"/>
              <a:t>€ 4,- p/liter oliewissel elke 200 uur</a:t>
            </a:r>
          </a:p>
          <a:p>
            <a:pPr marL="457200" indent="-457200">
              <a:buFont typeface="+mj-lt"/>
              <a:buAutoNum type="alphaLcParenR"/>
            </a:pPr>
            <a:r>
              <a:rPr lang="nl-NL" dirty="0" err="1">
                <a:highlight>
                  <a:srgbClr val="00FF00"/>
                </a:highlight>
              </a:rPr>
              <a:t>Dex</a:t>
            </a:r>
            <a:r>
              <a:rPr lang="nl-NL" dirty="0">
                <a:highlight>
                  <a:srgbClr val="00FF00"/>
                </a:highlight>
              </a:rPr>
              <a:t> olie </a:t>
            </a:r>
            <a:r>
              <a:rPr lang="nl-NL" dirty="0"/>
              <a:t>€ 12,- p/liter oliewissel elke 2.000 uur</a:t>
            </a:r>
          </a:p>
          <a:p>
            <a:endParaRPr lang="nl-NL" dirty="0"/>
          </a:p>
          <a:p>
            <a:pPr marL="457200" indent="-457200">
              <a:buFont typeface="+mj-lt"/>
              <a:buAutoNum type="alphaLcParenR"/>
            </a:pPr>
            <a:r>
              <a:rPr lang="nl-NL" dirty="0"/>
              <a:t>Na 2.000 uur </a:t>
            </a:r>
            <a:r>
              <a:rPr lang="nl-NL" dirty="0">
                <a:highlight>
                  <a:srgbClr val="808080"/>
                </a:highlight>
              </a:rPr>
              <a:t>normale olie </a:t>
            </a:r>
            <a:r>
              <a:rPr lang="nl-NL" dirty="0"/>
              <a:t>10 x €4, = €40,- p/liter</a:t>
            </a:r>
          </a:p>
          <a:p>
            <a:pPr marL="457200" indent="-457200">
              <a:buFont typeface="+mj-lt"/>
              <a:buAutoNum type="alphaLcParenR"/>
            </a:pPr>
            <a:r>
              <a:rPr lang="nl-NL" dirty="0"/>
              <a:t>Na 2.000 uur </a:t>
            </a:r>
            <a:r>
              <a:rPr lang="nl-NL" dirty="0">
                <a:highlight>
                  <a:srgbClr val="00FF00"/>
                </a:highlight>
              </a:rPr>
              <a:t>DEX olie </a:t>
            </a:r>
            <a:r>
              <a:rPr lang="nl-NL" dirty="0"/>
              <a:t>1 x €12,- = €12,- p/liter</a:t>
            </a:r>
          </a:p>
          <a:p>
            <a:endParaRPr lang="nl-NL" dirty="0"/>
          </a:p>
          <a:p>
            <a:pPr marL="457200" indent="-457200">
              <a:buFont typeface="+mj-lt"/>
              <a:buAutoNum type="alphaLcParenR"/>
            </a:pPr>
            <a:r>
              <a:rPr lang="nl-NL" dirty="0"/>
              <a:t>Brandstofverbruik na 200 uur </a:t>
            </a:r>
            <a:r>
              <a:rPr lang="nl-NL" dirty="0">
                <a:highlight>
                  <a:srgbClr val="7F7F81"/>
                </a:highlight>
              </a:rPr>
              <a:t>normale olie  </a:t>
            </a:r>
            <a:r>
              <a:rPr lang="nl-NL" dirty="0"/>
              <a:t>= 25 l/uur x 200 = €1,47 x 25 = €36,75p/uur of €7.350,- per jaar</a:t>
            </a:r>
          </a:p>
          <a:p>
            <a:pPr marL="457200" indent="-457200">
              <a:buFont typeface="+mj-lt"/>
              <a:buAutoNum type="alphaLcParenR"/>
            </a:pPr>
            <a:r>
              <a:rPr lang="nl-NL" dirty="0"/>
              <a:t>Brandstofbesparing na 200 uur </a:t>
            </a:r>
            <a:r>
              <a:rPr lang="nl-NL" dirty="0">
                <a:highlight>
                  <a:srgbClr val="00FF00"/>
                </a:highlight>
              </a:rPr>
              <a:t>DEX olie </a:t>
            </a:r>
            <a:r>
              <a:rPr lang="nl-NL" dirty="0"/>
              <a:t>= 5% (gemiddelde) besparing €367,50, brandstofkosten </a:t>
            </a:r>
            <a:r>
              <a:rPr lang="nl-NL" dirty="0">
                <a:latin typeface="Times New Roman" panose="02020603050405020304" pitchFamily="18" charset="0"/>
                <a:cs typeface="Times New Roman" panose="02020603050405020304" pitchFamily="18" charset="0"/>
              </a:rPr>
              <a:t>€6.982,50 – besparing op onderhoud – besparing van het milieu door schonere uitstoot – minder olie afval</a:t>
            </a:r>
            <a:endParaRPr lang="nl-NL" dirty="0"/>
          </a:p>
        </p:txBody>
      </p:sp>
      <p:sp>
        <p:nvSpPr>
          <p:cNvPr id="5" name="Tijdelijke aanduiding voor dianummer 4">
            <a:extLst>
              <a:ext uri="{FF2B5EF4-FFF2-40B4-BE49-F238E27FC236}">
                <a16:creationId xmlns:a16="http://schemas.microsoft.com/office/drawing/2014/main" xmlns="" id="{9DD24029-CBD3-4067-ACA5-BFF435162A50}"/>
              </a:ext>
            </a:extLst>
          </p:cNvPr>
          <p:cNvSpPr>
            <a:spLocks noGrp="1"/>
          </p:cNvSpPr>
          <p:nvPr>
            <p:ph type="sldNum" sz="quarter" idx="12"/>
          </p:nvPr>
        </p:nvSpPr>
        <p:spPr/>
        <p:txBody>
          <a:bodyPr/>
          <a:lstStyle/>
          <a:p>
            <a:fld id="{2522CB95-8816-4C3B-B0FD-814F309283BE}" type="slidenum">
              <a:rPr lang="nl-NL" smtClean="0"/>
              <a:pPr/>
              <a:t>129</a:t>
            </a:fld>
            <a:endParaRPr lang="nl-NL" dirty="0"/>
          </a:p>
        </p:txBody>
      </p:sp>
    </p:spTree>
    <p:extLst>
      <p:ext uri="{BB962C8B-B14F-4D97-AF65-F5344CB8AC3E}">
        <p14:creationId xmlns:p14="http://schemas.microsoft.com/office/powerpoint/2010/main" val="3344649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1484537659"/>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0" y="2233245"/>
            <a:ext cx="3053130" cy="462475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7705725" y="1635369"/>
            <a:ext cx="1524000" cy="25058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739064" y="1151797"/>
            <a:ext cx="1283791" cy="125802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7820025" y="3824658"/>
            <a:ext cx="1409700" cy="171889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8" name="Rechthoek 7"/>
          <p:cNvSpPr/>
          <p:nvPr/>
        </p:nvSpPr>
        <p:spPr>
          <a:xfrm>
            <a:off x="2953367" y="3156160"/>
            <a:ext cx="1598357" cy="19615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9" name="Rechthoek 8"/>
          <p:cNvSpPr/>
          <p:nvPr/>
        </p:nvSpPr>
        <p:spPr>
          <a:xfrm>
            <a:off x="5890709" y="4798396"/>
            <a:ext cx="3100889" cy="8975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31072284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2400" dirty="0"/>
              <a:t>          </a:t>
            </a:r>
            <a:r>
              <a:rPr lang="nl-NL" sz="2400" dirty="0" err="1"/>
              <a:t>Dex</a:t>
            </a:r>
            <a:r>
              <a:rPr lang="nl-NL" sz="2400" dirty="0"/>
              <a:t> helpt u met het verminderen van wrijving</a:t>
            </a:r>
          </a:p>
        </p:txBody>
      </p:sp>
      <p:sp>
        <p:nvSpPr>
          <p:cNvPr id="7" name="Tijdelijke aanduiding voor inhoud 6"/>
          <p:cNvSpPr>
            <a:spLocks noGrp="1"/>
          </p:cNvSpPr>
          <p:nvPr>
            <p:ph idx="1"/>
          </p:nvPr>
        </p:nvSpPr>
        <p:spPr>
          <a:xfrm>
            <a:off x="457200" y="1600200"/>
            <a:ext cx="8229600" cy="4525963"/>
          </a:xfrm>
        </p:spPr>
        <p:txBody>
          <a:bodyPr>
            <a:normAutofit/>
          </a:bodyPr>
          <a:lstStyle/>
          <a:p>
            <a:pPr marL="0" indent="0" algn="r">
              <a:buNone/>
            </a:pPr>
            <a:endParaRPr lang="en-US" dirty="0">
              <a:latin typeface="Gotham" panose="02000604030000020004" pitchFamily="50" charset="0"/>
            </a:endParaRPr>
          </a:p>
          <a:p>
            <a:pPr marL="0" indent="0" algn="r">
              <a:buNone/>
            </a:pPr>
            <a:endParaRPr lang="en-US" dirty="0">
              <a:latin typeface="Gotham" panose="02000604030000020004" pitchFamily="50" charset="0"/>
            </a:endParaRPr>
          </a:p>
          <a:p>
            <a:pPr marL="0" indent="0" algn="ctr">
              <a:buNone/>
            </a:pPr>
            <a:endParaRPr lang="en-US" sz="1800" dirty="0">
              <a:latin typeface="Gotham" panose="02000604030000020004" pitchFamily="50" charset="0"/>
            </a:endParaRPr>
          </a:p>
          <a:p>
            <a:pPr marL="0" indent="0" algn="ctr">
              <a:buNone/>
            </a:pPr>
            <a:endParaRPr lang="en-US" sz="1800" dirty="0">
              <a:latin typeface="Gotham" panose="02000604030000020004" pitchFamily="50" charset="0"/>
            </a:endParaRPr>
          </a:p>
          <a:p>
            <a:pPr marL="0" indent="0" algn="ctr">
              <a:buNone/>
            </a:pPr>
            <a:r>
              <a:rPr lang="en-US" sz="1800" dirty="0" err="1">
                <a:latin typeface="Gotham" panose="02000604030000020004" pitchFamily="50" charset="0"/>
              </a:rPr>
              <a:t>Dex</a:t>
            </a:r>
            <a:r>
              <a:rPr lang="en-US" sz="1800" dirty="0">
                <a:latin typeface="Gotham" panose="02000604030000020004" pitchFamily="50" charset="0"/>
              </a:rPr>
              <a:t> Premium Lubricants</a:t>
            </a:r>
          </a:p>
          <a:p>
            <a:pPr marL="0" indent="0" algn="ctr">
              <a:buNone/>
            </a:pPr>
            <a:r>
              <a:rPr lang="en-US" sz="1050" dirty="0"/>
              <a:t>Westplein 6</a:t>
            </a:r>
          </a:p>
          <a:p>
            <a:pPr marL="0" indent="0" algn="ctr">
              <a:buNone/>
            </a:pPr>
            <a:r>
              <a:rPr lang="en-US" sz="1050" dirty="0"/>
              <a:t>3016 BM Rotterdam</a:t>
            </a:r>
          </a:p>
          <a:p>
            <a:pPr marL="0" indent="0" algn="ctr">
              <a:buNone/>
            </a:pPr>
            <a:r>
              <a:rPr lang="en-US" sz="1050" dirty="0"/>
              <a:t>Netherlands</a:t>
            </a:r>
          </a:p>
          <a:p>
            <a:pPr marL="0" indent="0" algn="ctr">
              <a:buNone/>
            </a:pPr>
            <a:r>
              <a:rPr lang="en-US" sz="1050" dirty="0"/>
              <a:t>T +31 (0)10-7420822</a:t>
            </a:r>
          </a:p>
          <a:p>
            <a:pPr marL="0" indent="0" algn="ctr">
              <a:buNone/>
            </a:pPr>
            <a:r>
              <a:rPr lang="en-US" sz="1050" dirty="0">
                <a:hlinkClick r:id="rId2"/>
              </a:rPr>
              <a:t>www.dex-oil.com</a:t>
            </a:r>
            <a:endParaRPr lang="en-US" sz="1050" dirty="0"/>
          </a:p>
          <a:p>
            <a:pPr marL="0" indent="0" algn="r">
              <a:buNone/>
            </a:pPr>
            <a:endParaRPr lang="en-US" dirty="0"/>
          </a:p>
          <a:p>
            <a:pPr marL="0" indent="0" algn="ctr">
              <a:buNone/>
            </a:pPr>
            <a:endParaRPr lang="en-US" sz="1000" dirty="0">
              <a:latin typeface="Gotham" panose="02000604030000020004" pitchFamily="50" charset="0"/>
            </a:endParaRPr>
          </a:p>
          <a:p>
            <a:pPr marL="0" indent="0" algn="ctr">
              <a:buNone/>
            </a:pPr>
            <a:r>
              <a:rPr lang="en-US" sz="1000" dirty="0">
                <a:latin typeface="Gotham" panose="02000604030000020004" pitchFamily="50" charset="0"/>
              </a:rPr>
              <a:t>Partners:</a:t>
            </a:r>
          </a:p>
          <a:p>
            <a:endParaRPr lang="en-US" dirty="0"/>
          </a:p>
          <a:p>
            <a:endParaRPr lang="en-US" dirty="0"/>
          </a:p>
          <a:p>
            <a:endParaRPr lang="en-US" dirty="0"/>
          </a:p>
          <a:p>
            <a:endParaRPr lang="en-US" dirty="0"/>
          </a:p>
        </p:txBody>
      </p:sp>
      <p:sp>
        <p:nvSpPr>
          <p:cNvPr id="5" name="Tijdelijke aanduiding voor dianummer 4"/>
          <p:cNvSpPr>
            <a:spLocks noGrp="1"/>
          </p:cNvSpPr>
          <p:nvPr>
            <p:ph type="sldNum" sz="quarter" idx="12"/>
          </p:nvPr>
        </p:nvSpPr>
        <p:spPr/>
        <p:txBody>
          <a:bodyPr/>
          <a:lstStyle/>
          <a:p>
            <a:fld id="{2522CB95-8816-4C3B-B0FD-814F309283BE}" type="slidenum">
              <a:rPr lang="nl-NL" smtClean="0"/>
              <a:pPr/>
              <a:t>130</a:t>
            </a:fld>
            <a:endParaRPr lang="nl-NL"/>
          </a:p>
        </p:txBody>
      </p:sp>
      <p:pic>
        <p:nvPicPr>
          <p:cNvPr id="8" name="Picture 6">
            <a:extLst>
              <a:ext uri="{FF2B5EF4-FFF2-40B4-BE49-F238E27FC236}">
                <a16:creationId xmlns:a16="http://schemas.microsoft.com/office/drawing/2014/main" xmlns="" id="{F74ACBCF-70C3-4BDF-83AB-163F7A8F5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6731" y="1916832"/>
            <a:ext cx="2664296" cy="8886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ep 10">
            <a:extLst>
              <a:ext uri="{FF2B5EF4-FFF2-40B4-BE49-F238E27FC236}">
                <a16:creationId xmlns:a16="http://schemas.microsoft.com/office/drawing/2014/main" xmlns="" id="{8753C37F-89E2-4F50-B271-3890DFD7A48E}"/>
              </a:ext>
            </a:extLst>
          </p:cNvPr>
          <p:cNvGrpSpPr/>
          <p:nvPr/>
        </p:nvGrpSpPr>
        <p:grpSpPr>
          <a:xfrm>
            <a:off x="1654751" y="5257800"/>
            <a:ext cx="5834498" cy="670166"/>
            <a:chOff x="1654751" y="5257800"/>
            <a:chExt cx="5834498" cy="670166"/>
          </a:xfrm>
        </p:grpSpPr>
        <p:pic>
          <p:nvPicPr>
            <p:cNvPr id="1026" name="Picture 2" descr="Afbeeldingsresultaat voor transnational blenders logo">
              <a:extLst>
                <a:ext uri="{FF2B5EF4-FFF2-40B4-BE49-F238E27FC236}">
                  <a16:creationId xmlns:a16="http://schemas.microsoft.com/office/drawing/2014/main" xmlns="" id="{30032773-3ACA-49F5-8210-ED34A65662F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4751" y="5281233"/>
              <a:ext cx="1581980" cy="6233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xmlns="" id="{95A49E5D-9B22-4E90-A81E-84B969B12F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26" t="1259" r="4326" b="3689"/>
            <a:stretch/>
          </p:blipFill>
          <p:spPr>
            <a:xfrm>
              <a:off x="4242716" y="5257800"/>
              <a:ext cx="658568" cy="670166"/>
            </a:xfrm>
            <a:prstGeom prst="rect">
              <a:avLst/>
            </a:prstGeom>
            <a:ln>
              <a:noFill/>
            </a:ln>
          </p:spPr>
        </p:pic>
        <p:pic>
          <p:nvPicPr>
            <p:cNvPr id="10" name="Afbeelding 9">
              <a:extLst>
                <a:ext uri="{FF2B5EF4-FFF2-40B4-BE49-F238E27FC236}">
                  <a16:creationId xmlns:a16="http://schemas.microsoft.com/office/drawing/2014/main" xmlns="" id="{C8EC4FEC-3878-4953-BB14-633E7E193CC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07269" y="5422662"/>
              <a:ext cx="1581980" cy="340441"/>
            </a:xfrm>
            <a:prstGeom prst="rect">
              <a:avLst/>
            </a:prstGeom>
          </p:spPr>
        </p:pic>
      </p:grpSp>
    </p:spTree>
    <p:extLst>
      <p:ext uri="{BB962C8B-B14F-4D97-AF65-F5344CB8AC3E}">
        <p14:creationId xmlns:p14="http://schemas.microsoft.com/office/powerpoint/2010/main" val="22665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Effect transition="in" filter="fade">
                                      <p:cBhvr>
                                        <p:cTn id="11" dur="500"/>
                                        <p:tgtEl>
                                          <p:spTgt spid="7">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5" end="5"/>
                                            </p:txEl>
                                          </p:spTgt>
                                        </p:tgtEl>
                                        <p:attrNameLst>
                                          <p:attrName>style.visibility</p:attrName>
                                        </p:attrNameLst>
                                      </p:cBhvr>
                                      <p:to>
                                        <p:strVal val="visible"/>
                                      </p:to>
                                    </p:set>
                                    <p:animEffect transition="in" filter="fade">
                                      <p:cBhvr>
                                        <p:cTn id="14" dur="500"/>
                                        <p:tgtEl>
                                          <p:spTgt spid="7">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animEffect transition="in" filter="fade">
                                      <p:cBhvr>
                                        <p:cTn id="20" dur="500"/>
                                        <p:tgtEl>
                                          <p:spTgt spid="7">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500"/>
                                        <p:tgtEl>
                                          <p:spTgt spid="7">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500"/>
                                        <p:tgtEl>
                                          <p:spTgt spid="7">
                                            <p:txEl>
                                              <p:pRg st="9" end="9"/>
                                            </p:txEl>
                                          </p:spTgt>
                                        </p:tgtEl>
                                      </p:cBhvr>
                                    </p:animEffect>
                                  </p:childTnLst>
                                </p:cTn>
                              </p:par>
                            </p:childTnLst>
                          </p:cTn>
                        </p:par>
                        <p:par>
                          <p:cTn id="27" fill="hold">
                            <p:stCondLst>
                              <p:cond delay="1000"/>
                            </p:stCondLst>
                            <p:childTnLst>
                              <p:par>
                                <p:cTn id="28" presetID="10" presetClass="entr" presetSubtype="0" fill="hold" nodeType="afterEffect">
                                  <p:stCondLst>
                                    <p:cond delay="1000"/>
                                  </p:stCondLst>
                                  <p:childTnLst>
                                    <p:set>
                                      <p:cBhvr>
                                        <p:cTn id="29" dur="1" fill="hold">
                                          <p:stCondLst>
                                            <p:cond delay="0"/>
                                          </p:stCondLst>
                                        </p:cTn>
                                        <p:tgtEl>
                                          <p:spTgt spid="7">
                                            <p:txEl>
                                              <p:pRg st="12" end="12"/>
                                            </p:txEl>
                                          </p:spTgt>
                                        </p:tgtEl>
                                        <p:attrNameLst>
                                          <p:attrName>style.visibility</p:attrName>
                                        </p:attrNameLst>
                                      </p:cBhvr>
                                      <p:to>
                                        <p:strVal val="visible"/>
                                      </p:to>
                                    </p:set>
                                    <p:animEffect transition="in" filter="fade">
                                      <p:cBhvr>
                                        <p:cTn id="30" dur="500"/>
                                        <p:tgtEl>
                                          <p:spTgt spid="7">
                                            <p:txEl>
                                              <p:pRg st="12" end="12"/>
                                            </p:txEl>
                                          </p:spTgt>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7DA910A1-A873-459B-9AA6-C2BF3C76933C}" type="slidenum">
              <a:rPr lang="nl-NL" sz="1100"/>
              <a:pPr eaLnBrk="1" hangingPunct="1"/>
              <a:t>131</a:t>
            </a:fld>
            <a:endParaRPr lang="nl-NL" sz="1100"/>
          </a:p>
        </p:txBody>
      </p:sp>
      <p:sp>
        <p:nvSpPr>
          <p:cNvPr id="81923"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DE27E638-160A-46C0-927B-68287295232E}" type="slidenum">
              <a:rPr lang="nl-NL" sz="1100" b="1"/>
              <a:pPr algn="r" eaLnBrk="1" hangingPunct="1"/>
              <a:t>131</a:t>
            </a:fld>
            <a:endParaRPr lang="nl-NL" sz="1100" b="1"/>
          </a:p>
        </p:txBody>
      </p:sp>
      <p:sp>
        <p:nvSpPr>
          <p:cNvPr id="81924" name="Text Box 3"/>
          <p:cNvSpPr txBox="1">
            <a:spLocks noChangeArrowheads="1"/>
          </p:cNvSpPr>
          <p:nvPr/>
        </p:nvSpPr>
        <p:spPr bwMode="auto">
          <a:xfrm>
            <a:off x="571500" y="923926"/>
            <a:ext cx="3829050" cy="7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Evaluatie</a:t>
            </a:r>
            <a:r>
              <a:rPr lang="en-US" sz="2000" b="1" dirty="0">
                <a:solidFill>
                  <a:srgbClr val="0066FF"/>
                </a:solidFill>
                <a:cs typeface="Arial" charset="0"/>
              </a:rPr>
              <a:t> </a:t>
            </a:r>
            <a:r>
              <a:rPr lang="en-US" sz="2000" b="1" dirty="0" err="1">
                <a:solidFill>
                  <a:srgbClr val="0066FF"/>
                </a:solidFill>
                <a:cs typeface="Arial" charset="0"/>
              </a:rPr>
              <a:t>wachtschepen</a:t>
            </a:r>
            <a:r>
              <a:rPr lang="en-US" sz="2000" b="1" dirty="0">
                <a:solidFill>
                  <a:srgbClr val="0066FF"/>
                </a:solidFill>
                <a:cs typeface="Arial" charset="0"/>
              </a:rPr>
              <a:t> </a:t>
            </a:r>
            <a:r>
              <a:rPr lang="en-US" sz="2000" b="1" dirty="0" err="1">
                <a:solidFill>
                  <a:srgbClr val="0066FF"/>
                </a:solidFill>
                <a:cs typeface="Arial" charset="0"/>
              </a:rPr>
              <a:t>Nawaka</a:t>
            </a:r>
            <a:r>
              <a:rPr lang="en-US" sz="2000" b="1" dirty="0">
                <a:solidFill>
                  <a:srgbClr val="0066FF"/>
                </a:solidFill>
                <a:cs typeface="Arial" charset="0"/>
              </a:rPr>
              <a:t> 2018</a:t>
            </a:r>
            <a:endParaRPr lang="en-US" sz="2000" b="1" dirty="0">
              <a:solidFill>
                <a:srgbClr val="0066FF"/>
              </a:solidFill>
            </a:endParaRPr>
          </a:p>
        </p:txBody>
      </p:sp>
      <p:sp>
        <p:nvSpPr>
          <p:cNvPr id="81925"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1926"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192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8193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1026" name="Picture 2" descr="C:\Users\Gebruiker\AppData\Local\Microsoft\Windows\Temporary Internet Files\Content.Outlook\PYNCV92Y\facebook_15549070891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76" y="1293259"/>
            <a:ext cx="7277100" cy="636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7DA910A1-A873-459B-9AA6-C2BF3C76933C}" type="slidenum">
              <a:rPr lang="nl-NL" sz="1100"/>
              <a:pPr eaLnBrk="1" hangingPunct="1"/>
              <a:t>132</a:t>
            </a:fld>
            <a:endParaRPr lang="nl-NL" sz="1100"/>
          </a:p>
        </p:txBody>
      </p:sp>
      <p:sp>
        <p:nvSpPr>
          <p:cNvPr id="81923"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DE27E638-160A-46C0-927B-68287295232E}" type="slidenum">
              <a:rPr lang="nl-NL" sz="1100" b="1"/>
              <a:pPr algn="r" eaLnBrk="1" hangingPunct="1"/>
              <a:t>132</a:t>
            </a:fld>
            <a:endParaRPr lang="nl-NL" sz="1100" b="1"/>
          </a:p>
        </p:txBody>
      </p:sp>
      <p:sp>
        <p:nvSpPr>
          <p:cNvPr id="81924" name="Text Box 3"/>
          <p:cNvSpPr txBox="1">
            <a:spLocks noChangeArrowheads="1"/>
          </p:cNvSpPr>
          <p:nvPr/>
        </p:nvSpPr>
        <p:spPr bwMode="auto">
          <a:xfrm>
            <a:off x="571500" y="923926"/>
            <a:ext cx="3829050" cy="7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Evaluatie</a:t>
            </a:r>
            <a:r>
              <a:rPr lang="en-US" sz="2000" b="1" dirty="0">
                <a:solidFill>
                  <a:srgbClr val="0066FF"/>
                </a:solidFill>
                <a:cs typeface="Arial" charset="0"/>
              </a:rPr>
              <a:t> </a:t>
            </a:r>
            <a:r>
              <a:rPr lang="en-US" sz="2000" b="1" dirty="0" err="1">
                <a:solidFill>
                  <a:srgbClr val="0066FF"/>
                </a:solidFill>
                <a:cs typeface="Arial" charset="0"/>
              </a:rPr>
              <a:t>wachtschepen</a:t>
            </a:r>
            <a:r>
              <a:rPr lang="en-US" sz="2000" b="1" dirty="0">
                <a:solidFill>
                  <a:srgbClr val="0066FF"/>
                </a:solidFill>
                <a:cs typeface="Arial" charset="0"/>
              </a:rPr>
              <a:t> </a:t>
            </a:r>
            <a:r>
              <a:rPr lang="en-US" sz="2000" b="1" dirty="0" err="1">
                <a:solidFill>
                  <a:srgbClr val="0066FF"/>
                </a:solidFill>
                <a:cs typeface="Arial" charset="0"/>
              </a:rPr>
              <a:t>Nawaka</a:t>
            </a:r>
            <a:r>
              <a:rPr lang="en-US" sz="2000" b="1" dirty="0">
                <a:solidFill>
                  <a:srgbClr val="0066FF"/>
                </a:solidFill>
                <a:cs typeface="Arial" charset="0"/>
              </a:rPr>
              <a:t> 2018</a:t>
            </a:r>
            <a:endParaRPr lang="en-US" sz="2000" b="1" dirty="0">
              <a:solidFill>
                <a:srgbClr val="0066FF"/>
              </a:solidFill>
            </a:endParaRPr>
          </a:p>
        </p:txBody>
      </p:sp>
      <p:sp>
        <p:nvSpPr>
          <p:cNvPr id="81925"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1926"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192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8193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163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1752600"/>
            <a:ext cx="64198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800926"/>
      </p:ext>
    </p:extLst>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651EDD25-B13D-49D6-B65B-963860B448C8}" type="slidenum">
              <a:rPr lang="nl-NL" sz="1100"/>
              <a:pPr eaLnBrk="1" hangingPunct="1"/>
              <a:t>133</a:t>
            </a:fld>
            <a:endParaRPr lang="nl-NL" sz="1100"/>
          </a:p>
        </p:txBody>
      </p:sp>
      <p:sp>
        <p:nvSpPr>
          <p:cNvPr id="83971"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18B5A3C1-3C55-4BFA-86FF-7902601F84DF}" type="slidenum">
              <a:rPr lang="nl-NL" sz="1100" b="1"/>
              <a:pPr algn="r" eaLnBrk="1" hangingPunct="1"/>
              <a:t>133</a:t>
            </a:fld>
            <a:endParaRPr lang="nl-NL" sz="1100" b="1"/>
          </a:p>
        </p:txBody>
      </p:sp>
      <p:sp>
        <p:nvSpPr>
          <p:cNvPr id="83972" name="Text Box 2"/>
          <p:cNvSpPr txBox="1">
            <a:spLocks noChangeArrowheads="1"/>
          </p:cNvSpPr>
          <p:nvPr/>
        </p:nvSpPr>
        <p:spPr bwMode="auto">
          <a:xfrm>
            <a:off x="1196978" y="1319215"/>
            <a:ext cx="6024563" cy="59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r>
              <a:rPr lang="nl-NL" b="1" dirty="0"/>
              <a:t>Samenvatting belangrijkste regels en normen in de </a:t>
            </a:r>
            <a:r>
              <a:rPr lang="nl-NL" b="1" dirty="0" smtClean="0"/>
              <a:t>BGBOP </a:t>
            </a:r>
            <a:r>
              <a:rPr lang="nl-NL" b="1" dirty="0"/>
              <a:t>(december 2017)</a:t>
            </a:r>
            <a:endParaRPr lang="nl-NL" dirty="0"/>
          </a:p>
        </p:txBody>
      </p:sp>
      <p:sp>
        <p:nvSpPr>
          <p:cNvPr id="83974"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3975"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39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8398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638178" y="2038353"/>
            <a:ext cx="8016081" cy="1488393"/>
          </a:xfrm>
          <a:prstGeom prst="rect">
            <a:avLst/>
          </a:prstGeom>
        </p:spPr>
        <p:txBody>
          <a:bodyPr wrap="square" lIns="102398" tIns="51199" rIns="102398" bIns="51199">
            <a:spAutoFit/>
          </a:bodyPr>
          <a:lstStyle/>
          <a:p>
            <a:r>
              <a:rPr lang="nl-NL" dirty="0"/>
              <a:t>De AMvB introduceert de gebruiksmelding, als verplichting voor het in gebruik nemen van verblijfsruimtes op overige plaatsen waar zich 150 personen of meer tegelijkertijd bevinden, waar meer dan 10 personen overnachten en ruimtes waar verzorging wordt geboden aan meer dan 10 personen onder twaalf jaar aanwezig zijn en/of gehandicapten. </a:t>
            </a:r>
          </a:p>
        </p:txBody>
      </p:sp>
      <p:sp>
        <p:nvSpPr>
          <p:cNvPr id="3" name="Rechthoek 2"/>
          <p:cNvSpPr/>
          <p:nvPr/>
        </p:nvSpPr>
        <p:spPr>
          <a:xfrm>
            <a:off x="863203" y="3127060"/>
            <a:ext cx="7566025" cy="2596388"/>
          </a:xfrm>
          <a:prstGeom prst="rect">
            <a:avLst/>
          </a:prstGeom>
        </p:spPr>
        <p:txBody>
          <a:bodyPr wrap="square" lIns="102398" tIns="51199" rIns="102398" bIns="51199">
            <a:spAutoFit/>
          </a:bodyPr>
          <a:lstStyle/>
          <a:p>
            <a:r>
              <a:rPr lang="en-US" b="1" dirty="0" err="1"/>
              <a:t>Artikel</a:t>
            </a:r>
            <a:r>
              <a:rPr lang="en-US" b="1" dirty="0"/>
              <a:t> 3.24 </a:t>
            </a:r>
            <a:r>
              <a:rPr lang="en-US" b="1" dirty="0" err="1"/>
              <a:t>Afmeren</a:t>
            </a:r>
            <a:r>
              <a:rPr lang="en-US" b="1" dirty="0"/>
              <a:t> </a:t>
            </a:r>
            <a:r>
              <a:rPr lang="en-US" b="1" dirty="0" err="1"/>
              <a:t>pleziervaartuig</a:t>
            </a:r>
            <a:endParaRPr lang="nl-NL" b="1" dirty="0"/>
          </a:p>
          <a:p>
            <a:pPr algn="l"/>
            <a:r>
              <a:rPr lang="nl-NL" dirty="0" smtClean="0"/>
              <a:t> </a:t>
            </a:r>
            <a:r>
              <a:rPr lang="nl-NL" dirty="0"/>
              <a:t>1.Een aan een of meer andere pleziervaartuigen afgemeerd pleziervaartuig ligt </a:t>
            </a:r>
            <a:r>
              <a:rPr lang="nl-NL" dirty="0" smtClean="0"/>
              <a:t>niet</a:t>
            </a:r>
          </a:p>
          <a:p>
            <a:pPr algn="l"/>
            <a:r>
              <a:rPr lang="nl-NL" dirty="0" smtClean="0"/>
              <a:t>     meer </a:t>
            </a:r>
            <a:r>
              <a:rPr lang="nl-NL" dirty="0"/>
              <a:t>dan 20 m van de walkant of steiger.</a:t>
            </a:r>
          </a:p>
          <a:p>
            <a:pPr algn="l"/>
            <a:r>
              <a:rPr lang="nl-NL" dirty="0" smtClean="0"/>
              <a:t> </a:t>
            </a:r>
            <a:r>
              <a:rPr lang="nl-NL" dirty="0"/>
              <a:t>2.Een afgemeerd pleziervaartuig waarop personen verblijven kan in geval van </a:t>
            </a:r>
            <a:r>
              <a:rPr lang="nl-NL" dirty="0" smtClean="0"/>
              <a:t>brand</a:t>
            </a:r>
          </a:p>
          <a:p>
            <a:pPr algn="l"/>
            <a:r>
              <a:rPr lang="nl-NL" dirty="0" smtClean="0"/>
              <a:t>     zodanig </a:t>
            </a:r>
            <a:r>
              <a:rPr lang="nl-NL" dirty="0"/>
              <a:t>worden vrijgegeven dat er ten minste 5 m afstand kan worden </a:t>
            </a:r>
            <a:r>
              <a:rPr lang="nl-NL" dirty="0" smtClean="0"/>
              <a:t>genomen</a:t>
            </a:r>
          </a:p>
          <a:p>
            <a:pPr algn="l"/>
            <a:r>
              <a:rPr lang="nl-NL" dirty="0"/>
              <a:t> </a:t>
            </a:r>
            <a:r>
              <a:rPr lang="nl-NL" dirty="0" smtClean="0"/>
              <a:t>    </a:t>
            </a:r>
            <a:r>
              <a:rPr lang="nl-NL" dirty="0"/>
              <a:t>van de brandhaard.</a:t>
            </a:r>
          </a:p>
        </p:txBody>
      </p:sp>
      <p:sp>
        <p:nvSpPr>
          <p:cNvPr id="4" name="Rechthoek 3"/>
          <p:cNvSpPr/>
          <p:nvPr/>
        </p:nvSpPr>
        <p:spPr>
          <a:xfrm>
            <a:off x="829199" y="4783723"/>
            <a:ext cx="2615212" cy="380397"/>
          </a:xfrm>
          <a:prstGeom prst="rect">
            <a:avLst/>
          </a:prstGeom>
        </p:spPr>
        <p:txBody>
          <a:bodyPr wrap="none" lIns="102398" tIns="51199" rIns="102398" bIns="51199">
            <a:spAutoFit/>
          </a:bodyPr>
          <a:lstStyle/>
          <a:p>
            <a:r>
              <a:rPr lang="nl-NL" b="1" dirty="0"/>
              <a:t>Doorgangen vluchtroutes</a:t>
            </a:r>
            <a:endParaRPr lang="nl-NL" dirty="0"/>
          </a:p>
        </p:txBody>
      </p:sp>
      <p:sp>
        <p:nvSpPr>
          <p:cNvPr id="5" name="Rechthoek 4"/>
          <p:cNvSpPr/>
          <p:nvPr/>
        </p:nvSpPr>
        <p:spPr>
          <a:xfrm>
            <a:off x="3430039" y="4783723"/>
            <a:ext cx="1731830" cy="380397"/>
          </a:xfrm>
          <a:prstGeom prst="rect">
            <a:avLst/>
          </a:prstGeom>
        </p:spPr>
        <p:txBody>
          <a:bodyPr wrap="none" lIns="102398" tIns="51199" rIns="102398" bIns="51199">
            <a:spAutoFit/>
          </a:bodyPr>
          <a:lstStyle/>
          <a:p>
            <a:r>
              <a:rPr lang="nl-NL" b="1" dirty="0"/>
              <a:t>Noodverlichting</a:t>
            </a:r>
            <a:endParaRPr lang="nl-NL" dirty="0"/>
          </a:p>
        </p:txBody>
      </p:sp>
      <p:sp>
        <p:nvSpPr>
          <p:cNvPr id="6" name="Rechthoek 5"/>
          <p:cNvSpPr/>
          <p:nvPr/>
        </p:nvSpPr>
        <p:spPr>
          <a:xfrm>
            <a:off x="5517447" y="4783723"/>
            <a:ext cx="2404770" cy="380397"/>
          </a:xfrm>
          <a:prstGeom prst="rect">
            <a:avLst/>
          </a:prstGeom>
        </p:spPr>
        <p:txBody>
          <a:bodyPr wrap="none" lIns="102398" tIns="51199" rIns="102398" bIns="51199">
            <a:spAutoFit/>
          </a:bodyPr>
          <a:lstStyle/>
          <a:p>
            <a:r>
              <a:rPr lang="nl-NL" b="1" dirty="0"/>
              <a:t>Vluchtrouteaanduiding</a:t>
            </a:r>
            <a:endParaRPr lang="nl-NL" dirty="0"/>
          </a:p>
        </p:txBody>
      </p:sp>
      <p:sp>
        <p:nvSpPr>
          <p:cNvPr id="7" name="Rechthoek 6"/>
          <p:cNvSpPr/>
          <p:nvPr/>
        </p:nvSpPr>
        <p:spPr>
          <a:xfrm>
            <a:off x="884565" y="5433596"/>
            <a:ext cx="2504476" cy="380397"/>
          </a:xfrm>
          <a:prstGeom prst="rect">
            <a:avLst/>
          </a:prstGeom>
        </p:spPr>
        <p:txBody>
          <a:bodyPr wrap="none" lIns="102398" tIns="51199" rIns="102398" bIns="51199">
            <a:spAutoFit/>
          </a:bodyPr>
          <a:lstStyle/>
          <a:p>
            <a:r>
              <a:rPr lang="nl-NL" b="1" dirty="0"/>
              <a:t>Veilig vluchten bij brand</a:t>
            </a:r>
            <a:endParaRPr lang="nl-NL" dirty="0"/>
          </a:p>
        </p:txBody>
      </p:sp>
      <p:sp>
        <p:nvSpPr>
          <p:cNvPr id="9" name="Rechthoek 8"/>
          <p:cNvSpPr/>
          <p:nvPr/>
        </p:nvSpPr>
        <p:spPr>
          <a:xfrm>
            <a:off x="3416022" y="5402848"/>
            <a:ext cx="1586469" cy="380397"/>
          </a:xfrm>
          <a:prstGeom prst="rect">
            <a:avLst/>
          </a:prstGeom>
        </p:spPr>
        <p:txBody>
          <a:bodyPr wrap="none" lIns="102398" tIns="51199" rIns="102398" bIns="51199">
            <a:spAutoFit/>
          </a:bodyPr>
          <a:lstStyle/>
          <a:p>
            <a:r>
              <a:rPr lang="nl-NL" b="1" dirty="0"/>
              <a:t>Gasinstallaties</a:t>
            </a:r>
            <a:endParaRPr lang="nl-NL" dirty="0"/>
          </a:p>
        </p:txBody>
      </p:sp>
      <p:sp>
        <p:nvSpPr>
          <p:cNvPr id="10" name="Rechthoek 9"/>
          <p:cNvSpPr/>
          <p:nvPr/>
        </p:nvSpPr>
        <p:spPr>
          <a:xfrm>
            <a:off x="6028384" y="5402848"/>
            <a:ext cx="1551844" cy="380397"/>
          </a:xfrm>
          <a:prstGeom prst="rect">
            <a:avLst/>
          </a:prstGeom>
        </p:spPr>
        <p:txBody>
          <a:bodyPr wrap="none" lIns="102398" tIns="51199" rIns="102398" bIns="51199">
            <a:spAutoFit/>
          </a:bodyPr>
          <a:lstStyle/>
          <a:p>
            <a:r>
              <a:rPr lang="nl-NL" b="1" dirty="0"/>
              <a:t>Branddetectie</a:t>
            </a:r>
            <a:endParaRPr lang="nl-NL" dirty="0"/>
          </a:p>
        </p:txBody>
      </p:sp>
      <p:sp>
        <p:nvSpPr>
          <p:cNvPr id="11" name="Rechthoek 10"/>
          <p:cNvSpPr/>
          <p:nvPr/>
        </p:nvSpPr>
        <p:spPr>
          <a:xfrm>
            <a:off x="3102070" y="5888623"/>
            <a:ext cx="2511914" cy="380397"/>
          </a:xfrm>
          <a:prstGeom prst="rect">
            <a:avLst/>
          </a:prstGeom>
        </p:spPr>
        <p:txBody>
          <a:bodyPr wrap="none" lIns="102398" tIns="51199" rIns="102398" bIns="51199">
            <a:spAutoFit/>
          </a:bodyPr>
          <a:lstStyle/>
          <a:p>
            <a:r>
              <a:rPr lang="nl-NL" b="1" dirty="0"/>
              <a:t>Brandblusvoorzieningen</a:t>
            </a:r>
            <a:endParaRPr lang="nl-NL" dirty="0"/>
          </a:p>
        </p:txBody>
      </p:sp>
      <p:sp>
        <p:nvSpPr>
          <p:cNvPr id="23" name="Text Box 3"/>
          <p:cNvSpPr txBox="1">
            <a:spLocks noChangeArrowheads="1"/>
          </p:cNvSpPr>
          <p:nvPr/>
        </p:nvSpPr>
        <p:spPr bwMode="auto">
          <a:xfrm>
            <a:off x="571500" y="976313"/>
            <a:ext cx="3829050" cy="7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Evaluatie</a:t>
            </a:r>
            <a:r>
              <a:rPr lang="en-US" sz="2000" b="1" dirty="0">
                <a:solidFill>
                  <a:srgbClr val="0066FF"/>
                </a:solidFill>
                <a:cs typeface="Arial" charset="0"/>
              </a:rPr>
              <a:t> </a:t>
            </a:r>
            <a:r>
              <a:rPr lang="en-US" sz="2000" b="1" dirty="0" err="1">
                <a:solidFill>
                  <a:srgbClr val="0066FF"/>
                </a:solidFill>
                <a:cs typeface="Arial" charset="0"/>
              </a:rPr>
              <a:t>wachtschepen</a:t>
            </a:r>
            <a:r>
              <a:rPr lang="en-US" sz="2000" b="1" dirty="0">
                <a:solidFill>
                  <a:srgbClr val="0066FF"/>
                </a:solidFill>
                <a:cs typeface="Arial" charset="0"/>
              </a:rPr>
              <a:t> </a:t>
            </a:r>
            <a:r>
              <a:rPr lang="en-US" sz="2000" b="1" dirty="0" err="1">
                <a:solidFill>
                  <a:srgbClr val="0066FF"/>
                </a:solidFill>
                <a:cs typeface="Arial" charset="0"/>
              </a:rPr>
              <a:t>Nawaka</a:t>
            </a:r>
            <a:r>
              <a:rPr lang="en-US" sz="2000" b="1" dirty="0">
                <a:solidFill>
                  <a:srgbClr val="0066FF"/>
                </a:solidFill>
                <a:cs typeface="Arial" charset="0"/>
              </a:rPr>
              <a:t> 2018</a:t>
            </a:r>
            <a:endParaRPr lang="en-US" sz="2000" b="1" dirty="0">
              <a:solidFill>
                <a:srgbClr val="0066FF"/>
              </a:solidFill>
            </a:endParaRPr>
          </a:p>
        </p:txBody>
      </p:sp>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651EDD25-B13D-49D6-B65B-963860B448C8}" type="slidenum">
              <a:rPr lang="nl-NL" sz="1100"/>
              <a:pPr eaLnBrk="1" hangingPunct="1"/>
              <a:t>134</a:t>
            </a:fld>
            <a:endParaRPr lang="nl-NL" sz="1100"/>
          </a:p>
        </p:txBody>
      </p:sp>
      <p:sp>
        <p:nvSpPr>
          <p:cNvPr id="83971"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18B5A3C1-3C55-4BFA-86FF-7902601F84DF}" type="slidenum">
              <a:rPr lang="nl-NL" sz="1100" b="1"/>
              <a:pPr algn="r" eaLnBrk="1" hangingPunct="1"/>
              <a:t>134</a:t>
            </a:fld>
            <a:endParaRPr lang="nl-NL" sz="1100" b="1"/>
          </a:p>
        </p:txBody>
      </p:sp>
      <p:sp>
        <p:nvSpPr>
          <p:cNvPr id="83974"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3975"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39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8398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4" name="Rechthoek 3"/>
          <p:cNvSpPr/>
          <p:nvPr/>
        </p:nvSpPr>
        <p:spPr>
          <a:xfrm>
            <a:off x="498999" y="2792998"/>
            <a:ext cx="2615212" cy="380397"/>
          </a:xfrm>
          <a:prstGeom prst="rect">
            <a:avLst/>
          </a:prstGeom>
        </p:spPr>
        <p:txBody>
          <a:bodyPr wrap="none" lIns="102398" tIns="51199" rIns="102398" bIns="51199">
            <a:spAutoFit/>
          </a:bodyPr>
          <a:lstStyle/>
          <a:p>
            <a:r>
              <a:rPr lang="nl-NL" b="1" dirty="0"/>
              <a:t>Doorgangen vluchtroutes</a:t>
            </a:r>
            <a:endParaRPr lang="nl-NL" dirty="0"/>
          </a:p>
        </p:txBody>
      </p:sp>
      <p:sp>
        <p:nvSpPr>
          <p:cNvPr id="5" name="Rechthoek 4"/>
          <p:cNvSpPr/>
          <p:nvPr/>
        </p:nvSpPr>
        <p:spPr>
          <a:xfrm>
            <a:off x="551901" y="3131552"/>
            <a:ext cx="1731830" cy="380397"/>
          </a:xfrm>
          <a:prstGeom prst="rect">
            <a:avLst/>
          </a:prstGeom>
        </p:spPr>
        <p:txBody>
          <a:bodyPr wrap="none" lIns="102398" tIns="51199" rIns="102398" bIns="51199">
            <a:spAutoFit/>
          </a:bodyPr>
          <a:lstStyle/>
          <a:p>
            <a:r>
              <a:rPr lang="nl-NL" b="1" dirty="0"/>
              <a:t>Noodverlichting</a:t>
            </a:r>
            <a:endParaRPr lang="nl-NL" dirty="0"/>
          </a:p>
        </p:txBody>
      </p:sp>
      <p:sp>
        <p:nvSpPr>
          <p:cNvPr id="6" name="Rechthoek 5"/>
          <p:cNvSpPr/>
          <p:nvPr/>
        </p:nvSpPr>
        <p:spPr>
          <a:xfrm>
            <a:off x="516057" y="3502193"/>
            <a:ext cx="2404770" cy="380397"/>
          </a:xfrm>
          <a:prstGeom prst="rect">
            <a:avLst/>
          </a:prstGeom>
        </p:spPr>
        <p:txBody>
          <a:bodyPr wrap="none" lIns="102398" tIns="51199" rIns="102398" bIns="51199">
            <a:spAutoFit/>
          </a:bodyPr>
          <a:lstStyle/>
          <a:p>
            <a:r>
              <a:rPr lang="nl-NL" b="1" dirty="0"/>
              <a:t>Vluchtrouteaanduiding</a:t>
            </a:r>
            <a:endParaRPr lang="nl-NL" dirty="0"/>
          </a:p>
        </p:txBody>
      </p:sp>
      <p:sp>
        <p:nvSpPr>
          <p:cNvPr id="7" name="Rechthoek 6"/>
          <p:cNvSpPr/>
          <p:nvPr/>
        </p:nvSpPr>
        <p:spPr>
          <a:xfrm>
            <a:off x="290515" y="3852445"/>
            <a:ext cx="2768972" cy="380397"/>
          </a:xfrm>
          <a:prstGeom prst="rect">
            <a:avLst/>
          </a:prstGeom>
        </p:spPr>
        <p:txBody>
          <a:bodyPr wrap="none" lIns="102398" tIns="51199" rIns="102398" bIns="51199">
            <a:spAutoFit/>
          </a:bodyPr>
          <a:lstStyle/>
          <a:p>
            <a:r>
              <a:rPr lang="nl-NL" b="1" dirty="0" smtClean="0"/>
              <a:t>     Veilig </a:t>
            </a:r>
            <a:r>
              <a:rPr lang="nl-NL" b="1" dirty="0"/>
              <a:t>vluchten bij brand</a:t>
            </a:r>
            <a:endParaRPr lang="nl-NL" dirty="0"/>
          </a:p>
        </p:txBody>
      </p:sp>
      <p:sp>
        <p:nvSpPr>
          <p:cNvPr id="9" name="Rechthoek 8"/>
          <p:cNvSpPr/>
          <p:nvPr/>
        </p:nvSpPr>
        <p:spPr>
          <a:xfrm>
            <a:off x="638177" y="4191000"/>
            <a:ext cx="1457387" cy="657396"/>
          </a:xfrm>
          <a:prstGeom prst="rect">
            <a:avLst/>
          </a:prstGeom>
        </p:spPr>
        <p:txBody>
          <a:bodyPr wrap="square" lIns="102398" tIns="51199" rIns="102398" bIns="51199">
            <a:spAutoFit/>
          </a:bodyPr>
          <a:lstStyle/>
          <a:p>
            <a:r>
              <a:rPr lang="nl-NL" b="1" dirty="0"/>
              <a:t>Gasinstallaties</a:t>
            </a:r>
            <a:endParaRPr lang="nl-NL" dirty="0"/>
          </a:p>
        </p:txBody>
      </p:sp>
      <p:sp>
        <p:nvSpPr>
          <p:cNvPr id="10" name="Rechthoek 9"/>
          <p:cNvSpPr/>
          <p:nvPr/>
        </p:nvSpPr>
        <p:spPr>
          <a:xfrm>
            <a:off x="590948" y="4576346"/>
            <a:ext cx="1551844" cy="380397"/>
          </a:xfrm>
          <a:prstGeom prst="rect">
            <a:avLst/>
          </a:prstGeom>
        </p:spPr>
        <p:txBody>
          <a:bodyPr wrap="none" lIns="102398" tIns="51199" rIns="102398" bIns="51199">
            <a:spAutoFit/>
          </a:bodyPr>
          <a:lstStyle/>
          <a:p>
            <a:r>
              <a:rPr lang="nl-NL" b="1" dirty="0"/>
              <a:t>Branddetectie</a:t>
            </a:r>
            <a:endParaRPr lang="nl-NL" dirty="0"/>
          </a:p>
        </p:txBody>
      </p:sp>
      <p:sp>
        <p:nvSpPr>
          <p:cNvPr id="11" name="Rechthoek 10"/>
          <p:cNvSpPr/>
          <p:nvPr/>
        </p:nvSpPr>
        <p:spPr>
          <a:xfrm>
            <a:off x="529650" y="4926597"/>
            <a:ext cx="2511914" cy="380397"/>
          </a:xfrm>
          <a:prstGeom prst="rect">
            <a:avLst/>
          </a:prstGeom>
        </p:spPr>
        <p:txBody>
          <a:bodyPr wrap="none" lIns="102398" tIns="51199" rIns="102398" bIns="51199">
            <a:spAutoFit/>
          </a:bodyPr>
          <a:lstStyle/>
          <a:p>
            <a:r>
              <a:rPr lang="nl-NL" b="1" dirty="0"/>
              <a:t>Brandblusvoorzieningen</a:t>
            </a:r>
            <a:endParaRPr lang="nl-NL" dirty="0"/>
          </a:p>
        </p:txBody>
      </p:sp>
      <p:sp>
        <p:nvSpPr>
          <p:cNvPr id="23" name="Text Box 3"/>
          <p:cNvSpPr txBox="1">
            <a:spLocks noChangeArrowheads="1"/>
          </p:cNvSpPr>
          <p:nvPr/>
        </p:nvSpPr>
        <p:spPr bwMode="auto">
          <a:xfrm>
            <a:off x="571500" y="976313"/>
            <a:ext cx="3829050" cy="7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err="1">
                <a:solidFill>
                  <a:srgbClr val="0066FF"/>
                </a:solidFill>
                <a:cs typeface="Arial" charset="0"/>
              </a:rPr>
              <a:t>Evaluatie</a:t>
            </a:r>
            <a:r>
              <a:rPr lang="en-US" sz="2000" b="1" dirty="0">
                <a:solidFill>
                  <a:srgbClr val="0066FF"/>
                </a:solidFill>
                <a:cs typeface="Arial" charset="0"/>
              </a:rPr>
              <a:t> </a:t>
            </a:r>
            <a:r>
              <a:rPr lang="en-US" sz="2000" b="1" dirty="0" err="1">
                <a:solidFill>
                  <a:srgbClr val="0066FF"/>
                </a:solidFill>
                <a:cs typeface="Arial" charset="0"/>
              </a:rPr>
              <a:t>wachtschepen</a:t>
            </a:r>
            <a:r>
              <a:rPr lang="en-US" sz="2000" b="1" dirty="0">
                <a:solidFill>
                  <a:srgbClr val="0066FF"/>
                </a:solidFill>
                <a:cs typeface="Arial" charset="0"/>
              </a:rPr>
              <a:t> </a:t>
            </a:r>
            <a:r>
              <a:rPr lang="en-US" sz="2000" b="1" dirty="0" err="1">
                <a:solidFill>
                  <a:srgbClr val="0066FF"/>
                </a:solidFill>
                <a:cs typeface="Arial" charset="0"/>
              </a:rPr>
              <a:t>Nawaka</a:t>
            </a:r>
            <a:r>
              <a:rPr lang="en-US" sz="2000" b="1" dirty="0">
                <a:solidFill>
                  <a:srgbClr val="0066FF"/>
                </a:solidFill>
                <a:cs typeface="Arial" charset="0"/>
              </a:rPr>
              <a:t> 2018</a:t>
            </a:r>
            <a:endParaRPr lang="en-US" sz="2000" b="1" dirty="0">
              <a:solidFill>
                <a:srgbClr val="0066FF"/>
              </a:solidFill>
            </a:endParaRPr>
          </a:p>
        </p:txBody>
      </p:sp>
      <p:sp>
        <p:nvSpPr>
          <p:cNvPr id="8" name="Tekstvak 7"/>
          <p:cNvSpPr txBox="1"/>
          <p:nvPr/>
        </p:nvSpPr>
        <p:spPr>
          <a:xfrm>
            <a:off x="489228" y="1671224"/>
            <a:ext cx="7721322" cy="657396"/>
          </a:xfrm>
          <a:prstGeom prst="rect">
            <a:avLst/>
          </a:prstGeom>
          <a:noFill/>
        </p:spPr>
        <p:txBody>
          <a:bodyPr wrap="square" lIns="102398" tIns="51199" rIns="102398" bIns="51199" rtlCol="0">
            <a:spAutoFit/>
          </a:bodyPr>
          <a:lstStyle/>
          <a:p>
            <a:pPr algn="l"/>
            <a:r>
              <a:rPr lang="nl-NL" b="1" dirty="0" smtClean="0"/>
              <a:t>Voor aanvang van het kamp zijn de aanwezige wachtschepen bezocht en bekeken op onderstaande veiligheidspunten </a:t>
            </a:r>
            <a:endParaRPr lang="nl-NL" b="1" dirty="0"/>
          </a:p>
        </p:txBody>
      </p:sp>
    </p:spTree>
    <p:extLst>
      <p:ext uri="{BB962C8B-B14F-4D97-AF65-F5344CB8AC3E}">
        <p14:creationId xmlns:p14="http://schemas.microsoft.com/office/powerpoint/2010/main" val="898298023"/>
      </p:ext>
    </p:extLst>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D3283475-DFD3-4D4F-9081-06FD4BD3460E}" type="slidenum">
              <a:rPr lang="nl-NL" sz="1100"/>
              <a:pPr eaLnBrk="1" hangingPunct="1"/>
              <a:t>135</a:t>
            </a:fld>
            <a:endParaRPr lang="nl-NL" sz="1100"/>
          </a:p>
        </p:txBody>
      </p:sp>
      <p:pic>
        <p:nvPicPr>
          <p:cNvPr id="153603"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9" y="4292601"/>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kstvak 9"/>
          <p:cNvSpPr txBox="1">
            <a:spLocks noChangeArrowheads="1"/>
          </p:cNvSpPr>
          <p:nvPr/>
        </p:nvSpPr>
        <p:spPr bwMode="auto">
          <a:xfrm>
            <a:off x="4787900" y="1628775"/>
            <a:ext cx="46038" cy="4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a:endParaRPr lang="nl-NL" sz="2000">
              <a:latin typeface="Arial" charset="0"/>
              <a:ea typeface="MS PGothic" pitchFamily="34" charset="-128"/>
            </a:endParaRPr>
          </a:p>
        </p:txBody>
      </p:sp>
      <p:pic>
        <p:nvPicPr>
          <p:cNvPr id="153605" name="Afbeelding 11" descr="scouting 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2" y="1916113"/>
            <a:ext cx="193357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pic>
        <p:nvPicPr>
          <p:cNvPr id="153607" name="Picture 25" descr="P1040807"/>
          <p:cNvPicPr>
            <a:picLocks noChangeAspect="1" noChangeArrowheads="1"/>
          </p:cNvPicPr>
          <p:nvPr/>
        </p:nvPicPr>
        <p:blipFill>
          <a:blip r:embed="rId4">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0C036EC2-BE5E-4F77-B0FC-B02026076840}" type="slidenum">
              <a:rPr lang="nl-NL" sz="1100"/>
              <a:pPr eaLnBrk="1" hangingPunct="1"/>
              <a:t>136</a:t>
            </a:fld>
            <a:endParaRPr lang="nl-NL" sz="1100"/>
          </a:p>
        </p:txBody>
      </p:sp>
      <p:pic>
        <p:nvPicPr>
          <p:cNvPr id="199683" name="Afbeelding 3" descr="Algemeen.jpg"/>
          <p:cNvPicPr>
            <a:picLocks noChangeAspect="1"/>
          </p:cNvPicPr>
          <p:nvPr/>
        </p:nvPicPr>
        <p:blipFill>
          <a:blip r:embed="rId2">
            <a:extLst>
              <a:ext uri="{28A0092B-C50C-407E-A947-70E740481C1C}">
                <a14:useLocalDpi xmlns:a14="http://schemas.microsoft.com/office/drawing/2010/main" val="0"/>
              </a:ext>
            </a:extLst>
          </a:blip>
          <a:srcRect t="26932" b="-5540"/>
          <a:stretch>
            <a:fillRect/>
          </a:stretch>
        </p:blipFill>
        <p:spPr bwMode="auto">
          <a:xfrm>
            <a:off x="0" y="1700216"/>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12"/>
          <p:cNvSpPr>
            <a:spLocks noChangeArrowheads="1"/>
          </p:cNvSpPr>
          <p:nvPr/>
        </p:nvSpPr>
        <p:spPr bwMode="auto">
          <a:xfrm>
            <a:off x="0" y="4"/>
            <a:ext cx="9144000" cy="1700213"/>
          </a:xfrm>
          <a:prstGeom prst="rect">
            <a:avLst/>
          </a:prstGeom>
          <a:solidFill>
            <a:srgbClr val="FFFFFF"/>
          </a:solidFill>
          <a:ln w="9525">
            <a:solidFill>
              <a:srgbClr val="4A7EBB"/>
            </a:solidFill>
            <a:miter lim="800000"/>
            <a:headEnd/>
            <a:tailEnd/>
          </a:ln>
          <a:effectLst>
            <a:outerShdw blurRad="40000" dist="23000" dir="5400000" rotWithShape="0">
              <a:srgbClr val="808080">
                <a:alpha val="34999"/>
              </a:srgbClr>
            </a:outerShdw>
          </a:effectLst>
        </p:spPr>
        <p:txBody>
          <a:bodyPr lIns="102398" tIns="51199" rIns="102398" bIns="51199"/>
          <a:lstStyle/>
          <a:p>
            <a:pPr algn="l" eaLnBrk="0" hangingPunct="0">
              <a:defRPr/>
            </a:pPr>
            <a:endParaRPr lang="nl-NL" sz="2000">
              <a:solidFill>
                <a:schemeClr val="lt1"/>
              </a:solidFill>
              <a:latin typeface="+mn-lt"/>
            </a:endParaRPr>
          </a:p>
        </p:txBody>
      </p:sp>
      <p:sp>
        <p:nvSpPr>
          <p:cNvPr id="15" name="Rechthoek 14"/>
          <p:cNvSpPr>
            <a:spLocks noChangeArrowheads="1"/>
          </p:cNvSpPr>
          <p:nvPr/>
        </p:nvSpPr>
        <p:spPr bwMode="auto">
          <a:xfrm>
            <a:off x="-3175" y="5157789"/>
            <a:ext cx="9144000" cy="1700212"/>
          </a:xfrm>
          <a:prstGeom prst="rect">
            <a:avLst/>
          </a:prstGeom>
          <a:solidFill>
            <a:srgbClr val="FFFFFF"/>
          </a:solidFill>
          <a:ln w="9525">
            <a:solidFill>
              <a:srgbClr val="4A7EBB"/>
            </a:solidFill>
            <a:miter lim="800000"/>
            <a:headEnd/>
            <a:tailEnd/>
          </a:ln>
          <a:effectLst>
            <a:outerShdw blurRad="40000" dist="23000" dir="5400000" rotWithShape="0">
              <a:srgbClr val="808080">
                <a:alpha val="34999"/>
              </a:srgbClr>
            </a:outerShdw>
          </a:effectLst>
        </p:spPr>
        <p:txBody>
          <a:bodyPr lIns="102398" tIns="51199" rIns="102398" bIns="51199"/>
          <a:lstStyle/>
          <a:p>
            <a:pPr algn="l" eaLnBrk="0" hangingPunct="0">
              <a:defRPr/>
            </a:pPr>
            <a:endParaRPr lang="nl-NL" sz="2000">
              <a:solidFill>
                <a:schemeClr val="lt1"/>
              </a:solidFill>
              <a:latin typeface="+mn-lt"/>
            </a:endParaRPr>
          </a:p>
        </p:txBody>
      </p:sp>
      <p:pic>
        <p:nvPicPr>
          <p:cNvPr id="199686" name="Afbeelding 3" descr="logo van dijk expertise groep.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40" y="20638"/>
            <a:ext cx="44164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Afbeelding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90" y="5589591"/>
            <a:ext cx="30511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8" name="Afbeelding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5661028"/>
            <a:ext cx="16065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p:cNvCxnSpPr/>
          <p:nvPr/>
        </p:nvCxnSpPr>
        <p:spPr>
          <a:xfrm>
            <a:off x="4284663" y="1989139"/>
            <a:ext cx="0" cy="647700"/>
          </a:xfrm>
          <a:prstGeom prst="line">
            <a:avLst/>
          </a:prstGeom>
        </p:spPr>
        <p:style>
          <a:lnRef idx="1">
            <a:schemeClr val="accent1"/>
          </a:lnRef>
          <a:fillRef idx="0">
            <a:schemeClr val="accent1"/>
          </a:fillRef>
          <a:effectRef idx="0">
            <a:schemeClr val="accent1"/>
          </a:effectRef>
          <a:fontRef idx="minor">
            <a:schemeClr val="tx1"/>
          </a:fontRef>
        </p:style>
      </p:cxnSp>
      <p:pic>
        <p:nvPicPr>
          <p:cNvPr id="199690"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4891" y="5661029"/>
            <a:ext cx="21304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58EC871-A84C-4BAA-AEC0-F688AF4B7192}" type="slidenum">
              <a:rPr lang="nl-NL" sz="1100"/>
              <a:pPr eaLnBrk="1" hangingPunct="1"/>
              <a:t>137</a:t>
            </a:fld>
            <a:endParaRPr lang="nl-NL" sz="1100"/>
          </a:p>
        </p:txBody>
      </p:sp>
      <p:pic>
        <p:nvPicPr>
          <p:cNvPr id="200707"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7" y="981075"/>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kstvak 4"/>
          <p:cNvSpPr txBox="1">
            <a:spLocks noChangeArrowheads="1"/>
          </p:cNvSpPr>
          <p:nvPr/>
        </p:nvSpPr>
        <p:spPr bwMode="auto">
          <a:xfrm>
            <a:off x="755653" y="2349502"/>
            <a:ext cx="7129463" cy="34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marL="285750" indent="-285750"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Inspectie  en certificering binnenvaartschepen </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2013 mandaat minister voor certificering binnenvaartschepen </a:t>
            </a:r>
          </a:p>
          <a:p>
            <a:pPr algn="l" eaLnBrk="1" hangingPunct="1"/>
            <a:r>
              <a:rPr lang="en-US" altLang="nl-NL" sz="2000">
                <a:solidFill>
                  <a:srgbClr val="1F497D"/>
                </a:solidFill>
                <a:ea typeface="MS PGothic" pitchFamily="34" charset="-128"/>
              </a:rPr>
              <a:t>	(Alle type schepen behalve tankschepen)</a:t>
            </a:r>
          </a:p>
          <a:p>
            <a:pPr algn="l" eaLnBrk="1" hangingPunct="1"/>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Afgifte certificaten van onderzoek </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Vestigingen in Steenwijk en Maasbracht</a:t>
            </a:r>
          </a:p>
          <a:p>
            <a:pPr algn="l" eaLnBrk="1" hangingPunct="1"/>
            <a:endParaRPr lang="en-US" altLang="nl-NL" sz="2000">
              <a:solidFill>
                <a:srgbClr val="1F497D"/>
              </a:solidFill>
              <a:ea typeface="MS PGothic" pitchFamily="34" charset="-128"/>
            </a:endParaRPr>
          </a:p>
          <a:p>
            <a:pPr algn="l" eaLnBrk="1" hangingPunct="1"/>
            <a:endParaRPr lang="en-US" altLang="nl-NL" sz="2000">
              <a:solidFill>
                <a:srgbClr val="1F497D"/>
              </a:solidFill>
              <a:ea typeface="MS PGothic" pitchFamily="34" charset="-128"/>
            </a:endParaRPr>
          </a:p>
        </p:txBody>
      </p:sp>
      <p:sp>
        <p:nvSpPr>
          <p:cNvPr id="200709"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F94BAE69-6EDD-46AA-989C-646887B691B8}" type="slidenum">
              <a:rPr lang="nl-NL" sz="1100"/>
              <a:pPr eaLnBrk="1" hangingPunct="1"/>
              <a:t>138</a:t>
            </a:fld>
            <a:endParaRPr lang="nl-NL" sz="1100"/>
          </a:p>
        </p:txBody>
      </p:sp>
      <p:pic>
        <p:nvPicPr>
          <p:cNvPr id="201731"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7" y="981075"/>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kstvak 4"/>
          <p:cNvSpPr txBox="1">
            <a:spLocks noChangeArrowheads="1"/>
          </p:cNvSpPr>
          <p:nvPr/>
        </p:nvSpPr>
        <p:spPr bwMode="auto">
          <a:xfrm>
            <a:off x="755653" y="2349501"/>
            <a:ext cx="7129463" cy="472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marL="285750" indent="-285750"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2010 nieuwe binnenvaartwet</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Alle schepen L &gt; 20 meter of waterverplaatsing &gt; 100 M3 certificeren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Certificeren voor  31-12-2018. Buiten NL nu al certificaatplicht</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Bij certificeren voor 31-12-2018 overgangsregeling</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Artikel 8, klaarblijkelijk gevaar  (uitzonderingen)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Al gecertificeerde schepen blijven uitzonderingen houden</a:t>
            </a:r>
          </a:p>
          <a:p>
            <a:pPr algn="l" eaLnBrk="1" hangingPunct="1"/>
            <a:endParaRPr lang="en-US" altLang="nl-NL" sz="2000">
              <a:solidFill>
                <a:srgbClr val="1F497D"/>
              </a:solidFill>
              <a:ea typeface="MS PGothic" pitchFamily="34" charset="-128"/>
            </a:endParaRPr>
          </a:p>
          <a:p>
            <a:pPr algn="l" eaLnBrk="1" hangingPunct="1"/>
            <a:endParaRPr lang="en-US" altLang="nl-NL" sz="2000">
              <a:solidFill>
                <a:srgbClr val="1F497D"/>
              </a:solidFill>
              <a:ea typeface="MS PGothic" pitchFamily="34" charset="-128"/>
            </a:endParaRPr>
          </a:p>
        </p:txBody>
      </p:sp>
      <p:sp>
        <p:nvSpPr>
          <p:cNvPr id="20173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7B76A4B-C8C5-45C1-ADFD-5348049F0F45}" type="slidenum">
              <a:rPr lang="nl-NL" sz="1100"/>
              <a:pPr eaLnBrk="1" hangingPunct="1"/>
              <a:t>139</a:t>
            </a:fld>
            <a:endParaRPr lang="nl-NL" sz="1100"/>
          </a:p>
        </p:txBody>
      </p:sp>
      <p:pic>
        <p:nvPicPr>
          <p:cNvPr id="202755"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7" y="981075"/>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kstvak 4"/>
          <p:cNvSpPr txBox="1">
            <a:spLocks noChangeArrowheads="1"/>
          </p:cNvSpPr>
          <p:nvPr/>
        </p:nvSpPr>
        <p:spPr bwMode="auto">
          <a:xfrm>
            <a:off x="755653" y="2349503"/>
            <a:ext cx="7129463" cy="441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marL="285750" indent="-285750"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endParaRPr lang="en-US" altLang="nl-NL" sz="2000">
              <a:solidFill>
                <a:srgbClr val="1F497D"/>
              </a:solidFill>
              <a:ea typeface="MS PGothic" pitchFamily="34" charset="-128"/>
            </a:endParaRPr>
          </a:p>
          <a:p>
            <a:pPr eaLnBrk="1" hangingPunct="1"/>
            <a:r>
              <a:rPr lang="en-US" altLang="nl-NL" sz="2000" b="1">
                <a:solidFill>
                  <a:srgbClr val="1F497D"/>
                </a:solidFill>
                <a:ea typeface="MS PGothic" pitchFamily="34" charset="-128"/>
              </a:rPr>
              <a:t>Voorstel certificeren wachtschepen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u="sng">
                <a:solidFill>
                  <a:srgbClr val="1F497D"/>
                </a:solidFill>
                <a:ea typeface="MS PGothic" pitchFamily="34" charset="-128"/>
              </a:rPr>
              <a:t>Uitgangspunten: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Voor eind 2018 de gehele vloot  voorzien van een certificaat</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Vast bedrag certificeringskosten, mogelijkheid gespreide betaling</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Vast aanspreekpunt, telefonisch / mail</a:t>
            </a:r>
          </a:p>
          <a:p>
            <a:pPr algn="l" eaLnBrk="1" hangingPunct="1"/>
            <a:endParaRPr lang="en-US" altLang="nl-NL" sz="2000">
              <a:solidFill>
                <a:srgbClr val="1F497D"/>
              </a:solidFill>
              <a:ea typeface="MS PGothic" pitchFamily="34" charset="-128"/>
            </a:endParaRPr>
          </a:p>
          <a:p>
            <a:pPr algn="l" eaLnBrk="1" hangingPunct="1"/>
            <a:endParaRPr lang="en-US" altLang="nl-NL" sz="2000">
              <a:solidFill>
                <a:srgbClr val="1F497D"/>
              </a:solidFill>
              <a:ea typeface="MS PGothic" pitchFamily="34" charset="-128"/>
            </a:endParaRPr>
          </a:p>
          <a:p>
            <a:pPr algn="l" eaLnBrk="1" hangingPunct="1"/>
            <a:endParaRPr lang="en-US" altLang="nl-NL" sz="2000">
              <a:solidFill>
                <a:srgbClr val="1F497D"/>
              </a:solidFill>
              <a:ea typeface="MS PGothic" pitchFamily="34" charset="-128"/>
            </a:endParaRPr>
          </a:p>
        </p:txBody>
      </p:sp>
      <p:sp>
        <p:nvSpPr>
          <p:cNvPr id="202757"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1122520512"/>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85725" y="2514600"/>
            <a:ext cx="3039092" cy="437417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7581900" y="1635368"/>
            <a:ext cx="1562100" cy="306631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724525" y="1151797"/>
            <a:ext cx="1466849" cy="12104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7743824" y="3824659"/>
            <a:ext cx="1400175" cy="97594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8" name="Rechthoek 7"/>
          <p:cNvSpPr/>
          <p:nvPr/>
        </p:nvSpPr>
        <p:spPr>
          <a:xfrm>
            <a:off x="2953367" y="3156160"/>
            <a:ext cx="1598357" cy="196153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28070992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22FDD848-7843-443D-A6CB-F70A52A17C38}" type="slidenum">
              <a:rPr lang="nl-NL" sz="1100"/>
              <a:pPr eaLnBrk="1" hangingPunct="1"/>
              <a:t>140</a:t>
            </a:fld>
            <a:endParaRPr lang="nl-NL" sz="1100"/>
          </a:p>
        </p:txBody>
      </p:sp>
      <p:pic>
        <p:nvPicPr>
          <p:cNvPr id="203779"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7" y="981075"/>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kstvak 4"/>
          <p:cNvSpPr txBox="1">
            <a:spLocks noChangeArrowheads="1"/>
          </p:cNvSpPr>
          <p:nvPr/>
        </p:nvSpPr>
        <p:spPr bwMode="auto">
          <a:xfrm>
            <a:off x="755653" y="2349503"/>
            <a:ext cx="7129463" cy="410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marL="285750" indent="-285750"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endParaRPr lang="en-US" altLang="nl-NL" sz="2000">
              <a:solidFill>
                <a:srgbClr val="1F497D"/>
              </a:solidFill>
              <a:ea typeface="MS PGothic" pitchFamily="34" charset="-128"/>
            </a:endParaRPr>
          </a:p>
          <a:p>
            <a:pPr eaLnBrk="1" hangingPunct="1"/>
            <a:r>
              <a:rPr lang="en-US" altLang="nl-NL" sz="2000" b="1">
                <a:solidFill>
                  <a:srgbClr val="1F497D"/>
                </a:solidFill>
                <a:ea typeface="MS PGothic" pitchFamily="34" charset="-128"/>
              </a:rPr>
              <a:t>Werkzaamheden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Cascokeuring en Veiligheidsinspectie (combi)</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Nacontrole indien noodzakelijk (1x)</a:t>
            </a:r>
          </a:p>
          <a:p>
            <a:pPr algn="l" eaLnBrk="1" hangingPunct="1"/>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Certificaat afgifte of wijziging</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Tussentijdse certificaatwijziging i.v.m gaskeur</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Reiskosten</a:t>
            </a:r>
          </a:p>
          <a:p>
            <a:pPr algn="l" eaLnBrk="1" hangingPunct="1"/>
            <a:endParaRPr lang="en-US" altLang="nl-NL" sz="2000">
              <a:solidFill>
                <a:srgbClr val="1F497D"/>
              </a:solidFill>
              <a:ea typeface="MS PGothic" pitchFamily="34" charset="-128"/>
            </a:endParaRPr>
          </a:p>
        </p:txBody>
      </p:sp>
      <p:sp>
        <p:nvSpPr>
          <p:cNvPr id="20378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39E6A383-C13C-4402-BE04-3AA7EBF7D2E5}" type="slidenum">
              <a:rPr lang="nl-NL" sz="1100"/>
              <a:pPr eaLnBrk="1" hangingPunct="1"/>
              <a:t>141</a:t>
            </a:fld>
            <a:endParaRPr lang="nl-NL" sz="1100"/>
          </a:p>
        </p:txBody>
      </p:sp>
      <p:pic>
        <p:nvPicPr>
          <p:cNvPr id="204803"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7" y="981075"/>
            <a:ext cx="4010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kstvak 4"/>
          <p:cNvSpPr txBox="1">
            <a:spLocks noChangeArrowheads="1"/>
          </p:cNvSpPr>
          <p:nvPr/>
        </p:nvSpPr>
        <p:spPr bwMode="auto">
          <a:xfrm>
            <a:off x="755651" y="2349503"/>
            <a:ext cx="7632700" cy="410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spAutoFit/>
          </a:bodyPr>
          <a:lstStyle>
            <a:lvl1pPr marL="285750" indent="-285750"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endParaRPr lang="en-US" altLang="nl-NL" sz="2000">
              <a:solidFill>
                <a:srgbClr val="1F497D"/>
              </a:solidFill>
              <a:ea typeface="MS PGothic" pitchFamily="34" charset="-128"/>
            </a:endParaRPr>
          </a:p>
          <a:p>
            <a:pPr eaLnBrk="1" hangingPunct="1"/>
            <a:r>
              <a:rPr lang="en-US" altLang="nl-NL" sz="2000" b="1">
                <a:solidFill>
                  <a:srgbClr val="1F497D"/>
                </a:solidFill>
                <a:ea typeface="MS PGothic" pitchFamily="34" charset="-128"/>
              </a:rPr>
              <a:t>Kosten</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Tarief  gebaseerd op een 7-jaarlijkse looptijd van het certificaat</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Complete (her)certificering  €  950,-- incl. BTW</a:t>
            </a:r>
          </a:p>
          <a:p>
            <a:pPr algn="l" eaLnBrk="1" hangingPunct="1"/>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Mogelijkheid abonnement vorm á € 11,30 incl BTW per maand</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Verzekerd bij EOC &gt; reductie kosten cascokeuring (nog in overleg)</a:t>
            </a:r>
          </a:p>
          <a:p>
            <a:pPr algn="l" eaLnBrk="1" hangingPunct="1">
              <a:buFont typeface="Arial" charset="0"/>
              <a:buChar char="•"/>
            </a:pPr>
            <a:endParaRPr lang="en-US" altLang="nl-NL" sz="2000">
              <a:solidFill>
                <a:srgbClr val="1F497D"/>
              </a:solidFill>
              <a:ea typeface="MS PGothic" pitchFamily="34" charset="-128"/>
            </a:endParaRPr>
          </a:p>
          <a:p>
            <a:pPr algn="l" eaLnBrk="1" hangingPunct="1">
              <a:buFont typeface="Arial" charset="0"/>
              <a:buChar char="•"/>
            </a:pPr>
            <a:r>
              <a:rPr lang="en-US" altLang="nl-NL" sz="2000">
                <a:solidFill>
                  <a:srgbClr val="1F497D"/>
                </a:solidFill>
                <a:ea typeface="MS PGothic" pitchFamily="34" charset="-128"/>
              </a:rPr>
              <a:t>Minimale deelname 30 schepen</a:t>
            </a:r>
          </a:p>
          <a:p>
            <a:pPr algn="l" eaLnBrk="1" hangingPunct="1"/>
            <a:endParaRPr lang="en-US" altLang="nl-NL" sz="2000">
              <a:solidFill>
                <a:srgbClr val="1F497D"/>
              </a:solidFill>
              <a:ea typeface="MS PGothic" pitchFamily="34" charset="-128"/>
            </a:endParaRPr>
          </a:p>
        </p:txBody>
      </p:sp>
      <p:sp>
        <p:nvSpPr>
          <p:cNvPr id="204805"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a:latin typeface="Trebuchet MS" pitchFamily="34" charset="0"/>
              </a:rPr>
              <a:t>Wachtschependag 2017</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4060527852"/>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hoek 4"/>
          <p:cNvSpPr/>
          <p:nvPr/>
        </p:nvSpPr>
        <p:spPr>
          <a:xfrm>
            <a:off x="-180975" y="2562225"/>
            <a:ext cx="7164268" cy="441007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6495320" y="3990975"/>
            <a:ext cx="1324705" cy="126682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6218362" y="4838700"/>
            <a:ext cx="2925641" cy="193506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8" name="Rechthoek 7"/>
          <p:cNvSpPr/>
          <p:nvPr/>
        </p:nvSpPr>
        <p:spPr>
          <a:xfrm>
            <a:off x="5791199" y="1169378"/>
            <a:ext cx="1285875" cy="124044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1402515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2501471591"/>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76200" y="2571750"/>
            <a:ext cx="3038475" cy="428625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7101990" y="2571749"/>
            <a:ext cx="1859573" cy="156942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724524" y="1151797"/>
            <a:ext cx="1298331" cy="122945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7458078" y="3824659"/>
            <a:ext cx="1503485" cy="112541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8" name="Rechthoek 7"/>
          <p:cNvSpPr/>
          <p:nvPr/>
        </p:nvSpPr>
        <p:spPr>
          <a:xfrm>
            <a:off x="4507478" y="3305175"/>
            <a:ext cx="4788922" cy="35147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2749116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1981179917"/>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133350" y="2590800"/>
            <a:ext cx="9277351" cy="435512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1805951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2598773083"/>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3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 name="Afgeronde rechthoek 29"/>
          <p:cNvSpPr/>
          <p:nvPr/>
        </p:nvSpPr>
        <p:spPr>
          <a:xfrm>
            <a:off x="242226" y="1052852"/>
            <a:ext cx="8682487" cy="3028091"/>
          </a:xfrm>
          <a:prstGeom prst="roundRect">
            <a:avLst/>
          </a:prstGeom>
          <a:solidFill>
            <a:schemeClr val="tx2">
              <a:lumMod val="60000"/>
              <a:lumOff val="4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dirty="0">
              <a:solidFill>
                <a:prstClr val="white"/>
              </a:solidFill>
            </a:endParaRPr>
          </a:p>
        </p:txBody>
      </p:sp>
      <p:sp>
        <p:nvSpPr>
          <p:cNvPr id="6" name="Afgeronde rechthoek 5"/>
          <p:cNvSpPr/>
          <p:nvPr/>
        </p:nvSpPr>
        <p:spPr>
          <a:xfrm>
            <a:off x="242223" y="4184351"/>
            <a:ext cx="8682488" cy="1587260"/>
          </a:xfrm>
          <a:prstGeom prst="roundRect">
            <a:avLst/>
          </a:prstGeom>
          <a:solidFill>
            <a:schemeClr val="accent6">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dirty="0">
              <a:solidFill>
                <a:prstClr val="white"/>
              </a:solidFill>
            </a:endParaRPr>
          </a:p>
        </p:txBody>
      </p:sp>
      <p:sp>
        <p:nvSpPr>
          <p:cNvPr id="2" name="Titel 1"/>
          <p:cNvSpPr>
            <a:spLocks noGrp="1"/>
          </p:cNvSpPr>
          <p:nvPr>
            <p:ph type="title"/>
          </p:nvPr>
        </p:nvSpPr>
        <p:spPr/>
        <p:txBody>
          <a:bodyPr>
            <a:normAutofit/>
          </a:bodyPr>
          <a:lstStyle/>
          <a:p>
            <a:r>
              <a:rPr lang="nl-NL" dirty="0" smtClean="0"/>
              <a:t>Voorstel (nieuwe) overlegstructuren</a:t>
            </a:r>
            <a:endParaRPr lang="nl-NL" dirty="0"/>
          </a:p>
        </p:txBody>
      </p:sp>
      <p:sp>
        <p:nvSpPr>
          <p:cNvPr id="60" name="Ovaal 59"/>
          <p:cNvSpPr/>
          <p:nvPr/>
        </p:nvSpPr>
        <p:spPr>
          <a:xfrm>
            <a:off x="400049" y="2679365"/>
            <a:ext cx="1470402" cy="1410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Spel</a:t>
            </a:r>
          </a:p>
          <a:p>
            <a:pPr fontAlgn="auto">
              <a:spcBef>
                <a:spcPts val="0"/>
              </a:spcBef>
              <a:spcAft>
                <a:spcPts val="0"/>
              </a:spcAft>
            </a:pPr>
            <a:r>
              <a:rPr lang="nl-NL" sz="1400" dirty="0">
                <a:solidFill>
                  <a:prstClr val="white"/>
                </a:solidFill>
              </a:rPr>
              <a:t>overleg waterwerk</a:t>
            </a:r>
          </a:p>
        </p:txBody>
      </p:sp>
      <p:sp>
        <p:nvSpPr>
          <p:cNvPr id="61" name="Ovaal 60"/>
          <p:cNvSpPr/>
          <p:nvPr/>
        </p:nvSpPr>
        <p:spPr>
          <a:xfrm>
            <a:off x="2125155" y="2679365"/>
            <a:ext cx="1470402" cy="1410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Overleg nautische opleidingen</a:t>
            </a:r>
          </a:p>
        </p:txBody>
      </p:sp>
      <p:sp>
        <p:nvSpPr>
          <p:cNvPr id="62" name="Ovaal 61"/>
          <p:cNvSpPr/>
          <p:nvPr/>
        </p:nvSpPr>
        <p:spPr>
          <a:xfrm>
            <a:off x="3850258" y="2679365"/>
            <a:ext cx="1470402" cy="1410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Voorzittersoverleg</a:t>
            </a:r>
          </a:p>
          <a:p>
            <a:pPr fontAlgn="auto">
              <a:spcBef>
                <a:spcPts val="0"/>
              </a:spcBef>
              <a:spcAft>
                <a:spcPts val="0"/>
              </a:spcAft>
            </a:pPr>
            <a:r>
              <a:rPr lang="nl-NL" sz="1400" dirty="0">
                <a:solidFill>
                  <a:prstClr val="white"/>
                </a:solidFill>
              </a:rPr>
              <a:t>RA’s</a:t>
            </a:r>
          </a:p>
        </p:txBody>
      </p:sp>
      <p:sp>
        <p:nvSpPr>
          <p:cNvPr id="63" name="Ovaal 62"/>
          <p:cNvSpPr/>
          <p:nvPr/>
        </p:nvSpPr>
        <p:spPr>
          <a:xfrm>
            <a:off x="5575362" y="2675051"/>
            <a:ext cx="1470402" cy="1410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Kennis</a:t>
            </a:r>
          </a:p>
          <a:p>
            <a:pPr fontAlgn="auto">
              <a:spcBef>
                <a:spcPts val="0"/>
              </a:spcBef>
              <a:spcAft>
                <a:spcPts val="0"/>
              </a:spcAft>
            </a:pPr>
            <a:r>
              <a:rPr lang="nl-NL" sz="1400" dirty="0">
                <a:solidFill>
                  <a:prstClr val="white"/>
                </a:solidFill>
              </a:rPr>
              <a:t>netwerk</a:t>
            </a:r>
          </a:p>
          <a:p>
            <a:pPr fontAlgn="auto">
              <a:spcBef>
                <a:spcPts val="0"/>
              </a:spcBef>
              <a:spcAft>
                <a:spcPts val="0"/>
              </a:spcAft>
            </a:pPr>
            <a:r>
              <a:rPr lang="nl-NL" sz="1400" dirty="0">
                <a:solidFill>
                  <a:prstClr val="white"/>
                </a:solidFill>
              </a:rPr>
              <a:t>waterwerk</a:t>
            </a:r>
          </a:p>
        </p:txBody>
      </p:sp>
      <p:sp>
        <p:nvSpPr>
          <p:cNvPr id="64" name="Ovaal 63"/>
          <p:cNvSpPr/>
          <p:nvPr/>
        </p:nvSpPr>
        <p:spPr>
          <a:xfrm>
            <a:off x="7234484" y="2666854"/>
            <a:ext cx="1470402" cy="14103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Projecten</a:t>
            </a:r>
          </a:p>
          <a:p>
            <a:pPr fontAlgn="auto">
              <a:spcBef>
                <a:spcPts val="0"/>
              </a:spcBef>
              <a:spcAft>
                <a:spcPts val="0"/>
              </a:spcAft>
            </a:pPr>
            <a:r>
              <a:rPr lang="nl-NL" sz="1400" dirty="0">
                <a:solidFill>
                  <a:prstClr val="white"/>
                </a:solidFill>
              </a:rPr>
              <a:t>waterwerk</a:t>
            </a:r>
          </a:p>
        </p:txBody>
      </p:sp>
      <p:sp>
        <p:nvSpPr>
          <p:cNvPr id="54" name="Afgeronde rechthoek 53"/>
          <p:cNvSpPr/>
          <p:nvPr/>
        </p:nvSpPr>
        <p:spPr>
          <a:xfrm>
            <a:off x="7247763" y="1545565"/>
            <a:ext cx="1470402" cy="836762"/>
          </a:xfrm>
          <a:prstGeom prst="roundRect">
            <a:avLst/>
          </a:prstGeom>
        </p:spPr>
        <p:style>
          <a:lnRef idx="2">
            <a:schemeClr val="accent2"/>
          </a:lnRef>
          <a:fillRef idx="1">
            <a:schemeClr val="lt1"/>
          </a:fillRef>
          <a:effectRef idx="0">
            <a:schemeClr val="accent2"/>
          </a:effectRef>
          <a:fontRef idx="minor">
            <a:schemeClr val="dk1"/>
          </a:fontRef>
        </p:style>
        <p:txBody>
          <a:bodyPr lIns="102398" tIns="51199" rIns="102398" bIns="51199" rtlCol="0" anchor="ctr"/>
          <a:lstStyle/>
          <a:p>
            <a:pPr fontAlgn="auto">
              <a:spcBef>
                <a:spcPts val="0"/>
              </a:spcBef>
              <a:spcAft>
                <a:spcPts val="0"/>
              </a:spcAft>
            </a:pPr>
            <a:r>
              <a:rPr lang="nl-NL" sz="1400" dirty="0">
                <a:solidFill>
                  <a:prstClr val="black"/>
                </a:solidFill>
              </a:rPr>
              <a:t>Projectenbureau</a:t>
            </a:r>
          </a:p>
        </p:txBody>
      </p:sp>
      <p:sp>
        <p:nvSpPr>
          <p:cNvPr id="55" name="Afgeronde rechthoek 54"/>
          <p:cNvSpPr/>
          <p:nvPr/>
        </p:nvSpPr>
        <p:spPr>
          <a:xfrm>
            <a:off x="5575364" y="1561382"/>
            <a:ext cx="1470402" cy="836762"/>
          </a:xfrm>
          <a:prstGeom prst="roundRect">
            <a:avLst/>
          </a:prstGeom>
        </p:spPr>
        <p:style>
          <a:lnRef idx="2">
            <a:schemeClr val="accent2"/>
          </a:lnRef>
          <a:fillRef idx="1">
            <a:schemeClr val="lt1"/>
          </a:fillRef>
          <a:effectRef idx="0">
            <a:schemeClr val="accent2"/>
          </a:effectRef>
          <a:fontRef idx="minor">
            <a:schemeClr val="dk1"/>
          </a:fontRef>
        </p:style>
        <p:txBody>
          <a:bodyPr lIns="102398" tIns="51199" rIns="102398" bIns="51199" rtlCol="0" anchor="ctr"/>
          <a:lstStyle/>
          <a:p>
            <a:pPr fontAlgn="auto">
              <a:spcBef>
                <a:spcPts val="0"/>
              </a:spcBef>
              <a:spcAft>
                <a:spcPts val="0"/>
              </a:spcAft>
            </a:pPr>
            <a:r>
              <a:rPr lang="nl-NL" sz="1400" dirty="0">
                <a:solidFill>
                  <a:prstClr val="black"/>
                </a:solidFill>
              </a:rPr>
              <a:t>Kennisnetwerk</a:t>
            </a:r>
          </a:p>
          <a:p>
            <a:pPr fontAlgn="auto">
              <a:spcBef>
                <a:spcPts val="0"/>
              </a:spcBef>
              <a:spcAft>
                <a:spcPts val="0"/>
              </a:spcAft>
            </a:pPr>
            <a:r>
              <a:rPr lang="nl-NL" sz="1400" dirty="0">
                <a:solidFill>
                  <a:prstClr val="black"/>
                </a:solidFill>
              </a:rPr>
              <a:t>Waterwerk</a:t>
            </a:r>
          </a:p>
        </p:txBody>
      </p:sp>
      <p:sp>
        <p:nvSpPr>
          <p:cNvPr id="56" name="Afgeronde rechthoek 55"/>
          <p:cNvSpPr/>
          <p:nvPr/>
        </p:nvSpPr>
        <p:spPr>
          <a:xfrm>
            <a:off x="3850259" y="1561382"/>
            <a:ext cx="1470402" cy="836762"/>
          </a:xfrm>
          <a:prstGeom prst="roundRect">
            <a:avLst/>
          </a:prstGeom>
        </p:spPr>
        <p:style>
          <a:lnRef idx="2">
            <a:schemeClr val="accent2"/>
          </a:lnRef>
          <a:fillRef idx="1">
            <a:schemeClr val="lt1"/>
          </a:fillRef>
          <a:effectRef idx="0">
            <a:schemeClr val="accent2"/>
          </a:effectRef>
          <a:fontRef idx="minor">
            <a:schemeClr val="dk1"/>
          </a:fontRef>
        </p:style>
        <p:txBody>
          <a:bodyPr lIns="102398" tIns="51199" rIns="102398" bIns="51199" rtlCol="0" anchor="ctr"/>
          <a:lstStyle/>
          <a:p>
            <a:pPr fontAlgn="auto">
              <a:spcBef>
                <a:spcPts val="0"/>
              </a:spcBef>
              <a:spcAft>
                <a:spcPts val="0"/>
              </a:spcAft>
            </a:pPr>
            <a:r>
              <a:rPr lang="nl-NL" sz="1400" dirty="0">
                <a:solidFill>
                  <a:prstClr val="black"/>
                </a:solidFill>
              </a:rPr>
              <a:t>Team regio- en admiraliteits</a:t>
            </a:r>
          </a:p>
          <a:p>
            <a:pPr fontAlgn="auto">
              <a:spcBef>
                <a:spcPts val="0"/>
              </a:spcBef>
              <a:spcAft>
                <a:spcPts val="0"/>
              </a:spcAft>
            </a:pPr>
            <a:r>
              <a:rPr lang="nl-NL" sz="1400" dirty="0">
                <a:solidFill>
                  <a:prstClr val="black"/>
                </a:solidFill>
              </a:rPr>
              <a:t>ondersteuning</a:t>
            </a:r>
          </a:p>
        </p:txBody>
      </p:sp>
      <p:sp>
        <p:nvSpPr>
          <p:cNvPr id="57" name="Afgeronde rechthoek 56"/>
          <p:cNvSpPr/>
          <p:nvPr/>
        </p:nvSpPr>
        <p:spPr>
          <a:xfrm>
            <a:off x="2123495" y="1545565"/>
            <a:ext cx="1472062" cy="836762"/>
          </a:xfrm>
          <a:prstGeom prst="roundRect">
            <a:avLst/>
          </a:prstGeom>
        </p:spPr>
        <p:style>
          <a:lnRef idx="2">
            <a:schemeClr val="accent2"/>
          </a:lnRef>
          <a:fillRef idx="1">
            <a:schemeClr val="lt1"/>
          </a:fillRef>
          <a:effectRef idx="0">
            <a:schemeClr val="accent2"/>
          </a:effectRef>
          <a:fontRef idx="minor">
            <a:schemeClr val="dk1"/>
          </a:fontRef>
        </p:style>
        <p:txBody>
          <a:bodyPr lIns="102398" tIns="51199" rIns="102398" bIns="51199" rtlCol="0" anchor="ctr"/>
          <a:lstStyle/>
          <a:p>
            <a:pPr fontAlgn="auto">
              <a:spcBef>
                <a:spcPts val="0"/>
              </a:spcBef>
              <a:spcAft>
                <a:spcPts val="0"/>
              </a:spcAft>
            </a:pPr>
            <a:r>
              <a:rPr lang="nl-NL" sz="1400" dirty="0">
                <a:solidFill>
                  <a:prstClr val="black"/>
                </a:solidFill>
              </a:rPr>
              <a:t>SA</a:t>
            </a:r>
          </a:p>
          <a:p>
            <a:pPr fontAlgn="auto">
              <a:spcBef>
                <a:spcPts val="0"/>
              </a:spcBef>
              <a:spcAft>
                <a:spcPts val="0"/>
              </a:spcAft>
            </a:pPr>
            <a:r>
              <a:rPr lang="nl-NL" sz="1400" dirty="0">
                <a:solidFill>
                  <a:prstClr val="black"/>
                </a:solidFill>
              </a:rPr>
              <a:t>“Veilig Varen”</a:t>
            </a:r>
          </a:p>
        </p:txBody>
      </p:sp>
      <p:sp>
        <p:nvSpPr>
          <p:cNvPr id="58" name="Afgeronde rechthoek 57"/>
          <p:cNvSpPr/>
          <p:nvPr/>
        </p:nvSpPr>
        <p:spPr>
          <a:xfrm>
            <a:off x="400051" y="1561382"/>
            <a:ext cx="1468742" cy="836762"/>
          </a:xfrm>
          <a:prstGeom prst="roundRect">
            <a:avLst/>
          </a:prstGeom>
        </p:spPr>
        <p:style>
          <a:lnRef idx="2">
            <a:schemeClr val="accent2"/>
          </a:lnRef>
          <a:fillRef idx="1">
            <a:schemeClr val="lt1"/>
          </a:fillRef>
          <a:effectRef idx="0">
            <a:schemeClr val="accent2"/>
          </a:effectRef>
          <a:fontRef idx="minor">
            <a:schemeClr val="dk1"/>
          </a:fontRef>
        </p:style>
        <p:txBody>
          <a:bodyPr lIns="102398" tIns="51199" rIns="102398" bIns="51199" rtlCol="0" anchor="ctr"/>
          <a:lstStyle/>
          <a:p>
            <a:pPr fontAlgn="auto">
              <a:spcBef>
                <a:spcPts val="0"/>
              </a:spcBef>
              <a:spcAft>
                <a:spcPts val="0"/>
              </a:spcAft>
            </a:pPr>
            <a:r>
              <a:rPr lang="nl-NL" sz="1400" dirty="0">
                <a:solidFill>
                  <a:prstClr val="black"/>
                </a:solidFill>
              </a:rPr>
              <a:t>Spel</a:t>
            </a:r>
          </a:p>
          <a:p>
            <a:pPr fontAlgn="auto">
              <a:spcBef>
                <a:spcPts val="0"/>
              </a:spcBef>
              <a:spcAft>
                <a:spcPts val="0"/>
              </a:spcAft>
            </a:pPr>
            <a:r>
              <a:rPr lang="nl-NL" sz="1400" dirty="0">
                <a:solidFill>
                  <a:prstClr val="black"/>
                </a:solidFill>
              </a:rPr>
              <a:t>Team Waterscouting</a:t>
            </a:r>
          </a:p>
        </p:txBody>
      </p:sp>
      <p:sp>
        <p:nvSpPr>
          <p:cNvPr id="5" name="Stroomdiagram: Beslissing 4"/>
          <p:cNvSpPr/>
          <p:nvPr/>
        </p:nvSpPr>
        <p:spPr>
          <a:xfrm>
            <a:off x="347344" y="4382434"/>
            <a:ext cx="1716873" cy="1276710"/>
          </a:xfrm>
          <a:prstGeom prst="flowChartDecision">
            <a:avLst/>
          </a:prstGeom>
        </p:spPr>
        <p:style>
          <a:lnRef idx="1">
            <a:schemeClr val="accent2"/>
          </a:lnRef>
          <a:fillRef idx="2">
            <a:schemeClr val="accent2"/>
          </a:fillRef>
          <a:effectRef idx="1">
            <a:schemeClr val="accent2"/>
          </a:effectRef>
          <a:fontRef idx="minor">
            <a:schemeClr val="dk1"/>
          </a:fontRef>
        </p:style>
        <p:txBody>
          <a:bodyPr lIns="102398" tIns="51199" rIns="102398" bIns="51199" rtlCol="0" anchor="ctr"/>
          <a:lstStyle/>
          <a:p>
            <a:pPr fontAlgn="auto">
              <a:spcBef>
                <a:spcPts val="0"/>
              </a:spcBef>
              <a:spcAft>
                <a:spcPts val="0"/>
              </a:spcAft>
            </a:pPr>
            <a:r>
              <a:rPr lang="nl-NL" sz="1200" dirty="0" err="1" smtClean="0">
                <a:solidFill>
                  <a:srgbClr val="FFFFFF"/>
                </a:solidFill>
              </a:rPr>
              <a:t>Spelteam</a:t>
            </a:r>
            <a:r>
              <a:rPr lang="nl-NL" sz="1200" dirty="0" smtClean="0">
                <a:solidFill>
                  <a:srgbClr val="FFFFFF"/>
                </a:solidFill>
              </a:rPr>
              <a:t> </a:t>
            </a:r>
            <a:r>
              <a:rPr lang="nl-NL" sz="1200" dirty="0">
                <a:solidFill>
                  <a:srgbClr val="FFFFFF"/>
                </a:solidFill>
              </a:rPr>
              <a:t>RA</a:t>
            </a:r>
          </a:p>
        </p:txBody>
      </p:sp>
      <p:sp>
        <p:nvSpPr>
          <p:cNvPr id="59" name="Stroomdiagram: Beslissing 58"/>
          <p:cNvSpPr/>
          <p:nvPr/>
        </p:nvSpPr>
        <p:spPr>
          <a:xfrm>
            <a:off x="2064216" y="4382434"/>
            <a:ext cx="1726697" cy="1276710"/>
          </a:xfrm>
          <a:prstGeom prst="flowChartDecision">
            <a:avLst/>
          </a:prstGeom>
        </p:spPr>
        <p:style>
          <a:lnRef idx="1">
            <a:schemeClr val="accent2"/>
          </a:lnRef>
          <a:fillRef idx="2">
            <a:schemeClr val="accent2"/>
          </a:fillRef>
          <a:effectRef idx="1">
            <a:schemeClr val="accent2"/>
          </a:effectRef>
          <a:fontRef idx="minor">
            <a:schemeClr val="dk1"/>
          </a:fontRef>
        </p:style>
        <p:txBody>
          <a:bodyPr lIns="102398" tIns="51199" rIns="102398" bIns="51199" rtlCol="0" anchor="ctr"/>
          <a:lstStyle/>
          <a:p>
            <a:pPr fontAlgn="auto">
              <a:spcBef>
                <a:spcPts val="0"/>
              </a:spcBef>
              <a:spcAft>
                <a:spcPts val="0"/>
              </a:spcAft>
            </a:pPr>
            <a:r>
              <a:rPr lang="nl-NL" sz="1200" dirty="0">
                <a:solidFill>
                  <a:srgbClr val="FFFFFF"/>
                </a:solidFill>
              </a:rPr>
              <a:t>NC</a:t>
            </a:r>
          </a:p>
          <a:p>
            <a:pPr fontAlgn="auto">
              <a:spcBef>
                <a:spcPts val="0"/>
              </a:spcBef>
              <a:spcAft>
                <a:spcPts val="0"/>
              </a:spcAft>
            </a:pPr>
            <a:r>
              <a:rPr lang="nl-NL" sz="1200" dirty="0">
                <a:solidFill>
                  <a:srgbClr val="FFFFFF"/>
                </a:solidFill>
              </a:rPr>
              <a:t>RNTC’s</a:t>
            </a:r>
          </a:p>
        </p:txBody>
      </p:sp>
      <p:sp>
        <p:nvSpPr>
          <p:cNvPr id="66" name="Stroomdiagram: Beslissing 65"/>
          <p:cNvSpPr/>
          <p:nvPr/>
        </p:nvSpPr>
        <p:spPr>
          <a:xfrm>
            <a:off x="3790914" y="4388184"/>
            <a:ext cx="1656066" cy="1276710"/>
          </a:xfrm>
          <a:prstGeom prst="flowChartDecision">
            <a:avLst/>
          </a:prstGeom>
        </p:spPr>
        <p:style>
          <a:lnRef idx="1">
            <a:schemeClr val="accent2"/>
          </a:lnRef>
          <a:fillRef idx="2">
            <a:schemeClr val="accent2"/>
          </a:fillRef>
          <a:effectRef idx="1">
            <a:schemeClr val="accent2"/>
          </a:effectRef>
          <a:fontRef idx="minor">
            <a:schemeClr val="dk1"/>
          </a:fontRef>
        </p:style>
        <p:txBody>
          <a:bodyPr lIns="102398" tIns="51199" rIns="102398" bIns="51199" rtlCol="0" anchor="ctr"/>
          <a:lstStyle/>
          <a:p>
            <a:pPr fontAlgn="auto">
              <a:spcBef>
                <a:spcPts val="0"/>
              </a:spcBef>
              <a:spcAft>
                <a:spcPts val="0"/>
              </a:spcAft>
            </a:pPr>
            <a:r>
              <a:rPr lang="nl-NL" sz="1200" dirty="0">
                <a:solidFill>
                  <a:srgbClr val="FFFFFF"/>
                </a:solidFill>
              </a:rPr>
              <a:t>VZ RA’s</a:t>
            </a:r>
          </a:p>
        </p:txBody>
      </p:sp>
      <p:sp>
        <p:nvSpPr>
          <p:cNvPr id="67" name="Stroomdiagram: Beslissing 66"/>
          <p:cNvSpPr/>
          <p:nvPr/>
        </p:nvSpPr>
        <p:spPr>
          <a:xfrm>
            <a:off x="5446980" y="4382434"/>
            <a:ext cx="1657462" cy="1276710"/>
          </a:xfrm>
          <a:prstGeom prst="flowChartDecision">
            <a:avLst/>
          </a:prstGeom>
        </p:spPr>
        <p:style>
          <a:lnRef idx="1">
            <a:schemeClr val="accent2"/>
          </a:lnRef>
          <a:fillRef idx="2">
            <a:schemeClr val="accent2"/>
          </a:fillRef>
          <a:effectRef idx="1">
            <a:schemeClr val="accent2"/>
          </a:effectRef>
          <a:fontRef idx="minor">
            <a:schemeClr val="dk1"/>
          </a:fontRef>
        </p:style>
        <p:txBody>
          <a:bodyPr lIns="102398" tIns="51199" rIns="102398" bIns="51199" rtlCol="0" anchor="ctr"/>
          <a:lstStyle/>
          <a:p>
            <a:pPr fontAlgn="auto">
              <a:spcBef>
                <a:spcPts val="0"/>
              </a:spcBef>
              <a:spcAft>
                <a:spcPts val="0"/>
              </a:spcAft>
            </a:pPr>
            <a:r>
              <a:rPr lang="nl-NL" sz="1200" dirty="0">
                <a:solidFill>
                  <a:srgbClr val="FFFFFF"/>
                </a:solidFill>
              </a:rPr>
              <a:t>TC</a:t>
            </a:r>
          </a:p>
          <a:p>
            <a:pPr fontAlgn="auto">
              <a:spcBef>
                <a:spcPts val="0"/>
              </a:spcBef>
              <a:spcAft>
                <a:spcPts val="0"/>
              </a:spcAft>
            </a:pPr>
            <a:r>
              <a:rPr lang="nl-NL" sz="1200" dirty="0">
                <a:solidFill>
                  <a:srgbClr val="FFFFFF"/>
                </a:solidFill>
              </a:rPr>
              <a:t>RNTC’s</a:t>
            </a:r>
          </a:p>
        </p:txBody>
      </p:sp>
      <p:sp>
        <p:nvSpPr>
          <p:cNvPr id="18" name="Ovaal 17"/>
          <p:cNvSpPr/>
          <p:nvPr/>
        </p:nvSpPr>
        <p:spPr>
          <a:xfrm>
            <a:off x="628651" y="5951867"/>
            <a:ext cx="1114424" cy="8022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groep</a:t>
            </a:r>
          </a:p>
        </p:txBody>
      </p:sp>
      <p:sp>
        <p:nvSpPr>
          <p:cNvPr id="19" name="Ovaal 18"/>
          <p:cNvSpPr/>
          <p:nvPr/>
        </p:nvSpPr>
        <p:spPr>
          <a:xfrm>
            <a:off x="2333625" y="5951867"/>
            <a:ext cx="1047750" cy="8022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groep</a:t>
            </a:r>
          </a:p>
        </p:txBody>
      </p:sp>
      <p:sp>
        <p:nvSpPr>
          <p:cNvPr id="20" name="Ovaal 19"/>
          <p:cNvSpPr/>
          <p:nvPr/>
        </p:nvSpPr>
        <p:spPr>
          <a:xfrm>
            <a:off x="4029075" y="5951867"/>
            <a:ext cx="1104900" cy="8022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groep</a:t>
            </a:r>
          </a:p>
        </p:txBody>
      </p:sp>
      <p:sp>
        <p:nvSpPr>
          <p:cNvPr id="21" name="Ovaal 20"/>
          <p:cNvSpPr/>
          <p:nvPr/>
        </p:nvSpPr>
        <p:spPr>
          <a:xfrm>
            <a:off x="5772150" y="5951867"/>
            <a:ext cx="1038225" cy="8022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groep</a:t>
            </a:r>
          </a:p>
        </p:txBody>
      </p:sp>
      <p:sp>
        <p:nvSpPr>
          <p:cNvPr id="7" name="Tekstvak 6"/>
          <p:cNvSpPr txBox="1"/>
          <p:nvPr/>
        </p:nvSpPr>
        <p:spPr>
          <a:xfrm>
            <a:off x="2907665" y="5483737"/>
            <a:ext cx="2438241" cy="380397"/>
          </a:xfrm>
          <a:prstGeom prst="rect">
            <a:avLst/>
          </a:prstGeom>
          <a:noFill/>
        </p:spPr>
        <p:txBody>
          <a:bodyPr wrap="none" lIns="102398" tIns="51199" rIns="102398" bIns="51199" rtlCol="0">
            <a:spAutoFit/>
          </a:bodyPr>
          <a:lstStyle/>
          <a:p>
            <a:pPr algn="l" fontAlgn="auto">
              <a:spcBef>
                <a:spcPts val="0"/>
              </a:spcBef>
              <a:spcAft>
                <a:spcPts val="0"/>
              </a:spcAft>
            </a:pPr>
            <a:r>
              <a:rPr lang="nl-NL" dirty="0" smtClean="0">
                <a:solidFill>
                  <a:prstClr val="black"/>
                </a:solidFill>
                <a:latin typeface="Arial"/>
              </a:rPr>
              <a:t>Regionale Admiraliteit</a:t>
            </a:r>
            <a:endParaRPr lang="nl-NL" dirty="0">
              <a:solidFill>
                <a:prstClr val="black"/>
              </a:solidFill>
              <a:latin typeface="Arial"/>
            </a:endParaRPr>
          </a:p>
        </p:txBody>
      </p:sp>
      <p:sp>
        <p:nvSpPr>
          <p:cNvPr id="8" name="Afgeronde rechthoek 7"/>
          <p:cNvSpPr/>
          <p:nvPr/>
        </p:nvSpPr>
        <p:spPr>
          <a:xfrm>
            <a:off x="3790914" y="1285336"/>
            <a:ext cx="1585104" cy="5572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26" name="Afgeronde rechthoek 25"/>
          <p:cNvSpPr/>
          <p:nvPr/>
        </p:nvSpPr>
        <p:spPr>
          <a:xfrm>
            <a:off x="347344" y="1285336"/>
            <a:ext cx="1585104" cy="5572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28" name="Afgeronde rechthoek 27"/>
          <p:cNvSpPr/>
          <p:nvPr/>
        </p:nvSpPr>
        <p:spPr>
          <a:xfrm>
            <a:off x="2064217" y="1299065"/>
            <a:ext cx="1585104" cy="5572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29" name="Afgeronde rechthoek 28"/>
          <p:cNvSpPr/>
          <p:nvPr/>
        </p:nvSpPr>
        <p:spPr>
          <a:xfrm>
            <a:off x="5519338" y="1285336"/>
            <a:ext cx="1585104" cy="5572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31" name="Ovaal 30"/>
          <p:cNvSpPr/>
          <p:nvPr/>
        </p:nvSpPr>
        <p:spPr>
          <a:xfrm>
            <a:off x="7448550" y="5951867"/>
            <a:ext cx="1019175" cy="8022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02398" tIns="51199" rIns="102398" bIns="51199" rtlCol="0" anchor="ctr"/>
          <a:lstStyle/>
          <a:p>
            <a:pPr fontAlgn="auto">
              <a:spcBef>
                <a:spcPts val="0"/>
              </a:spcBef>
              <a:spcAft>
                <a:spcPts val="0"/>
              </a:spcAft>
            </a:pPr>
            <a:r>
              <a:rPr lang="nl-NL" sz="1400" dirty="0">
                <a:solidFill>
                  <a:prstClr val="white"/>
                </a:solidFill>
              </a:rPr>
              <a:t>groep</a:t>
            </a:r>
          </a:p>
        </p:txBody>
      </p:sp>
      <p:sp>
        <p:nvSpPr>
          <p:cNvPr id="33" name="Stroomdiagram: Beslissing 32"/>
          <p:cNvSpPr/>
          <p:nvPr/>
        </p:nvSpPr>
        <p:spPr>
          <a:xfrm>
            <a:off x="7188253" y="4412411"/>
            <a:ext cx="1736457" cy="1276710"/>
          </a:xfrm>
          <a:prstGeom prst="flowChartDecision">
            <a:avLst/>
          </a:prstGeom>
        </p:spPr>
        <p:style>
          <a:lnRef idx="1">
            <a:schemeClr val="accent2"/>
          </a:lnRef>
          <a:fillRef idx="2">
            <a:schemeClr val="accent2"/>
          </a:fillRef>
          <a:effectRef idx="1">
            <a:schemeClr val="accent2"/>
          </a:effectRef>
          <a:fontRef idx="minor">
            <a:schemeClr val="dk1"/>
          </a:fontRef>
        </p:style>
        <p:txBody>
          <a:bodyPr lIns="102398" tIns="51199" rIns="102398" bIns="51199" rtlCol="0" anchor="ctr"/>
          <a:lstStyle/>
          <a:p>
            <a:pPr fontAlgn="auto">
              <a:spcBef>
                <a:spcPts val="0"/>
              </a:spcBef>
              <a:spcAft>
                <a:spcPts val="0"/>
              </a:spcAft>
            </a:pPr>
            <a:r>
              <a:rPr lang="nl-NL" sz="1200" dirty="0">
                <a:solidFill>
                  <a:srgbClr val="FFFFFF"/>
                </a:solidFill>
              </a:rPr>
              <a:t>Spelteam RA</a:t>
            </a:r>
          </a:p>
        </p:txBody>
      </p:sp>
      <p:sp>
        <p:nvSpPr>
          <p:cNvPr id="34" name="Afgeronde rechthoek 33"/>
          <p:cNvSpPr/>
          <p:nvPr/>
        </p:nvSpPr>
        <p:spPr>
          <a:xfrm>
            <a:off x="7188254" y="1285336"/>
            <a:ext cx="1585104" cy="5572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3" name="Tekstvak 2"/>
          <p:cNvSpPr txBox="1"/>
          <p:nvPr/>
        </p:nvSpPr>
        <p:spPr>
          <a:xfrm>
            <a:off x="2721983" y="985598"/>
            <a:ext cx="3518728" cy="411175"/>
          </a:xfrm>
          <a:prstGeom prst="rect">
            <a:avLst/>
          </a:prstGeom>
          <a:noFill/>
        </p:spPr>
        <p:txBody>
          <a:bodyPr wrap="none" lIns="102398" tIns="51199" rIns="102398" bIns="51199" rtlCol="0">
            <a:spAutoFit/>
          </a:bodyPr>
          <a:lstStyle/>
          <a:p>
            <a:pPr algn="l" fontAlgn="auto">
              <a:spcBef>
                <a:spcPts val="0"/>
              </a:spcBef>
              <a:spcAft>
                <a:spcPts val="0"/>
              </a:spcAft>
            </a:pPr>
            <a:r>
              <a:rPr lang="nl-NL" sz="2000" dirty="0">
                <a:solidFill>
                  <a:srgbClr val="FFFFFF"/>
                </a:solidFill>
                <a:latin typeface="Arial"/>
              </a:rPr>
              <a:t>Landelijk Netwerk Waterwerk</a:t>
            </a:r>
          </a:p>
        </p:txBody>
      </p:sp>
    </p:spTree>
    <p:extLst>
      <p:ext uri="{BB962C8B-B14F-4D97-AF65-F5344CB8AC3E}">
        <p14:creationId xmlns:p14="http://schemas.microsoft.com/office/powerpoint/2010/main" val="241860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60" grpId="0" animBg="1"/>
      <p:bldP spid="61" grpId="0" animBg="1"/>
      <p:bldP spid="62" grpId="0" animBg="1"/>
      <p:bldP spid="63" grpId="0" animBg="1"/>
      <p:bldP spid="64" grpId="0" animBg="1"/>
      <p:bldP spid="54" grpId="0" animBg="1"/>
      <p:bldP spid="55" grpId="0" animBg="1"/>
      <p:bldP spid="56" grpId="0" animBg="1"/>
      <p:bldP spid="57" grpId="0" animBg="1"/>
      <p:bldP spid="58" grpId="0" animBg="1"/>
      <p:bldP spid="5" grpId="0" animBg="1"/>
      <p:bldP spid="59" grpId="0" animBg="1"/>
      <p:bldP spid="66" grpId="0" animBg="1"/>
      <p:bldP spid="67" grpId="0" animBg="1"/>
      <p:bldP spid="18" grpId="0" animBg="1"/>
      <p:bldP spid="19" grpId="0" animBg="1"/>
      <p:bldP spid="20" grpId="0" animBg="1"/>
      <p:bldP spid="21" grpId="0" animBg="1"/>
      <p:bldP spid="7" grpId="0"/>
      <p:bldP spid="8" grpId="0" animBg="1"/>
      <p:bldP spid="26" grpId="0" animBg="1"/>
      <p:bldP spid="28" grpId="0" animBg="1"/>
      <p:bldP spid="29" grpId="0" animBg="1"/>
      <p:bldP spid="31"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10DD6A2C-2FA8-43D7-B80C-BB7F3EE78460}" type="slidenum">
              <a:rPr lang="nl-NL" sz="1100"/>
              <a:pPr eaLnBrk="1" hangingPunct="1"/>
              <a:t>2</a:t>
            </a:fld>
            <a:endParaRPr lang="nl-NL" sz="1100"/>
          </a:p>
        </p:txBody>
      </p:sp>
      <p:sp>
        <p:nvSpPr>
          <p:cNvPr id="76803"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D3BAF27E-8774-47D0-97A2-295B2332546E}" type="slidenum">
              <a:rPr lang="nl-NL" sz="1100" b="1"/>
              <a:pPr algn="r" eaLnBrk="1" hangingPunct="1"/>
              <a:t>2</a:t>
            </a:fld>
            <a:endParaRPr lang="nl-NL" sz="1100" b="1"/>
          </a:p>
        </p:txBody>
      </p:sp>
      <p:sp>
        <p:nvSpPr>
          <p:cNvPr id="76804" name="Text Box 7"/>
          <p:cNvSpPr txBox="1">
            <a:spLocks noChangeArrowheads="1"/>
          </p:cNvSpPr>
          <p:nvPr/>
        </p:nvSpPr>
        <p:spPr bwMode="auto">
          <a:xfrm>
            <a:off x="200028" y="971553"/>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AGENDA</a:t>
            </a:r>
            <a:endParaRPr lang="en-US" sz="2000" b="1">
              <a:solidFill>
                <a:srgbClr val="0066FF"/>
              </a:solidFill>
            </a:endParaRPr>
          </a:p>
        </p:txBody>
      </p:sp>
      <p:sp>
        <p:nvSpPr>
          <p:cNvPr id="76805"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6806"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6808"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Rectangle 56"/>
          <p:cNvSpPr>
            <a:spLocks noChangeArrowheads="1"/>
          </p:cNvSpPr>
          <p:nvPr/>
        </p:nvSpPr>
        <p:spPr bwMode="auto">
          <a:xfrm>
            <a:off x="488953" y="1770609"/>
            <a:ext cx="8761413" cy="415498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indent="512051" algn="l"/>
            <a:r>
              <a:rPr lang="nl-NL" b="1" dirty="0"/>
              <a:t>  9.30 uur	Ontvangst met koffie</a:t>
            </a:r>
          </a:p>
          <a:p>
            <a:pPr indent="512051" algn="l"/>
            <a:r>
              <a:rPr lang="nl-NL" b="1" dirty="0"/>
              <a:t>10.00 uur	Opening en welkomstwoord</a:t>
            </a:r>
          </a:p>
          <a:p>
            <a:pPr indent="512051" algn="l"/>
            <a:r>
              <a:rPr lang="nl-NL" b="1" dirty="0"/>
              <a:t>10.05 uur	Algemene zaken (LA &amp; de Wachtschepencommissie, status </a:t>
            </a:r>
            <a:r>
              <a:rPr lang="nl-NL" b="1" dirty="0" smtClean="0"/>
              <a:t>	</a:t>
            </a:r>
          </a:p>
          <a:p>
            <a:pPr indent="512051" algn="l"/>
            <a:r>
              <a:rPr lang="nl-NL" b="1" dirty="0" smtClean="0"/>
              <a:t>                         sleepontheffing</a:t>
            </a:r>
            <a:r>
              <a:rPr lang="nl-NL" b="1" dirty="0"/>
              <a:t>, </a:t>
            </a:r>
            <a:r>
              <a:rPr lang="nl-NL" b="1" dirty="0" smtClean="0"/>
              <a:t>Wachtschepen</a:t>
            </a:r>
            <a:r>
              <a:rPr lang="nl-NL" b="1" dirty="0"/>
              <a:t>, vaarbevoegdheden etc.)  </a:t>
            </a:r>
            <a:endParaRPr lang="nl-NL" b="1" dirty="0" smtClean="0"/>
          </a:p>
          <a:p>
            <a:pPr indent="512051" algn="l"/>
            <a:r>
              <a:rPr lang="nl-NL" b="1" dirty="0"/>
              <a:t> </a:t>
            </a:r>
            <a:r>
              <a:rPr lang="nl-NL" b="1" dirty="0" smtClean="0"/>
              <a:t>                        (John </a:t>
            </a:r>
            <a:r>
              <a:rPr lang="nl-NL" b="1" dirty="0" err="1" smtClean="0"/>
              <a:t>Licher</a:t>
            </a:r>
            <a:r>
              <a:rPr lang="nl-NL" b="1" dirty="0" smtClean="0"/>
              <a:t>/Robert Agterberg)</a:t>
            </a:r>
            <a:endParaRPr lang="nl-NL" b="1" dirty="0"/>
          </a:p>
          <a:p>
            <a:pPr indent="512051" algn="l"/>
            <a:r>
              <a:rPr lang="nl-NL" b="1" dirty="0" smtClean="0"/>
              <a:t>10.45 </a:t>
            </a:r>
            <a:r>
              <a:rPr lang="nl-NL" b="1" dirty="0"/>
              <a:t>uur	</a:t>
            </a:r>
            <a:r>
              <a:rPr lang="nl-NL" b="1" dirty="0" smtClean="0"/>
              <a:t>presentatie groepen met verbouwing van hun wachtschepen.</a:t>
            </a:r>
          </a:p>
          <a:p>
            <a:pPr indent="512051" algn="l"/>
            <a:r>
              <a:rPr lang="nl-NL" b="1" dirty="0" smtClean="0"/>
              <a:t>11.15 </a:t>
            </a:r>
            <a:r>
              <a:rPr lang="nl-NL" b="1" dirty="0"/>
              <a:t>uur	</a:t>
            </a:r>
            <a:r>
              <a:rPr lang="nl-NL" b="1" dirty="0" smtClean="0"/>
              <a:t>Motordrijver aan boord van scouting wachtschepen.</a:t>
            </a:r>
            <a:endParaRPr lang="nl-NL" b="1" dirty="0"/>
          </a:p>
          <a:p>
            <a:pPr indent="512051" algn="l"/>
            <a:r>
              <a:rPr lang="nl-NL" b="1" dirty="0"/>
              <a:t>12.00 uur	Lunchpauze</a:t>
            </a:r>
          </a:p>
          <a:p>
            <a:pPr indent="512051" algn="l"/>
            <a:r>
              <a:rPr lang="nl-NL" b="1" dirty="0"/>
              <a:t>12.45 uur	</a:t>
            </a:r>
            <a:r>
              <a:rPr lang="nl-NL" b="1" dirty="0" smtClean="0"/>
              <a:t>Vernieuwing motorbootlijn CWO, GPB 40+ (Leon van Minderhoud)</a:t>
            </a:r>
          </a:p>
          <a:p>
            <a:pPr indent="512051" algn="l"/>
            <a:r>
              <a:rPr lang="nl-NL" b="1" dirty="0" smtClean="0"/>
              <a:t>13.15 uur</a:t>
            </a:r>
            <a:r>
              <a:rPr lang="nl-NL" b="1" dirty="0"/>
              <a:t>	</a:t>
            </a:r>
            <a:r>
              <a:rPr lang="nl-NL" b="1" dirty="0" smtClean="0"/>
              <a:t>varen doe je samen (VDJS Aart Verschoor)</a:t>
            </a:r>
          </a:p>
          <a:p>
            <a:pPr indent="512051" algn="l"/>
            <a:r>
              <a:rPr lang="nl-NL" b="1" dirty="0" smtClean="0"/>
              <a:t>13.45 uur	wat is de functie van smeerolie in de motoren (</a:t>
            </a:r>
            <a:r>
              <a:rPr lang="nl-NL" b="1" dirty="0" err="1" smtClean="0"/>
              <a:t>Gerle</a:t>
            </a:r>
            <a:r>
              <a:rPr lang="nl-NL" b="1" dirty="0" smtClean="0"/>
              <a:t> Blaak DEX olie)</a:t>
            </a:r>
            <a:endParaRPr lang="nl-NL" b="1" dirty="0"/>
          </a:p>
          <a:p>
            <a:pPr indent="512051" algn="l"/>
            <a:r>
              <a:rPr lang="nl-NL" b="1" dirty="0" smtClean="0"/>
              <a:t>14.15 uur</a:t>
            </a:r>
            <a:r>
              <a:rPr lang="nl-NL" b="1" dirty="0"/>
              <a:t>	</a:t>
            </a:r>
            <a:r>
              <a:rPr lang="nl-NL" b="1" dirty="0" smtClean="0"/>
              <a:t>Evaluatie wachtschepen op het </a:t>
            </a:r>
            <a:r>
              <a:rPr lang="nl-NL" b="1" dirty="0" err="1" smtClean="0"/>
              <a:t>NaWaKa</a:t>
            </a:r>
            <a:r>
              <a:rPr lang="nl-NL" b="1" dirty="0" smtClean="0"/>
              <a:t> 2018</a:t>
            </a:r>
          </a:p>
          <a:p>
            <a:pPr indent="512051" algn="l"/>
            <a:r>
              <a:rPr lang="nl-NL" b="1" dirty="0" smtClean="0"/>
              <a:t>14.30 uur 	wat te doen met hijsinstallaties aan boord.</a:t>
            </a:r>
            <a:endParaRPr lang="nl-NL" b="1" dirty="0"/>
          </a:p>
          <a:p>
            <a:pPr indent="512051" algn="l"/>
            <a:r>
              <a:rPr lang="nl-NL" b="1" dirty="0"/>
              <a:t>15.00 uur	Mogelijkheid tot vragen stellen</a:t>
            </a:r>
          </a:p>
          <a:p>
            <a:pPr indent="512051" algn="l"/>
            <a:r>
              <a:rPr lang="nl-NL" b="1" dirty="0"/>
              <a:t> 		Sluiting</a:t>
            </a:r>
          </a:p>
        </p:txBody>
      </p:sp>
      <p:sp>
        <p:nvSpPr>
          <p:cNvPr id="7681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smtClean="0"/>
              <a:t>Beslissingen</a:t>
            </a:r>
            <a:endParaRPr lang="nl-NL" dirty="0"/>
          </a:p>
        </p:txBody>
      </p:sp>
      <p:sp>
        <p:nvSpPr>
          <p:cNvPr id="4" name="Tekstvak 3"/>
          <p:cNvSpPr txBox="1"/>
          <p:nvPr/>
        </p:nvSpPr>
        <p:spPr>
          <a:xfrm>
            <a:off x="376088" y="1696067"/>
            <a:ext cx="8344169" cy="3488940"/>
          </a:xfrm>
          <a:prstGeom prst="rect">
            <a:avLst/>
          </a:prstGeom>
          <a:noFill/>
        </p:spPr>
        <p:txBody>
          <a:bodyPr wrap="square" lIns="102398" tIns="51199" rIns="102398" bIns="51199" rtlCol="0">
            <a:spAutoFit/>
          </a:bodyPr>
          <a:lstStyle/>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Beslissingen worden bij voorkeur zo laag mogelijk in de organisatie genomen</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Er moet zoveel mogelijk participatief gewerkt te worden</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Afgewogen moet worden welke belanghebbenden meegenomen moeten worden in de beslissing</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Sommige beslissingen liggen dus binnen de kaders van een eigen team (kleur insignes binnen team spel), </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Sommige beslissingen neemt het landelijk bestuur </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Alle grote beleidswijzigingen gaan richting LR</a:t>
            </a:r>
          </a:p>
          <a:p>
            <a:pPr algn="l" fontAlgn="auto">
              <a:spcBef>
                <a:spcPts val="0"/>
              </a:spcBef>
              <a:spcAft>
                <a:spcPts val="0"/>
              </a:spcAft>
            </a:pPr>
            <a:r>
              <a:rPr lang="nl-NL" sz="2000" dirty="0">
                <a:solidFill>
                  <a:prstClr val="black"/>
                </a:solidFill>
                <a:latin typeface="Arial"/>
              </a:rPr>
              <a:t> </a:t>
            </a:r>
          </a:p>
          <a:p>
            <a:pPr marL="320032" indent="-320032" algn="l" fontAlgn="auto">
              <a:spcBef>
                <a:spcPts val="0"/>
              </a:spcBef>
              <a:spcAft>
                <a:spcPts val="0"/>
              </a:spcAft>
              <a:buFont typeface="Arial" panose="020B0604020202020204" pitchFamily="34" charset="0"/>
              <a:buChar char="•"/>
            </a:pPr>
            <a:endParaRPr lang="nl-NL" sz="2000" dirty="0">
              <a:solidFill>
                <a:prstClr val="black"/>
              </a:solidFill>
              <a:latin typeface="Arial"/>
            </a:endParaRPr>
          </a:p>
        </p:txBody>
      </p:sp>
    </p:spTree>
    <p:extLst>
      <p:ext uri="{BB962C8B-B14F-4D97-AF65-F5344CB8AC3E}">
        <p14:creationId xmlns:p14="http://schemas.microsoft.com/office/powerpoint/2010/main" val="35621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3600" dirty="0" smtClean="0"/>
              <a:t>Structuur van het waterwerk</a:t>
            </a:r>
            <a:endParaRPr lang="nl-NL" sz="3600" dirty="0"/>
          </a:p>
        </p:txBody>
      </p:sp>
      <p:sp>
        <p:nvSpPr>
          <p:cNvPr id="3" name="Ondertitel 2"/>
          <p:cNvSpPr>
            <a:spLocks noGrp="1"/>
          </p:cNvSpPr>
          <p:nvPr>
            <p:ph type="subTitle" idx="1"/>
          </p:nvPr>
        </p:nvSpPr>
        <p:spPr/>
        <p:txBody>
          <a:bodyPr/>
          <a:lstStyle/>
          <a:p>
            <a:r>
              <a:rPr lang="nl-NL" dirty="0" smtClean="0"/>
              <a:t>Van oud naar nieuw</a:t>
            </a:r>
            <a:endParaRPr lang="nl-NL" dirty="0"/>
          </a:p>
        </p:txBody>
      </p:sp>
      <p:sp>
        <p:nvSpPr>
          <p:cNvPr id="5" name="Rechthoek 4"/>
          <p:cNvSpPr/>
          <p:nvPr/>
        </p:nvSpPr>
        <p:spPr>
          <a:xfrm>
            <a:off x="2853898" y="4917057"/>
            <a:ext cx="3242115" cy="1026728"/>
          </a:xfrm>
          <a:prstGeom prst="rect">
            <a:avLst/>
          </a:prstGeom>
          <a:noFill/>
        </p:spPr>
        <p:txBody>
          <a:bodyPr wrap="none" lIns="102398" tIns="51199" rIns="102398" bIns="51199">
            <a:spAutoFit/>
          </a:bodyPr>
          <a:lstStyle/>
          <a:p>
            <a:pPr fontAlgn="auto">
              <a:spcBef>
                <a:spcPts val="0"/>
              </a:spcBef>
              <a:spcAft>
                <a:spcPts val="0"/>
              </a:spcAft>
            </a:pPr>
            <a:r>
              <a:rPr lang="nl-NL" sz="6000" b="1" dirty="0">
                <a:ln w="22225">
                  <a:solidFill>
                    <a:srgbClr val="1A368D"/>
                  </a:solidFill>
                  <a:prstDash val="solid"/>
                </a:ln>
                <a:solidFill>
                  <a:srgbClr val="1A368D">
                    <a:lumMod val="40000"/>
                    <a:lumOff val="60000"/>
                  </a:srgbClr>
                </a:solidFill>
                <a:latin typeface="Arial"/>
              </a:rPr>
              <a:t>Vragen?</a:t>
            </a:r>
          </a:p>
        </p:txBody>
      </p:sp>
    </p:spTree>
    <p:extLst>
      <p:ext uri="{BB962C8B-B14F-4D97-AF65-F5344CB8AC3E}">
        <p14:creationId xmlns:p14="http://schemas.microsoft.com/office/powerpoint/2010/main" val="1154594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22</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22</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6" name="Tekstvak 5"/>
          <p:cNvSpPr txBox="1"/>
          <p:nvPr/>
        </p:nvSpPr>
        <p:spPr>
          <a:xfrm>
            <a:off x="1095378" y="1962150"/>
            <a:ext cx="6613525" cy="5366377"/>
          </a:xfrm>
          <a:prstGeom prst="rect">
            <a:avLst/>
          </a:prstGeom>
          <a:noFill/>
        </p:spPr>
        <p:txBody>
          <a:bodyPr wrap="square" lIns="102398" tIns="51199" rIns="102398" bIns="51199" rtlCol="0">
            <a:spAutoFit/>
          </a:bodyPr>
          <a:lstStyle/>
          <a:p>
            <a:pPr algn="l"/>
            <a:r>
              <a:rPr lang="nl-NL" b="1" dirty="0" smtClean="0"/>
              <a:t>Werkgroep Wachtschepen Scouting Nederland</a:t>
            </a:r>
          </a:p>
          <a:p>
            <a:pPr algn="l"/>
            <a:endParaRPr lang="nl-NL" b="1" dirty="0"/>
          </a:p>
          <a:p>
            <a:pPr marL="320032" indent="-320032" algn="l">
              <a:buFont typeface="Arial" pitchFamily="34" charset="0"/>
              <a:buChar char="•"/>
            </a:pPr>
            <a:r>
              <a:rPr lang="nl-NL" dirty="0" smtClean="0"/>
              <a:t>In het leven geroepen om de veiligheid aan boord van scouting wachtschepen te borgen.</a:t>
            </a:r>
          </a:p>
          <a:p>
            <a:pPr marL="320032" indent="-320032" algn="l">
              <a:buFont typeface="Arial" pitchFamily="34" charset="0"/>
              <a:buChar char="•"/>
            </a:pPr>
            <a:r>
              <a:rPr lang="nl-NL" dirty="0" smtClean="0"/>
              <a:t>Groepen informeren over de ontwikkelingen m.b.t. wetgeving e.d.</a:t>
            </a:r>
          </a:p>
          <a:p>
            <a:pPr marL="320032" indent="-320032" algn="l">
              <a:buFont typeface="Arial" pitchFamily="34" charset="0"/>
              <a:buChar char="•"/>
            </a:pPr>
            <a:r>
              <a:rPr lang="nl-NL" dirty="0" smtClean="0"/>
              <a:t>Richtlijnen op te stellen over de technische eisen van een scouting wachtschip.</a:t>
            </a:r>
          </a:p>
          <a:p>
            <a:pPr marL="320032" indent="-320032" algn="l">
              <a:buFont typeface="Arial" pitchFamily="34" charset="0"/>
              <a:buChar char="•"/>
            </a:pPr>
            <a:r>
              <a:rPr lang="nl-NL" dirty="0" smtClean="0"/>
              <a:t>Periodiek keuringen uit te voeren om de veiligheid te toetsen.</a:t>
            </a:r>
          </a:p>
          <a:p>
            <a:pPr marL="320032" indent="-320032" algn="l">
              <a:buFont typeface="Arial" pitchFamily="34" charset="0"/>
              <a:buChar char="•"/>
            </a:pPr>
            <a:endParaRPr lang="nl-NL" dirty="0"/>
          </a:p>
          <a:p>
            <a:pPr algn="l"/>
            <a:r>
              <a:rPr lang="nl-NL" b="1" dirty="0" smtClean="0"/>
              <a:t>Waar Staan we nu?</a:t>
            </a:r>
          </a:p>
          <a:p>
            <a:pPr algn="l"/>
            <a:endParaRPr lang="nl-NL" b="1" dirty="0"/>
          </a:p>
          <a:p>
            <a:pPr marL="320032" indent="-320032" algn="l">
              <a:buFont typeface="Arial" pitchFamily="34" charset="0"/>
              <a:buChar char="•"/>
            </a:pPr>
            <a:r>
              <a:rPr lang="nl-NL" dirty="0" smtClean="0"/>
              <a:t>De wetgeving heeft ons achterhaald, CBB vanaf 1 januari 2019.</a:t>
            </a:r>
          </a:p>
          <a:p>
            <a:pPr marL="320032" indent="-320032" algn="l">
              <a:buFont typeface="Arial" pitchFamily="34" charset="0"/>
              <a:buChar char="•"/>
            </a:pPr>
            <a:r>
              <a:rPr lang="nl-NL" dirty="0" smtClean="0"/>
              <a:t>Ondersteuning van de groepen met wachtschepen.</a:t>
            </a:r>
          </a:p>
          <a:p>
            <a:pPr marL="320032" indent="-320032" algn="l">
              <a:buFont typeface="Arial" pitchFamily="34" charset="0"/>
              <a:buChar char="•"/>
            </a:pPr>
            <a:r>
              <a:rPr lang="nl-NL" dirty="0" smtClean="0"/>
              <a:t>Periodieke keuringen op veiligheid van opvarenden (leden).</a:t>
            </a:r>
          </a:p>
          <a:p>
            <a:pPr marL="320032" indent="-320032" algn="l">
              <a:buFont typeface="Arial" pitchFamily="34" charset="0"/>
              <a:buChar char="•"/>
            </a:pPr>
            <a:r>
              <a:rPr lang="nl-NL" dirty="0" smtClean="0"/>
              <a:t>Groepen blijven informeren over de ontwikkelingen binnen de scheepsvaart</a:t>
            </a:r>
          </a:p>
          <a:p>
            <a:pPr marL="320032" indent="-320032" algn="l">
              <a:buFont typeface="Arial" pitchFamily="34" charset="0"/>
              <a:buChar char="•"/>
            </a:pPr>
            <a:endParaRPr lang="nl-NL" dirty="0" smtClean="0"/>
          </a:p>
          <a:p>
            <a:pPr algn="l"/>
            <a:endParaRPr lang="nl-NL" dirty="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23</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23</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1648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8726" y="1384299"/>
            <a:ext cx="6334124" cy="49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40764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C3A37805-EBC8-42A2-AE75-B37018518362}" type="slidenum">
              <a:rPr lang="nl-NL" sz="1100"/>
              <a:pPr eaLnBrk="1" hangingPunct="1"/>
              <a:t>24</a:t>
            </a:fld>
            <a:endParaRPr lang="nl-NL" sz="1100"/>
          </a:p>
        </p:txBody>
      </p:sp>
      <p:sp>
        <p:nvSpPr>
          <p:cNvPr id="7987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2E4B4DF1-AC4B-4408-9BC9-CE5B187F650F}" type="slidenum">
              <a:rPr lang="nl-NL" sz="1100" b="1"/>
              <a:pPr algn="r" eaLnBrk="1" hangingPunct="1"/>
              <a:t>24</a:t>
            </a:fld>
            <a:endParaRPr lang="nl-NL" sz="1100" b="1"/>
          </a:p>
        </p:txBody>
      </p:sp>
      <p:sp>
        <p:nvSpPr>
          <p:cNvPr id="79876"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9877"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9878"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98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9883"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2273300" y="2346574"/>
            <a:ext cx="4572000" cy="1211394"/>
          </a:xfrm>
          <a:prstGeom prst="rect">
            <a:avLst/>
          </a:prstGeom>
        </p:spPr>
        <p:txBody>
          <a:bodyPr lIns="102398" tIns="51199" rIns="102398" bIns="51199">
            <a:spAutoFit/>
          </a:bodyPr>
          <a:lstStyle/>
          <a:p>
            <a:r>
              <a:rPr lang="nl-NL" b="1" dirty="0"/>
              <a:t>Europese standaard tot vaststelling van de</a:t>
            </a:r>
          </a:p>
          <a:p>
            <a:r>
              <a:rPr lang="nl-NL" b="1" dirty="0"/>
              <a:t>technische voorschriften voor</a:t>
            </a:r>
          </a:p>
          <a:p>
            <a:r>
              <a:rPr lang="nl-NL" b="1" dirty="0"/>
              <a:t>binnenschepen</a:t>
            </a:r>
          </a:p>
          <a:p>
            <a:r>
              <a:rPr lang="nl-NL" b="1" dirty="0"/>
              <a:t>(ES-TRIN) </a:t>
            </a:r>
          </a:p>
        </p:txBody>
      </p:sp>
      <p:sp>
        <p:nvSpPr>
          <p:cNvPr id="3" name="Rechthoek 2"/>
          <p:cNvSpPr/>
          <p:nvPr/>
        </p:nvSpPr>
        <p:spPr>
          <a:xfrm>
            <a:off x="866778" y="3694066"/>
            <a:ext cx="7191375" cy="1764585"/>
          </a:xfrm>
          <a:prstGeom prst="rect">
            <a:avLst/>
          </a:prstGeom>
        </p:spPr>
        <p:txBody>
          <a:bodyPr wrap="square" lIns="102398" tIns="51199" rIns="102398" bIns="51199">
            <a:spAutoFit/>
          </a:bodyPr>
          <a:lstStyle/>
          <a:p>
            <a:r>
              <a:rPr lang="nl-NL" dirty="0"/>
              <a:t>Vanaf oktober 2018 wordt in zowel EU- als CCR-regelgeving naar deze standaard verwezen. Verder wordt in dit artikel aandacht besteed aan de aanvaarding door het CESNI Comité van ES-TRIN 2019. Beoogd is dat in deze standaard diverse oplossingen komen te staan voor knelpunten van sommige overgangsbepalingen, bijvoorbeeld het voldoen aan de geluidseisen voor schepen die gebouwd zijn voor 1976.</a:t>
            </a:r>
          </a:p>
        </p:txBody>
      </p:sp>
      <p:sp>
        <p:nvSpPr>
          <p:cNvPr id="5" name="Rechthoek 4"/>
          <p:cNvSpPr/>
          <p:nvPr/>
        </p:nvSpPr>
        <p:spPr>
          <a:xfrm>
            <a:off x="257175" y="5154994"/>
            <a:ext cx="8305800" cy="1211394"/>
          </a:xfrm>
          <a:prstGeom prst="rect">
            <a:avLst/>
          </a:prstGeom>
        </p:spPr>
        <p:txBody>
          <a:bodyPr wrap="square" lIns="102398" tIns="51199" rIns="102398" bIns="51199">
            <a:spAutoFit/>
          </a:bodyPr>
          <a:lstStyle/>
          <a:p>
            <a:r>
              <a:rPr lang="nl-NL" b="1" dirty="0"/>
              <a:t>HOOFDSTUK 26 BIJZONDERE BEPALINGEN VOOR </a:t>
            </a:r>
            <a:r>
              <a:rPr lang="nl-NL" b="1" dirty="0" smtClean="0"/>
              <a:t>PLEZIERVAARTUIGEN</a:t>
            </a:r>
            <a:r>
              <a:rPr lang="nl-NL" dirty="0" smtClean="0"/>
              <a:t>...................... </a:t>
            </a:r>
            <a:r>
              <a:rPr lang="nl-NL" dirty="0"/>
              <a:t>169</a:t>
            </a:r>
          </a:p>
          <a:p>
            <a:r>
              <a:rPr lang="nl-NL" dirty="0"/>
              <a:t>Artikel 26.01 Toepasselijkheid van Deel II </a:t>
            </a:r>
            <a:r>
              <a:rPr lang="nl-NL" dirty="0" smtClean="0"/>
              <a:t>………..………….................................................. </a:t>
            </a:r>
            <a:r>
              <a:rPr lang="nl-NL" dirty="0"/>
              <a:t>169</a:t>
            </a:r>
          </a:p>
        </p:txBody>
      </p:sp>
    </p:spTree>
    <p:extLst>
      <p:ext uri="{BB962C8B-B14F-4D97-AF65-F5344CB8AC3E}">
        <p14:creationId xmlns:p14="http://schemas.microsoft.com/office/powerpoint/2010/main" val="203810888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36BDF289-6595-4FD6-B15D-E4E9DEC99F00}" type="slidenum">
              <a:rPr lang="nl-NL" sz="1100"/>
              <a:pPr eaLnBrk="1" hangingPunct="1"/>
              <a:t>25</a:t>
            </a:fld>
            <a:endParaRPr lang="nl-NL" sz="1100"/>
          </a:p>
        </p:txBody>
      </p:sp>
      <p:sp>
        <p:nvSpPr>
          <p:cNvPr id="80899"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3F4680E8-F954-470F-89E7-86109ABEB1C8}" type="slidenum">
              <a:rPr lang="nl-NL" sz="1100" b="1"/>
              <a:pPr algn="r" eaLnBrk="1" hangingPunct="1"/>
              <a:t>25</a:t>
            </a:fld>
            <a:endParaRPr lang="nl-NL" sz="1100" b="1"/>
          </a:p>
        </p:txBody>
      </p:sp>
      <p:sp>
        <p:nvSpPr>
          <p:cNvPr id="80900"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8090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090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09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80907"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163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740" y="1538289"/>
            <a:ext cx="595312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359FE40F-5CAE-4884-830B-ED8EA62BB6FE}" type="slidenum">
              <a:rPr lang="nl-NL" sz="1100"/>
              <a:pPr eaLnBrk="1" hangingPunct="1"/>
              <a:t>26</a:t>
            </a:fld>
            <a:endParaRPr lang="nl-NL" sz="1100"/>
          </a:p>
        </p:txBody>
      </p:sp>
      <p:sp>
        <p:nvSpPr>
          <p:cNvPr id="8499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CE8D740C-95EE-40EF-9B89-E7AE025399B8}" type="slidenum">
              <a:rPr lang="nl-NL" sz="1100" b="1"/>
              <a:pPr algn="r" eaLnBrk="1" hangingPunct="1"/>
              <a:t>26</a:t>
            </a:fld>
            <a:endParaRPr lang="nl-NL" sz="1100" b="1"/>
          </a:p>
        </p:txBody>
      </p:sp>
      <p:sp>
        <p:nvSpPr>
          <p:cNvPr id="84996"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4997"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499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Rectangle 10"/>
          <p:cNvSpPr>
            <a:spLocks noChangeArrowheads="1"/>
          </p:cNvSpPr>
          <p:nvPr/>
        </p:nvSpPr>
        <p:spPr bwMode="auto">
          <a:xfrm>
            <a:off x="268291" y="1963953"/>
            <a:ext cx="8256587" cy="41549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indent="512051" algn="l"/>
            <a:r>
              <a:rPr lang="nl-NL" sz="2700"/>
              <a:t>  </a:t>
            </a:r>
            <a:endParaRPr lang="nl-NL" b="1">
              <a:solidFill>
                <a:schemeClr val="hlink"/>
              </a:solidFill>
            </a:endParaRPr>
          </a:p>
        </p:txBody>
      </p:sp>
      <p:sp>
        <p:nvSpPr>
          <p:cNvPr id="85002" name="Rectangle 11"/>
          <p:cNvSpPr>
            <a:spLocks noGrp="1" noChangeArrowheads="1"/>
          </p:cNvSpPr>
          <p:nvPr>
            <p:ph type="title"/>
          </p:nvPr>
        </p:nvSpPr>
        <p:spPr/>
        <p:txBody>
          <a:bodyPr/>
          <a:lstStyle/>
          <a:p>
            <a:r>
              <a:rPr lang="en-US" smtClean="0">
                <a:latin typeface="Calibri" pitchFamily="34" charset="0"/>
              </a:rPr>
              <a:t>Keuringseisen na 2018 voor schepen &gt; 20m</a:t>
            </a:r>
            <a:endParaRPr lang="nl-NL" smtClean="0">
              <a:latin typeface="Calibri" pitchFamily="34" charset="0"/>
            </a:endParaRPr>
          </a:p>
        </p:txBody>
      </p:sp>
      <p:sp>
        <p:nvSpPr>
          <p:cNvPr id="85003" name="Rectangle 12"/>
          <p:cNvSpPr>
            <a:spLocks noGrp="1" noChangeArrowheads="1"/>
          </p:cNvSpPr>
          <p:nvPr>
            <p:ph type="body" idx="1"/>
          </p:nvPr>
        </p:nvSpPr>
        <p:spPr/>
        <p:txBody>
          <a:bodyPr/>
          <a:lstStyle/>
          <a:p>
            <a:r>
              <a:rPr lang="en-US" smtClean="0">
                <a:latin typeface="Calibri" pitchFamily="34" charset="0"/>
              </a:rPr>
              <a:t>Waar moet je aan voldoen na 30 december 2018</a:t>
            </a:r>
          </a:p>
          <a:p>
            <a:endParaRPr lang="en-US" smtClean="0">
              <a:latin typeface="Calibri" pitchFamily="34" charset="0"/>
            </a:endParaRPr>
          </a:p>
          <a:p>
            <a:r>
              <a:rPr lang="en-US" smtClean="0">
                <a:latin typeface="Calibri" pitchFamily="34" charset="0"/>
              </a:rPr>
              <a:t>CBB afgegeven door ILENT erkend expertise bureau</a:t>
            </a:r>
          </a:p>
          <a:p>
            <a:pPr lvl="1"/>
            <a:r>
              <a:rPr lang="en-US" smtClean="0">
                <a:latin typeface="Calibri" pitchFamily="34" charset="0"/>
              </a:rPr>
              <a:t>Vlakdikte rapportage door erkend expertise bureau</a:t>
            </a:r>
          </a:p>
          <a:p>
            <a:pPr lvl="1"/>
            <a:r>
              <a:rPr lang="en-US" smtClean="0">
                <a:latin typeface="Calibri" pitchFamily="34" charset="0"/>
              </a:rPr>
              <a:t>Veiligheidskeuring door erkend expertise bureau</a:t>
            </a:r>
          </a:p>
          <a:p>
            <a:pPr lvl="1"/>
            <a:endParaRPr lang="en-US" smtClean="0">
              <a:latin typeface="Calibri" pitchFamily="34" charset="0"/>
            </a:endParaRPr>
          </a:p>
          <a:p>
            <a:pPr lvl="1"/>
            <a:endParaRPr lang="en-US" smtClean="0">
              <a:latin typeface="Calibri" pitchFamily="34" charset="0"/>
            </a:endParaRPr>
          </a:p>
          <a:p>
            <a:r>
              <a:rPr lang="en-US" smtClean="0">
                <a:latin typeface="Calibri" pitchFamily="34" charset="0"/>
              </a:rPr>
              <a:t>Scouting keuring door Team Wachtschepen</a:t>
            </a:r>
            <a:endParaRPr lang="nl-NL" smtClean="0">
              <a:latin typeface="Calibri" pitchFamily="34" charset="0"/>
            </a:endParaRPr>
          </a:p>
        </p:txBody>
      </p:sp>
      <p:sp>
        <p:nvSpPr>
          <p:cNvPr id="85004"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27</a:t>
            </a:fld>
            <a:endParaRPr lang="nl-NL" sz="1100"/>
          </a:p>
        </p:txBody>
      </p:sp>
      <p:sp>
        <p:nvSpPr>
          <p:cNvPr id="86019" name="Text Box 2"/>
          <p:cNvSpPr txBox="1">
            <a:spLocks noChangeArrowheads="1"/>
          </p:cNvSpPr>
          <p:nvPr/>
        </p:nvSpPr>
        <p:spPr bwMode="auto">
          <a:xfrm>
            <a:off x="490541" y="1566863"/>
            <a:ext cx="8054975" cy="516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nl-NL" b="1" dirty="0"/>
              <a:t>WET- &amp; REGELGEVING (Algemeen )</a:t>
            </a:r>
          </a:p>
          <a:p>
            <a:pPr algn="l" eaLnBrk="1" hangingPunct="1">
              <a:spcBef>
                <a:spcPct val="50000"/>
              </a:spcBef>
            </a:pPr>
            <a:r>
              <a:rPr lang="nl-NL" b="1" dirty="0"/>
              <a:t>Benodigde documenten voor scouting Wachtschepen langer dan 20m</a:t>
            </a:r>
          </a:p>
          <a:p>
            <a:pPr algn="l" eaLnBrk="1" hangingPunct="1">
              <a:spcBef>
                <a:spcPct val="50000"/>
              </a:spcBef>
            </a:pPr>
            <a:endParaRPr lang="nl-NL" b="1" dirty="0">
              <a:cs typeface="Arial" charset="0"/>
            </a:endParaRPr>
          </a:p>
          <a:p>
            <a:pPr algn="l" eaLnBrk="1" hangingPunct="1">
              <a:spcBef>
                <a:spcPct val="50000"/>
              </a:spcBef>
            </a:pPr>
            <a:r>
              <a:rPr lang="nl-NL" b="1" dirty="0">
                <a:solidFill>
                  <a:srgbClr val="0066FF"/>
                </a:solidFill>
              </a:rPr>
              <a:t>► </a:t>
            </a:r>
            <a:r>
              <a:rPr lang="nl-NL" b="1" dirty="0"/>
              <a:t>Geldige Meetbrief, afgegeven door ILENT (geldigheid </a:t>
            </a:r>
            <a:r>
              <a:rPr lang="nl-NL" b="1" dirty="0" smtClean="0"/>
              <a:t>15 </a:t>
            </a:r>
            <a:r>
              <a:rPr lang="nl-NL" b="1" dirty="0"/>
              <a:t>jaar)</a:t>
            </a:r>
          </a:p>
          <a:p>
            <a:pPr algn="l" eaLnBrk="1" hangingPunct="1">
              <a:spcBef>
                <a:spcPct val="50000"/>
              </a:spcBef>
            </a:pPr>
            <a:r>
              <a:rPr lang="nl-NL" b="1" dirty="0">
                <a:solidFill>
                  <a:srgbClr val="0066FF"/>
                </a:solidFill>
                <a:cs typeface="Arial" charset="0"/>
              </a:rPr>
              <a:t>► </a:t>
            </a:r>
            <a:r>
              <a:rPr lang="nl-NL" b="1" dirty="0" err="1" smtClean="0">
                <a:cs typeface="Arial" charset="0"/>
              </a:rPr>
              <a:t>Comm</a:t>
            </a:r>
            <a:r>
              <a:rPr lang="nl-NL" b="1" dirty="0" smtClean="0">
                <a:cs typeface="Arial" charset="0"/>
              </a:rPr>
              <a:t>. certificaat </a:t>
            </a:r>
            <a:r>
              <a:rPr lang="nl-NL" b="1" dirty="0">
                <a:cs typeface="Arial" charset="0"/>
              </a:rPr>
              <a:t>van onderzoek, afgegeven door ILENT(verplicht na 30 december 2018)</a:t>
            </a:r>
            <a:endParaRPr lang="nl-NL" b="1" dirty="0"/>
          </a:p>
          <a:p>
            <a:pPr algn="l" eaLnBrk="1" hangingPunct="1">
              <a:spcBef>
                <a:spcPct val="50000"/>
              </a:spcBef>
            </a:pPr>
            <a:r>
              <a:rPr lang="nl-NL" b="1" dirty="0">
                <a:solidFill>
                  <a:srgbClr val="0066FF"/>
                </a:solidFill>
              </a:rPr>
              <a:t>► </a:t>
            </a:r>
            <a:r>
              <a:rPr lang="nl-NL" b="1" dirty="0"/>
              <a:t>Certificaat voor wachtschepen, afgegeven door Scouting (geldigheid 7 jaar)</a:t>
            </a:r>
          </a:p>
          <a:p>
            <a:pPr algn="l" eaLnBrk="1" hangingPunct="1">
              <a:spcBef>
                <a:spcPct val="50000"/>
              </a:spcBef>
            </a:pPr>
            <a:r>
              <a:rPr lang="nl-NL" b="1" dirty="0">
                <a:solidFill>
                  <a:srgbClr val="0066FF"/>
                </a:solidFill>
              </a:rPr>
              <a:t>► </a:t>
            </a:r>
            <a:r>
              <a:rPr lang="nl-NL" b="1" dirty="0"/>
              <a:t>Registratiebewijs maritiem mobiel, afgegeven Agentschap Telecom.</a:t>
            </a:r>
          </a:p>
          <a:p>
            <a:pPr algn="l" eaLnBrk="1" hangingPunct="1">
              <a:spcBef>
                <a:spcPct val="50000"/>
              </a:spcBef>
            </a:pPr>
            <a:r>
              <a:rPr lang="nl-NL" b="1" dirty="0">
                <a:solidFill>
                  <a:srgbClr val="0066FF"/>
                </a:solidFill>
              </a:rPr>
              <a:t>► </a:t>
            </a:r>
            <a:r>
              <a:rPr lang="nl-NL" b="1" dirty="0"/>
              <a:t>Certificaten brandblusapparatuur, gasinstallatie, reddingsvesten.</a:t>
            </a:r>
          </a:p>
          <a:p>
            <a:pPr algn="l" eaLnBrk="1" hangingPunct="1">
              <a:spcBef>
                <a:spcPct val="50000"/>
              </a:spcBef>
            </a:pPr>
            <a:r>
              <a:rPr lang="nl-NL" b="1" dirty="0">
                <a:solidFill>
                  <a:srgbClr val="0066FF"/>
                </a:solidFill>
              </a:rPr>
              <a:t>► </a:t>
            </a:r>
            <a:r>
              <a:rPr lang="nl-NL" b="1" dirty="0"/>
              <a:t>Inbouwverklaring </a:t>
            </a:r>
            <a:r>
              <a:rPr lang="nl-NL" b="1" dirty="0" err="1"/>
              <a:t>inland</a:t>
            </a:r>
            <a:r>
              <a:rPr lang="nl-NL" b="1" dirty="0"/>
              <a:t> AIS (verplicht na 1-1-2016)</a:t>
            </a:r>
          </a:p>
          <a:p>
            <a:pPr algn="l" eaLnBrk="1" hangingPunct="1">
              <a:spcBef>
                <a:spcPct val="50000"/>
              </a:spcBef>
            </a:pPr>
            <a:r>
              <a:rPr lang="nl-NL" b="1" dirty="0">
                <a:solidFill>
                  <a:srgbClr val="0066FF"/>
                </a:solidFill>
              </a:rPr>
              <a:t>► </a:t>
            </a:r>
            <a:r>
              <a:rPr lang="nl-NL" b="1" dirty="0"/>
              <a:t>Bij verlening CBB nieuw attest aanvragen voor </a:t>
            </a:r>
            <a:r>
              <a:rPr lang="nl-NL" b="1" dirty="0" err="1"/>
              <a:t>inland</a:t>
            </a:r>
            <a:r>
              <a:rPr lang="nl-NL" b="1" dirty="0"/>
              <a:t> AIS</a:t>
            </a:r>
            <a:r>
              <a:rPr lang="nl-NL" b="1" dirty="0">
                <a:solidFill>
                  <a:srgbClr val="0066FF"/>
                </a:solidFill>
              </a:rPr>
              <a:t> </a:t>
            </a:r>
          </a:p>
          <a:p>
            <a:pPr algn="l" eaLnBrk="1" hangingPunct="1">
              <a:spcBef>
                <a:spcPct val="50000"/>
              </a:spcBef>
            </a:pPr>
            <a:endParaRPr lang="nl-NL" b="1" dirty="0">
              <a:solidFill>
                <a:srgbClr val="0066FF"/>
              </a:solidFill>
            </a:endParaRPr>
          </a:p>
          <a:p>
            <a:pPr algn="l" eaLnBrk="1" hangingPunct="1">
              <a:spcBef>
                <a:spcPct val="50000"/>
              </a:spcBef>
            </a:pPr>
            <a:endParaRPr lang="nl-NL" b="1" dirty="0"/>
          </a:p>
          <a:p>
            <a:pPr algn="l" eaLnBrk="1" hangingPunct="1">
              <a:spcBef>
                <a:spcPct val="50000"/>
              </a:spcBef>
            </a:pPr>
            <a:r>
              <a:rPr lang="en-US" b="1" dirty="0"/>
              <a:t>	</a:t>
            </a:r>
            <a:endParaRPr lang="nl-NL" b="1" dirty="0"/>
          </a:p>
          <a:p>
            <a:pPr algn="l" eaLnBrk="1" hangingPunct="1">
              <a:spcBef>
                <a:spcPct val="50000"/>
              </a:spcBef>
            </a:pPr>
            <a:endParaRPr lang="nl-NL" b="1" dirty="0"/>
          </a:p>
        </p:txBody>
      </p:sp>
      <p:sp>
        <p:nvSpPr>
          <p:cNvPr id="86020" name="Text Box 3"/>
          <p:cNvSpPr txBox="1">
            <a:spLocks noChangeArrowheads="1"/>
          </p:cNvSpPr>
          <p:nvPr/>
        </p:nvSpPr>
        <p:spPr bwMode="auto">
          <a:xfrm>
            <a:off x="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STATUS REGELGEVING</a:t>
            </a:r>
            <a:endParaRPr lang="en-US" sz="2000" b="1">
              <a:solidFill>
                <a:srgbClr val="0066FF"/>
              </a:solidFill>
            </a:endParaRPr>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28</a:t>
            </a:fld>
            <a:endParaRPr lang="nl-NL" sz="1100"/>
          </a:p>
        </p:txBody>
      </p:sp>
      <p:sp>
        <p:nvSpPr>
          <p:cNvPr id="86020" name="Text Box 3"/>
          <p:cNvSpPr txBox="1">
            <a:spLocks noChangeArrowheads="1"/>
          </p:cNvSpPr>
          <p:nvPr/>
        </p:nvSpPr>
        <p:spPr bwMode="auto">
          <a:xfrm>
            <a:off x="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STATUS REGELGEVING</a:t>
            </a:r>
            <a:endParaRPr lang="en-US" sz="2000" b="1">
              <a:solidFill>
                <a:srgbClr val="0066FF"/>
              </a:solidFill>
            </a:endParaRPr>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396875" y="1627617"/>
            <a:ext cx="7753350" cy="5643376"/>
          </a:xfrm>
          <a:prstGeom prst="rect">
            <a:avLst/>
          </a:prstGeom>
        </p:spPr>
        <p:txBody>
          <a:bodyPr wrap="square" lIns="102398" tIns="51199" rIns="102398" bIns="51199">
            <a:spAutoFit/>
          </a:bodyPr>
          <a:lstStyle/>
          <a:p>
            <a:r>
              <a:rPr lang="nl-NL" b="1" dirty="0"/>
              <a:t>Wanneer is meetbrief verplicht</a:t>
            </a:r>
            <a:r>
              <a:rPr lang="nl-NL" b="1" dirty="0" smtClean="0"/>
              <a:t>?</a:t>
            </a:r>
          </a:p>
          <a:p>
            <a:endParaRPr lang="nl-NL" b="1" dirty="0"/>
          </a:p>
          <a:p>
            <a:r>
              <a:rPr lang="nl-NL" dirty="0"/>
              <a:t>De verplichting voor een meetbrief is in Nederland gekoppeld aan de verplichting tot het </a:t>
            </a:r>
            <a:r>
              <a:rPr lang="nl-NL" dirty="0" err="1"/>
              <a:t>teboekstellen</a:t>
            </a:r>
            <a:r>
              <a:rPr lang="nl-NL" dirty="0"/>
              <a:t> van het schip.</a:t>
            </a:r>
          </a:p>
          <a:p>
            <a:endParaRPr lang="nl-NL" dirty="0"/>
          </a:p>
          <a:p>
            <a:r>
              <a:rPr lang="nl-NL" i="1" dirty="0"/>
              <a:t>In het Burgerlijk Wetboek boek 8 artikel 785 staat wanneer een teboekstelling verplicht is.</a:t>
            </a:r>
          </a:p>
          <a:p>
            <a:endParaRPr lang="nl-NL" dirty="0"/>
          </a:p>
          <a:p>
            <a:r>
              <a:rPr lang="nl-NL" b="1" dirty="0"/>
              <a:t>Dat is voor:</a:t>
            </a:r>
          </a:p>
          <a:p>
            <a:endParaRPr lang="nl-NL" dirty="0"/>
          </a:p>
          <a:p>
            <a:pPr marL="320032" indent="-320032" algn="l">
              <a:buFont typeface="Arial" pitchFamily="34" charset="0"/>
              <a:buChar char="•"/>
            </a:pPr>
            <a:r>
              <a:rPr lang="nl-NL" dirty="0"/>
              <a:t>vervoer van lading bij een laadvermogen van 20 ton of meer</a:t>
            </a:r>
          </a:p>
          <a:p>
            <a:pPr marL="320032" indent="-320032" algn="l">
              <a:buFont typeface="Arial" pitchFamily="34" charset="0"/>
              <a:buChar char="•"/>
            </a:pPr>
            <a:r>
              <a:rPr lang="nl-NL" b="1" dirty="0"/>
              <a:t>vervoer zonder lading bij een verschil tussen ledige en maximale waterverplaatsing van 10m³ of meer (het verschil is de som van het aantal passagiers en/of de voorraden aan boord, zoals brandstof, water en equipement)</a:t>
            </a:r>
          </a:p>
          <a:p>
            <a:pPr marL="320032" indent="-320032" algn="l">
              <a:buFont typeface="Arial" pitchFamily="34" charset="0"/>
              <a:buChar char="•"/>
            </a:pPr>
            <a:r>
              <a:rPr lang="nl-NL" dirty="0"/>
              <a:t>een zeeschip dat een certificaat van onderzoek heeft voor het varen met een grotere diepgang op de binnenwateren dan op zee of de </a:t>
            </a:r>
            <a:r>
              <a:rPr lang="nl-NL" dirty="0" smtClean="0"/>
              <a:t>kustwateren</a:t>
            </a:r>
          </a:p>
          <a:p>
            <a:pPr algn="l"/>
            <a:endParaRPr lang="nl-NL" dirty="0"/>
          </a:p>
          <a:p>
            <a:pPr algn="l"/>
            <a:r>
              <a:rPr lang="nl-NL" dirty="0"/>
              <a:t>Bij twijfel over de verplaatsing of het tonnage kan een scheepsmeter van de ILT vaststellen of een vaartuig wel of niet aan de criteria voldoet.</a:t>
            </a:r>
          </a:p>
        </p:txBody>
      </p:sp>
    </p:spTree>
    <p:extLst>
      <p:ext uri="{BB962C8B-B14F-4D97-AF65-F5344CB8AC3E}">
        <p14:creationId xmlns:p14="http://schemas.microsoft.com/office/powerpoint/2010/main" val="3718119223"/>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AD86C59D-67BF-4F81-8D94-C78531E20947}" type="slidenum">
              <a:rPr lang="nl-NL" sz="1100"/>
              <a:pPr eaLnBrk="1" hangingPunct="1"/>
              <a:t>29</a:t>
            </a:fld>
            <a:endParaRPr lang="nl-NL" sz="1100"/>
          </a:p>
        </p:txBody>
      </p:sp>
      <p:sp>
        <p:nvSpPr>
          <p:cNvPr id="86019" name="Text Box 2"/>
          <p:cNvSpPr txBox="1">
            <a:spLocks noChangeArrowheads="1"/>
          </p:cNvSpPr>
          <p:nvPr/>
        </p:nvSpPr>
        <p:spPr bwMode="auto">
          <a:xfrm>
            <a:off x="490541" y="1566863"/>
            <a:ext cx="8054975" cy="516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nl-NL" b="1" dirty="0"/>
              <a:t>WET- &amp; REGELGEVING (Algemeen )</a:t>
            </a:r>
          </a:p>
          <a:p>
            <a:pPr algn="l" eaLnBrk="1" hangingPunct="1">
              <a:spcBef>
                <a:spcPct val="50000"/>
              </a:spcBef>
            </a:pPr>
            <a:r>
              <a:rPr lang="nl-NL" b="1" dirty="0"/>
              <a:t>Benodigde documenten voor scouting Wachtschepen langer dan 20m</a:t>
            </a:r>
          </a:p>
          <a:p>
            <a:pPr algn="l" eaLnBrk="1" hangingPunct="1">
              <a:spcBef>
                <a:spcPct val="50000"/>
              </a:spcBef>
            </a:pPr>
            <a:endParaRPr lang="nl-NL" b="1" dirty="0">
              <a:cs typeface="Arial" charset="0"/>
            </a:endParaRPr>
          </a:p>
          <a:p>
            <a:pPr algn="l" eaLnBrk="1" hangingPunct="1">
              <a:spcBef>
                <a:spcPct val="50000"/>
              </a:spcBef>
            </a:pPr>
            <a:r>
              <a:rPr lang="nl-NL" b="1" dirty="0">
                <a:solidFill>
                  <a:srgbClr val="0066FF"/>
                </a:solidFill>
              </a:rPr>
              <a:t>► </a:t>
            </a:r>
            <a:r>
              <a:rPr lang="nl-NL" b="1" dirty="0"/>
              <a:t>Geldige Meetbrief, afgegeven door ILENT (geldigheid 10 jaar)</a:t>
            </a:r>
          </a:p>
          <a:p>
            <a:pPr algn="l" eaLnBrk="1" hangingPunct="1">
              <a:spcBef>
                <a:spcPct val="50000"/>
              </a:spcBef>
            </a:pPr>
            <a:r>
              <a:rPr lang="nl-NL" b="1" dirty="0">
                <a:solidFill>
                  <a:srgbClr val="0066FF"/>
                </a:solidFill>
                <a:cs typeface="Arial" charset="0"/>
              </a:rPr>
              <a:t>► </a:t>
            </a:r>
            <a:r>
              <a:rPr lang="nl-NL" b="1" dirty="0">
                <a:cs typeface="Arial" charset="0"/>
              </a:rPr>
              <a:t>Certificaat van onderzoek, afgegeven door ILENT(verplicht na 30 december 2018)</a:t>
            </a:r>
            <a:endParaRPr lang="nl-NL" b="1" dirty="0"/>
          </a:p>
          <a:p>
            <a:pPr algn="l" eaLnBrk="1" hangingPunct="1">
              <a:spcBef>
                <a:spcPct val="50000"/>
              </a:spcBef>
            </a:pPr>
            <a:r>
              <a:rPr lang="nl-NL" b="1" dirty="0">
                <a:solidFill>
                  <a:srgbClr val="0066FF"/>
                </a:solidFill>
              </a:rPr>
              <a:t>► </a:t>
            </a:r>
            <a:r>
              <a:rPr lang="nl-NL" b="1" dirty="0"/>
              <a:t>Certificaat voor wachtschepen, afgegeven door Scouting (geldigheid 7 jaar)</a:t>
            </a:r>
          </a:p>
          <a:p>
            <a:pPr algn="l" eaLnBrk="1" hangingPunct="1">
              <a:spcBef>
                <a:spcPct val="50000"/>
              </a:spcBef>
            </a:pPr>
            <a:r>
              <a:rPr lang="nl-NL" b="1" dirty="0">
                <a:solidFill>
                  <a:srgbClr val="0066FF"/>
                </a:solidFill>
              </a:rPr>
              <a:t>► </a:t>
            </a:r>
            <a:r>
              <a:rPr lang="nl-NL" b="1" dirty="0"/>
              <a:t>Registratiebewijs maritiem mobiel, afgegeven Agentschap Telecom.</a:t>
            </a:r>
          </a:p>
          <a:p>
            <a:pPr algn="l" eaLnBrk="1" hangingPunct="1">
              <a:spcBef>
                <a:spcPct val="50000"/>
              </a:spcBef>
            </a:pPr>
            <a:r>
              <a:rPr lang="nl-NL" b="1" dirty="0">
                <a:solidFill>
                  <a:srgbClr val="0066FF"/>
                </a:solidFill>
              </a:rPr>
              <a:t>► </a:t>
            </a:r>
            <a:r>
              <a:rPr lang="nl-NL" b="1" dirty="0"/>
              <a:t>Certificaten brandblusapparatuur, gasinstallatie, reddingsvesten.</a:t>
            </a:r>
          </a:p>
          <a:p>
            <a:pPr algn="l" eaLnBrk="1" hangingPunct="1">
              <a:spcBef>
                <a:spcPct val="50000"/>
              </a:spcBef>
            </a:pPr>
            <a:r>
              <a:rPr lang="nl-NL" b="1" dirty="0">
                <a:solidFill>
                  <a:srgbClr val="0066FF"/>
                </a:solidFill>
              </a:rPr>
              <a:t>► </a:t>
            </a:r>
            <a:r>
              <a:rPr lang="nl-NL" b="1" dirty="0"/>
              <a:t>Inbouwverklaring </a:t>
            </a:r>
            <a:r>
              <a:rPr lang="nl-NL" b="1" dirty="0" err="1"/>
              <a:t>inland</a:t>
            </a:r>
            <a:r>
              <a:rPr lang="nl-NL" b="1" dirty="0"/>
              <a:t> AIS (verplicht na 1-1-2016)</a:t>
            </a:r>
          </a:p>
          <a:p>
            <a:pPr algn="l" eaLnBrk="1" hangingPunct="1">
              <a:spcBef>
                <a:spcPct val="50000"/>
              </a:spcBef>
            </a:pPr>
            <a:r>
              <a:rPr lang="nl-NL" b="1" dirty="0">
                <a:solidFill>
                  <a:srgbClr val="0066FF"/>
                </a:solidFill>
              </a:rPr>
              <a:t>► </a:t>
            </a:r>
            <a:r>
              <a:rPr lang="nl-NL" b="1" dirty="0"/>
              <a:t>Bij verlening CBB nieuw attest aanvragen voor </a:t>
            </a:r>
            <a:r>
              <a:rPr lang="nl-NL" b="1" dirty="0" err="1"/>
              <a:t>inland</a:t>
            </a:r>
            <a:r>
              <a:rPr lang="nl-NL" b="1" dirty="0"/>
              <a:t> AIS</a:t>
            </a:r>
            <a:r>
              <a:rPr lang="nl-NL" b="1" dirty="0">
                <a:solidFill>
                  <a:srgbClr val="0066FF"/>
                </a:solidFill>
              </a:rPr>
              <a:t> </a:t>
            </a:r>
          </a:p>
          <a:p>
            <a:pPr algn="l" eaLnBrk="1" hangingPunct="1">
              <a:spcBef>
                <a:spcPct val="50000"/>
              </a:spcBef>
            </a:pPr>
            <a:endParaRPr lang="nl-NL" b="1" dirty="0">
              <a:solidFill>
                <a:srgbClr val="0066FF"/>
              </a:solidFill>
            </a:endParaRPr>
          </a:p>
          <a:p>
            <a:pPr algn="l" eaLnBrk="1" hangingPunct="1">
              <a:spcBef>
                <a:spcPct val="50000"/>
              </a:spcBef>
            </a:pPr>
            <a:endParaRPr lang="nl-NL" b="1" dirty="0"/>
          </a:p>
          <a:p>
            <a:pPr algn="l" eaLnBrk="1" hangingPunct="1">
              <a:spcBef>
                <a:spcPct val="50000"/>
              </a:spcBef>
            </a:pPr>
            <a:r>
              <a:rPr lang="en-US" b="1" dirty="0"/>
              <a:t>	</a:t>
            </a:r>
            <a:endParaRPr lang="nl-NL" b="1" dirty="0"/>
          </a:p>
          <a:p>
            <a:pPr algn="l" eaLnBrk="1" hangingPunct="1">
              <a:spcBef>
                <a:spcPct val="50000"/>
              </a:spcBef>
            </a:pPr>
            <a:endParaRPr lang="nl-NL" b="1" dirty="0"/>
          </a:p>
        </p:txBody>
      </p:sp>
      <p:sp>
        <p:nvSpPr>
          <p:cNvPr id="86020" name="Text Box 3"/>
          <p:cNvSpPr txBox="1">
            <a:spLocks noChangeArrowheads="1"/>
          </p:cNvSpPr>
          <p:nvPr/>
        </p:nvSpPr>
        <p:spPr bwMode="auto">
          <a:xfrm>
            <a:off x="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STATUS REGELGEVING</a:t>
            </a:r>
            <a:endParaRPr lang="en-US" sz="2000" b="1">
              <a:solidFill>
                <a:srgbClr val="0066FF"/>
              </a:solidFill>
            </a:endParaRPr>
          </a:p>
        </p:txBody>
      </p:sp>
      <p:sp>
        <p:nvSpPr>
          <p:cNvPr id="8602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602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602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Tree>
    <p:extLst>
      <p:ext uri="{BB962C8B-B14F-4D97-AF65-F5344CB8AC3E}">
        <p14:creationId xmlns:p14="http://schemas.microsoft.com/office/powerpoint/2010/main" val="165193475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239A1B4F-443B-4733-A95A-F1C473F6E326}" type="slidenum">
              <a:rPr lang="nl-NL" sz="1100"/>
              <a:pPr eaLnBrk="1" hangingPunct="1"/>
              <a:t>3</a:t>
            </a:fld>
            <a:endParaRPr lang="nl-NL" sz="1100"/>
          </a:p>
        </p:txBody>
      </p:sp>
      <p:sp>
        <p:nvSpPr>
          <p:cNvPr id="77827"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E4941D37-46F6-4A27-B3AE-FF5DBC8C4C6E}" type="slidenum">
              <a:rPr lang="nl-NL" sz="1100" b="1"/>
              <a:pPr algn="r" eaLnBrk="1" hangingPunct="1"/>
              <a:t>3</a:t>
            </a:fld>
            <a:endParaRPr lang="nl-NL" sz="1100" b="1"/>
          </a:p>
        </p:txBody>
      </p:sp>
      <p:sp>
        <p:nvSpPr>
          <p:cNvPr id="77828"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7829"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7830"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78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783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1647828" y="1885951"/>
            <a:ext cx="5661025" cy="2092880"/>
          </a:xfrm>
          <a:prstGeom prst="rect">
            <a:avLst/>
          </a:prstGeom>
        </p:spPr>
        <p:txBody>
          <a:bodyPr wrap="square" lIns="102398" tIns="51199" rIns="102398" bIns="51199">
            <a:spAutoFit/>
          </a:bodyPr>
          <a:lstStyle/>
          <a:p>
            <a:r>
              <a:rPr lang="nl-NL" dirty="0" smtClean="0"/>
              <a:t>Op 12 maart 2019 is op 77-jarige leeftijd Piet van der Zee, schipper en eigenaar van de klipper Lichtstraal overleden. Binnen waterscouting heel lang een bekende figuur omdat de klipper altijd als admiraal schip fungeerde tijdens het </a:t>
            </a:r>
            <a:r>
              <a:rPr lang="nl-NL" dirty="0" err="1" smtClean="0"/>
              <a:t>nawaka</a:t>
            </a:r>
            <a:r>
              <a:rPr lang="nl-NL" dirty="0" smtClean="0"/>
              <a:t> (nationaal waterkamp) en als opleidingsschip voor het </a:t>
            </a:r>
            <a:r>
              <a:rPr lang="nl-NL" dirty="0" err="1" smtClean="0"/>
              <a:t>mbl</a:t>
            </a:r>
            <a:r>
              <a:rPr lang="nl-NL" dirty="0" smtClean="0"/>
              <a:t> </a:t>
            </a:r>
            <a:r>
              <a:rPr lang="nl-NL" dirty="0" err="1" smtClean="0"/>
              <a:t>zc</a:t>
            </a:r>
            <a:r>
              <a:rPr lang="nl-NL" dirty="0" smtClean="0"/>
              <a:t>. Piet was lid van de werkgroep vanaf het begin 1995 tot 2011.</a:t>
            </a:r>
            <a:endParaRPr lang="nl-NL" dirty="0"/>
          </a:p>
        </p:txBody>
      </p:sp>
      <p:pic>
        <p:nvPicPr>
          <p:cNvPr id="77869"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5698" y="4086229"/>
            <a:ext cx="3707203" cy="246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cmpd="sng" algn="ctr">
                <a:solidFill>
                  <a:schemeClr val="bg2"/>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0C208A18-AF81-4480-869F-60A888A0CD53}" type="slidenum">
              <a:rPr lang="nl-NL" sz="1100"/>
              <a:pPr eaLnBrk="1" hangingPunct="1"/>
              <a:t>30</a:t>
            </a:fld>
            <a:endParaRPr lang="nl-NL" sz="1100"/>
          </a:p>
        </p:txBody>
      </p:sp>
      <p:sp>
        <p:nvSpPr>
          <p:cNvPr id="88067" name="Text Box 2"/>
          <p:cNvSpPr txBox="1">
            <a:spLocks noChangeArrowheads="1"/>
          </p:cNvSpPr>
          <p:nvPr/>
        </p:nvSpPr>
        <p:spPr bwMode="auto">
          <a:xfrm>
            <a:off x="490541" y="1566865"/>
            <a:ext cx="8054975" cy="110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nl-NL" b="1"/>
              <a:t>WET- &amp; REGELGEVING (Algemeen )</a:t>
            </a:r>
          </a:p>
          <a:p>
            <a:pPr algn="l" eaLnBrk="1" hangingPunct="1">
              <a:spcBef>
                <a:spcPct val="50000"/>
              </a:spcBef>
            </a:pPr>
            <a:r>
              <a:rPr lang="nl-NL" b="1"/>
              <a:t>Benodigde documenten voor scouting Wachtschepen langer dan 20m</a:t>
            </a:r>
          </a:p>
          <a:p>
            <a:pPr algn="l" eaLnBrk="1" hangingPunct="1">
              <a:spcBef>
                <a:spcPct val="50000"/>
              </a:spcBef>
            </a:pPr>
            <a:endParaRPr lang="nl-NL" b="1">
              <a:cs typeface="Arial" charset="0"/>
            </a:endParaRPr>
          </a:p>
        </p:txBody>
      </p:sp>
      <p:sp>
        <p:nvSpPr>
          <p:cNvPr id="88068" name="Text Box 3"/>
          <p:cNvSpPr txBox="1">
            <a:spLocks noChangeArrowheads="1"/>
          </p:cNvSpPr>
          <p:nvPr/>
        </p:nvSpPr>
        <p:spPr bwMode="auto">
          <a:xfrm>
            <a:off x="2" y="923929"/>
            <a:ext cx="2951163" cy="7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dirty="0">
                <a:solidFill>
                  <a:srgbClr val="0066FF"/>
                </a:solidFill>
                <a:cs typeface="Arial" charset="0"/>
              </a:rPr>
              <a:t>        STATUS REGELGEVING</a:t>
            </a:r>
            <a:endParaRPr lang="en-US" sz="2000" b="1" dirty="0">
              <a:solidFill>
                <a:srgbClr val="0066FF"/>
              </a:solidFill>
            </a:endParaRPr>
          </a:p>
        </p:txBody>
      </p:sp>
      <p:sp>
        <p:nvSpPr>
          <p:cNvPr id="88069"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8070"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807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507" name="Group 83"/>
          <p:cNvGraphicFramePr>
            <a:graphicFrameLocks noGrp="1"/>
          </p:cNvGraphicFramePr>
          <p:nvPr>
            <p:ph sz="half" idx="1"/>
          </p:nvPr>
        </p:nvGraphicFramePr>
        <p:xfrm>
          <a:off x="638175" y="2352678"/>
          <a:ext cx="7829550" cy="1804987"/>
        </p:xfrm>
        <a:graphic>
          <a:graphicData uri="http://schemas.openxmlformats.org/drawingml/2006/table">
            <a:tbl>
              <a:tblPr/>
              <a:tblGrid>
                <a:gridCol w="979488"/>
                <a:gridCol w="665162"/>
                <a:gridCol w="619125"/>
                <a:gridCol w="896938"/>
                <a:gridCol w="995362"/>
                <a:gridCol w="1041400"/>
                <a:gridCol w="1008063"/>
                <a:gridCol w="1624012"/>
              </a:tblGrid>
              <a:tr h="2699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dirty="0" smtClean="0">
                          <a:ln>
                            <a:noFill/>
                          </a:ln>
                          <a:solidFill>
                            <a:schemeClr val="tx1"/>
                          </a:solidFill>
                          <a:effectLst/>
                          <a:latin typeface="Calibri"/>
                          <a:ea typeface="Times New Roman" pitchFamily="18" charset="0"/>
                          <a:cs typeface="Arial" charset="0"/>
                        </a:rPr>
                        <a:t> </a:t>
                      </a:r>
                      <a:endParaRPr kumimoji="0" lang="nl-NL" sz="1200" b="1"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Calibri"/>
                          <a:ea typeface="Times New Roman" pitchFamily="18" charset="0"/>
                          <a:cs typeface="Arial" charset="0"/>
                        </a:rPr>
                        <a:t> </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Wettelijk eisen</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nl-NL"/>
                    </a:p>
                  </a:txBody>
                  <a:tcPr/>
                </a:tc>
                <a:tc hMerge="1">
                  <a:txBody>
                    <a:bodyPr/>
                    <a:lstStyle/>
                    <a:p>
                      <a:endParaRPr lang="nl-NL"/>
                    </a:p>
                  </a:txBody>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Agentschap Telecom</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Verzekering</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Scoutingeisen</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91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Type</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Lengte</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CBB*</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Gaskeur**</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Bluskeur***</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nl-NL"/>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Vlakte-meting</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Scheepskeuring****</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0650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Klein Wachtschip</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15-25</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x (20+)</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1x/3jaar</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1x/2jaar</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Marifoon + AIS (20+)</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Bij verlenging CBB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1x/7jaar</a:t>
                      </a:r>
                      <a:endParaRPr kumimoji="0" lang="nl-NL"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sz="1200" b="1" i="0" u="none" strike="noStrike" cap="none" normalizeH="0" baseline="0" smtClean="0">
                          <a:ln>
                            <a:noFill/>
                          </a:ln>
                          <a:solidFill>
                            <a:schemeClr val="tx1"/>
                          </a:solidFill>
                          <a:effectLst/>
                          <a:latin typeface="Arial" charset="0"/>
                          <a:ea typeface="Times New Roman" pitchFamily="18" charset="0"/>
                          <a:cs typeface="Arial" charset="0"/>
                        </a:rPr>
                        <a:t>2x</a:t>
                      </a: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/7jaar</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824">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Wachtschip</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25-40</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x</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nl-NL"/>
                    </a:p>
                  </a:txBody>
                  <a:tcPr/>
                </a:tc>
                <a:tc vMerge="1">
                  <a:txBody>
                    <a:bodyPr/>
                    <a:lstStyle/>
                    <a:p>
                      <a:endParaRPr lang="nl-NL"/>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Marifoon + AIS</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nl-NL"/>
                    </a:p>
                  </a:txBody>
                  <a:tcPr/>
                </a:tc>
                <a:tc vMerge="1">
                  <a:txBody>
                    <a:bodyPr/>
                    <a:lstStyle/>
                    <a:p>
                      <a:endParaRPr lang="nl-NL"/>
                    </a:p>
                  </a:txBody>
                  <a:tcPr/>
                </a:tc>
              </a:tr>
              <a:tr h="365824">
                <a:tc vMerge="1">
                  <a:txBody>
                    <a:bodyPr/>
                    <a:lstStyle/>
                    <a:p>
                      <a:endParaRPr lang="nl-NL"/>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40+</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x</a:t>
                      </a:r>
                      <a:endParaRPr kumimoji="0" lang="en-US" sz="12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nl-NL"/>
                    </a:p>
                  </a:txBody>
                  <a:tcPr/>
                </a:tc>
                <a:tc vMerge="1">
                  <a:txBody>
                    <a:bodyPr/>
                    <a:lstStyle/>
                    <a:p>
                      <a:endParaRPr lang="nl-NL"/>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ea typeface="Times New Roman" pitchFamily="18" charset="0"/>
                          <a:cs typeface="Arial" charset="0"/>
                        </a:rPr>
                        <a:t>Marifoon</a:t>
                      </a:r>
                      <a:r>
                        <a:rPr kumimoji="0" lang="en-US" sz="1200" b="1" i="0" u="none" strike="noStrike" cap="none" normalizeH="0" baseline="0" dirty="0" smtClean="0">
                          <a:ln>
                            <a:noFill/>
                          </a:ln>
                          <a:solidFill>
                            <a:schemeClr val="tx1"/>
                          </a:solidFill>
                          <a:effectLst/>
                          <a:latin typeface="Arial" charset="0"/>
                          <a:ea typeface="Times New Roman" pitchFamily="18" charset="0"/>
                          <a:cs typeface="Arial" charset="0"/>
                        </a:rPr>
                        <a:t> + AIS</a:t>
                      </a:r>
                      <a:endParaRPr kumimoji="0" lang="en-US" sz="1200" b="1"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nl-NL"/>
                    </a:p>
                  </a:txBody>
                  <a:tcPr/>
                </a:tc>
                <a:tc vMerge="1">
                  <a:txBody>
                    <a:bodyPr/>
                    <a:lstStyle/>
                    <a:p>
                      <a:endParaRPr lang="nl-NL"/>
                    </a:p>
                  </a:txBody>
                  <a:tcPr/>
                </a:tc>
              </a:tr>
            </a:tbl>
          </a:graphicData>
        </a:graphic>
      </p:graphicFrame>
      <p:graphicFrame>
        <p:nvGraphicFramePr>
          <p:cNvPr id="103508" name="Group 84"/>
          <p:cNvGraphicFramePr>
            <a:graphicFrameLocks noGrp="1"/>
          </p:cNvGraphicFramePr>
          <p:nvPr>
            <p:ph sz="half" idx="2"/>
            <p:extLst>
              <p:ext uri="{D42A27DB-BD31-4B8C-83A1-F6EECF244321}">
                <p14:modId xmlns:p14="http://schemas.microsoft.com/office/powerpoint/2010/main" val="3207088715"/>
              </p:ext>
            </p:extLst>
          </p:nvPr>
        </p:nvGraphicFramePr>
        <p:xfrm>
          <a:off x="714377" y="4381500"/>
          <a:ext cx="7743825" cy="1786258"/>
        </p:xfrm>
        <a:graphic>
          <a:graphicData uri="http://schemas.openxmlformats.org/drawingml/2006/table">
            <a:tbl>
              <a:tblPr/>
              <a:tblGrid>
                <a:gridCol w="1668463"/>
                <a:gridCol w="6075362"/>
              </a:tblGrid>
              <a:tr h="414339">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rPr>
                        <a:t>* CBB</a:t>
                      </a:r>
                      <a:endPar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smtClean="0">
                          <a:ln>
                            <a:noFill/>
                          </a:ln>
                          <a:solidFill>
                            <a:schemeClr val="tx1"/>
                          </a:solidFill>
                          <a:effectLst/>
                          <a:latin typeface="Arial" charset="0"/>
                          <a:ea typeface="Times New Roman" pitchFamily="18" charset="0"/>
                          <a:cs typeface="Arial" charset="0"/>
                        </a:rPr>
                        <a:t>Certificaat van Onderzoek, tot 30 december2018 overgangsperiode met vrijstellingen, daarna verplicht. Geldigheid is 5- 7 jaar; bij grote tussentijdse verbouwing mogelijk herkeuring.</a:t>
                      </a:r>
                      <a:endParaRPr kumimoji="0" lang="nl-NL" sz="2400" b="0"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a:noFill/>
                    </a:lnL>
                    <a:lnR cap="flat">
                      <a:noFill/>
                    </a:lnR>
                    <a:lnT cap="flat">
                      <a:noFill/>
                    </a:lnT>
                    <a:lnB>
                      <a:noFill/>
                    </a:lnB>
                    <a:lnTlToBr>
                      <a:noFill/>
                    </a:lnTlToBr>
                    <a:lnBlToTr>
                      <a:noFill/>
                    </a:lnBlToTr>
                    <a:noFill/>
                  </a:tcPr>
                </a:tc>
              </a:tr>
              <a:tr h="622300">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rPr>
                        <a:t>** Gaskeuring</a:t>
                      </a:r>
                      <a:endParaRPr kumimoji="0" lang="nl-NL"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rPr>
                        <a:t>Tot 20 meter keuring door HISWA erkend bedrijf, resulteert in gascertificaat.</a:t>
                      </a:r>
                      <a:endParaRPr kumimoji="0" lang="nl-NL" sz="11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rPr>
                        <a:t>Vanaf 20 meter keuring door </a:t>
                      </a:r>
                      <a:r>
                        <a:rPr kumimoji="0" lang="nl-NL" sz="1100" b="0" i="0" u="none" strike="noStrike" cap="none" normalizeH="0" baseline="0" dirty="0" err="1" smtClean="0">
                          <a:ln>
                            <a:noFill/>
                          </a:ln>
                          <a:solidFill>
                            <a:schemeClr val="tx1"/>
                          </a:solidFill>
                          <a:effectLst/>
                          <a:latin typeface="Arial" charset="0"/>
                          <a:ea typeface="Times New Roman" pitchFamily="18" charset="0"/>
                          <a:cs typeface="Arial" charset="0"/>
                        </a:rPr>
                        <a:t>ILenT</a:t>
                      </a:r>
                      <a:r>
                        <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rPr>
                        <a:t> erkend bedrijf, resulteert in gascertificaat. Er is een lijst beschikbaar welke bedrijven dit mogen.</a:t>
                      </a:r>
                      <a:endParaRPr kumimoji="0" lang="nl-NL"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a:noFill/>
                    </a:lnL>
                    <a:lnR cap="flat">
                      <a:noFill/>
                    </a:lnR>
                    <a:lnT>
                      <a:noFill/>
                    </a:lnT>
                    <a:lnB>
                      <a:noFill/>
                    </a:lnB>
                    <a:lnTlToBr>
                      <a:noFill/>
                    </a:lnTlToBr>
                    <a:lnBlToTr>
                      <a:noFill/>
                    </a:lnBlToTr>
                    <a:noFill/>
                  </a:tcPr>
                </a:tc>
              </a:tr>
              <a:tr h="335202">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sz="1100" b="0" i="0" u="none" strike="noStrike" cap="none" normalizeH="0" baseline="0" dirty="0" err="1" smtClean="0">
                          <a:ln>
                            <a:noFill/>
                          </a:ln>
                          <a:solidFill>
                            <a:schemeClr val="tx1"/>
                          </a:solidFill>
                          <a:effectLst/>
                          <a:latin typeface="Arial" charset="0"/>
                          <a:ea typeface="Times New Roman" pitchFamily="18" charset="0"/>
                          <a:cs typeface="Arial" charset="0"/>
                        </a:rPr>
                        <a:t>Brandbluskeur</a:t>
                      </a:r>
                      <a:endPar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smtClean="0">
                          <a:ln>
                            <a:noFill/>
                          </a:ln>
                          <a:solidFill>
                            <a:schemeClr val="tx1"/>
                          </a:solidFill>
                          <a:effectLst/>
                          <a:latin typeface="Arial" charset="0"/>
                          <a:ea typeface="Times New Roman" pitchFamily="18" charset="0"/>
                          <a:cs typeface="Arial" charset="0"/>
                        </a:rPr>
                        <a:t>Naast de keuringssticker op de brandblusser zelf, moet er een algeheel certificaat aanwezig zijn.</a:t>
                      </a:r>
                      <a:endParaRPr kumimoji="0" lang="nl-NL" sz="2400" b="0"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a:noFill/>
                    </a:lnL>
                    <a:lnR cap="flat">
                      <a:noFill/>
                    </a:lnR>
                    <a:lnT>
                      <a:noFill/>
                    </a:lnT>
                    <a:lnB>
                      <a:noFill/>
                    </a:lnB>
                    <a:lnTlToBr>
                      <a:noFill/>
                    </a:lnTlToBr>
                    <a:lnBlToTr>
                      <a:noFill/>
                    </a:lnBlToTr>
                    <a:noFill/>
                  </a:tcPr>
                </a:tc>
              </a:tr>
              <a:tr h="414339">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sz="1100" b="0" i="0" u="none" strike="noStrike" cap="none" normalizeH="0" baseline="0" dirty="0" err="1" smtClean="0">
                          <a:ln>
                            <a:noFill/>
                          </a:ln>
                          <a:solidFill>
                            <a:schemeClr val="tx1"/>
                          </a:solidFill>
                          <a:effectLst/>
                          <a:latin typeface="Arial" charset="0"/>
                          <a:ea typeface="Times New Roman" pitchFamily="18" charset="0"/>
                          <a:cs typeface="Arial" charset="0"/>
                        </a:rPr>
                        <a:t>Scheepskeuring</a:t>
                      </a:r>
                      <a:endPar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0" u="none" strike="noStrike" cap="none" normalizeH="0" baseline="0" dirty="0" smtClean="0">
                          <a:ln>
                            <a:noFill/>
                          </a:ln>
                          <a:solidFill>
                            <a:schemeClr val="tx1"/>
                          </a:solidFill>
                          <a:effectLst/>
                          <a:latin typeface="Arial" charset="0"/>
                          <a:ea typeface="Times New Roman" pitchFamily="18" charset="0"/>
                          <a:cs typeface="Arial" charset="0"/>
                        </a:rPr>
                        <a:t>Voor Wachtschepen geldt het houden natte keuring binnen 2/3 jaar gevolgd door weer een natte keuring, uitgevoerd door keurmeesters onder toezicht van Wachtschepencommissie</a:t>
                      </a:r>
                      <a:endParaRPr kumimoji="0" lang="nl-NL" sz="2400" b="0" i="0" u="none" strike="noStrike" cap="none" normalizeH="0" baseline="0" dirty="0" smtClean="0">
                        <a:ln>
                          <a:noFill/>
                        </a:ln>
                        <a:solidFill>
                          <a:schemeClr val="tx1"/>
                        </a:solidFill>
                        <a:effectLst/>
                        <a:latin typeface="Calibri" pitchFamily="34" charset="0"/>
                        <a:ea typeface="Times New Roman" pitchFamily="18" charset="0"/>
                        <a:cs typeface="Arial" charset="0"/>
                      </a:endParaRPr>
                    </a:p>
                  </a:txBody>
                  <a:tcPr marL="0" marR="0" marT="0" marB="0" anchor="b" horzOverflow="overflow">
                    <a:lnL>
                      <a:noFill/>
                    </a:lnL>
                    <a:lnR cap="flat">
                      <a:noFill/>
                    </a:lnR>
                    <a:lnT>
                      <a:noFill/>
                    </a:lnT>
                    <a:lnB cap="flat">
                      <a:noFill/>
                    </a:lnB>
                    <a:lnTlToBr>
                      <a:noFill/>
                    </a:lnTlToBr>
                    <a:lnBlToTr>
                      <a:noFill/>
                    </a:lnBlToTr>
                    <a:noFill/>
                  </a:tcPr>
                </a:tc>
              </a:tr>
            </a:tbl>
          </a:graphicData>
        </a:graphic>
      </p:graphicFrame>
      <p:sp>
        <p:nvSpPr>
          <p:cNvPr id="88131"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31</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890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6363" y="971549"/>
            <a:ext cx="5638800" cy="558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B29F2D4D-A978-41F5-934E-339E011356AF}" type="slidenum">
              <a:rPr lang="nl-NL" sz="1100"/>
              <a:pPr eaLnBrk="1" hangingPunct="1"/>
              <a:t>32</a:t>
            </a:fld>
            <a:endParaRPr lang="nl-NL" sz="1100"/>
          </a:p>
        </p:txBody>
      </p:sp>
      <p:sp>
        <p:nvSpPr>
          <p:cNvPr id="89091"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89092"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890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695325" y="1540464"/>
            <a:ext cx="7334250" cy="5375830"/>
          </a:xfrm>
          <a:prstGeom prst="rect">
            <a:avLst/>
          </a:prstGeom>
        </p:spPr>
        <p:txBody>
          <a:bodyPr wrap="square" lIns="102398" tIns="51199" rIns="102398" bIns="51199">
            <a:spAutoFit/>
          </a:bodyPr>
          <a:lstStyle/>
          <a:p>
            <a:pPr algn="l"/>
            <a:r>
              <a:rPr lang="nl-NL" dirty="0"/>
              <a:t>De Binnenvaartregeling kent het Groot Pleziervaartbewijs als vaarbevoegdheidsbewijs </a:t>
            </a:r>
            <a:r>
              <a:rPr lang="nl-NL" dirty="0" smtClean="0"/>
              <a:t>voor pleziervaartuigen </a:t>
            </a:r>
            <a:r>
              <a:rPr lang="nl-NL" dirty="0"/>
              <a:t>langer dan 25 meter. In de regeling bestaan er vier varianten van </a:t>
            </a:r>
            <a:r>
              <a:rPr lang="nl-NL" dirty="0" smtClean="0"/>
              <a:t>het Groot </a:t>
            </a:r>
            <a:r>
              <a:rPr lang="nl-NL" dirty="0"/>
              <a:t>Pleziervaartbewijs</a:t>
            </a:r>
            <a:r>
              <a:rPr lang="nl-NL" dirty="0" smtClean="0"/>
              <a:t>:</a:t>
            </a:r>
          </a:p>
          <a:p>
            <a:pPr algn="l"/>
            <a:endParaRPr lang="nl-NL" dirty="0"/>
          </a:p>
          <a:p>
            <a:pPr algn="l"/>
            <a:r>
              <a:rPr lang="nl-NL" dirty="0"/>
              <a:t>• Groot Pleziervaartbewijs I op plassen, kanalen en meren met pleziervaartuigen van</a:t>
            </a:r>
          </a:p>
          <a:p>
            <a:pPr algn="l"/>
            <a:r>
              <a:rPr lang="nl-NL" dirty="0" smtClean="0"/>
              <a:t>    25 </a:t>
            </a:r>
            <a:r>
              <a:rPr lang="nl-NL" dirty="0"/>
              <a:t>tot 40 meter;</a:t>
            </a:r>
          </a:p>
          <a:p>
            <a:pPr algn="l"/>
            <a:r>
              <a:rPr lang="nl-NL" dirty="0"/>
              <a:t>• </a:t>
            </a:r>
            <a:r>
              <a:rPr lang="nl-NL" b="1" dirty="0"/>
              <a:t>Groot Pleziervaartbewijs II </a:t>
            </a:r>
            <a:r>
              <a:rPr lang="nl-NL" dirty="0"/>
              <a:t>voor alle binnenwateren met pleziervaartuigen van </a:t>
            </a:r>
            <a:r>
              <a:rPr lang="nl-NL" dirty="0" smtClean="0"/>
              <a:t>25</a:t>
            </a:r>
          </a:p>
          <a:p>
            <a:pPr algn="l"/>
            <a:r>
              <a:rPr lang="nl-NL" dirty="0" smtClean="0"/>
              <a:t>    tot 40 </a:t>
            </a:r>
            <a:r>
              <a:rPr lang="nl-NL" dirty="0"/>
              <a:t>meter;</a:t>
            </a:r>
          </a:p>
          <a:p>
            <a:pPr algn="l"/>
            <a:r>
              <a:rPr lang="nl-NL" dirty="0"/>
              <a:t>• Groot Pleziervaartbewijs I met de aantekening ‘40 meter plus’ op plassen, </a:t>
            </a:r>
            <a:r>
              <a:rPr lang="nl-NL" dirty="0" smtClean="0"/>
              <a:t>kanalen</a:t>
            </a:r>
          </a:p>
          <a:p>
            <a:pPr algn="l"/>
            <a:r>
              <a:rPr lang="nl-NL" dirty="0" smtClean="0"/>
              <a:t>    en meren </a:t>
            </a:r>
            <a:r>
              <a:rPr lang="nl-NL" dirty="0"/>
              <a:t>met pleziervaartuigen langer dan 40 meter;</a:t>
            </a:r>
          </a:p>
          <a:p>
            <a:pPr algn="l"/>
            <a:r>
              <a:rPr lang="nl-NL" dirty="0"/>
              <a:t>• Groot Pleziervaartbewijs II met de aantekening ’40 meter plus’ op </a:t>
            </a:r>
            <a:r>
              <a:rPr lang="nl-NL" dirty="0" smtClean="0"/>
              <a:t>alle</a:t>
            </a:r>
          </a:p>
          <a:p>
            <a:pPr algn="l"/>
            <a:r>
              <a:rPr lang="nl-NL" dirty="0" smtClean="0"/>
              <a:t>    binnenwateren </a:t>
            </a:r>
            <a:r>
              <a:rPr lang="nl-NL" dirty="0"/>
              <a:t>met pleziervaartuigen langer dan 40 meter</a:t>
            </a:r>
            <a:r>
              <a:rPr lang="nl-NL" dirty="0" smtClean="0"/>
              <a:t>.</a:t>
            </a:r>
          </a:p>
          <a:p>
            <a:pPr algn="l"/>
            <a:endParaRPr lang="nl-NL" dirty="0"/>
          </a:p>
          <a:p>
            <a:pPr algn="l"/>
            <a:endParaRPr lang="nl-NL" dirty="0"/>
          </a:p>
          <a:p>
            <a:pPr algn="l"/>
            <a:r>
              <a:rPr lang="nl-NL" dirty="0"/>
              <a:t>Alleen voor het </a:t>
            </a:r>
            <a:r>
              <a:rPr lang="nl-NL" b="1" dirty="0"/>
              <a:t>Groot Pleziervaartbewijs II </a:t>
            </a:r>
            <a:r>
              <a:rPr lang="nl-NL" dirty="0"/>
              <a:t>is een examen opgenomen in de</a:t>
            </a:r>
          </a:p>
          <a:p>
            <a:pPr algn="l"/>
            <a:r>
              <a:rPr lang="nl-NL" dirty="0"/>
              <a:t>Binnenvaartregeling. </a:t>
            </a:r>
          </a:p>
        </p:txBody>
      </p:sp>
      <p:sp>
        <p:nvSpPr>
          <p:cNvPr id="11" name="Text Box 3"/>
          <p:cNvSpPr txBox="1">
            <a:spLocks noChangeArrowheads="1"/>
          </p:cNvSpPr>
          <p:nvPr/>
        </p:nvSpPr>
        <p:spPr bwMode="auto">
          <a:xfrm>
            <a:off x="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2000" b="1" dirty="0">
                <a:solidFill>
                  <a:srgbClr val="0066FF"/>
                </a:solidFill>
                <a:cs typeface="Arial" charset="0"/>
              </a:rPr>
              <a:t>             GPB 40+</a:t>
            </a:r>
            <a:endParaRPr lang="en-US" sz="2000" b="1" dirty="0">
              <a:solidFill>
                <a:srgbClr val="0066FF"/>
              </a:solidFill>
            </a:endParaRPr>
          </a:p>
        </p:txBody>
      </p:sp>
    </p:spTree>
    <p:extLst>
      <p:ext uri="{BB962C8B-B14F-4D97-AF65-F5344CB8AC3E}">
        <p14:creationId xmlns:p14="http://schemas.microsoft.com/office/powerpoint/2010/main" val="333045858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1941E6E4-AE05-456C-B282-ECA3C6ADF1F0}" type="slidenum">
              <a:rPr lang="nl-NL" sz="1100"/>
              <a:pPr eaLnBrk="1" hangingPunct="1"/>
              <a:t>33</a:t>
            </a:fld>
            <a:endParaRPr lang="nl-NL" sz="1100"/>
          </a:p>
        </p:txBody>
      </p:sp>
      <p:sp>
        <p:nvSpPr>
          <p:cNvPr id="90115"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C68C0A06-7F1B-4181-B688-9E11CD3B0DD2}" type="slidenum">
              <a:rPr lang="nl-NL" sz="1100" b="1"/>
              <a:pPr algn="r" eaLnBrk="1" hangingPunct="1"/>
              <a:t>33</a:t>
            </a:fld>
            <a:endParaRPr lang="nl-NL" sz="1100" b="1"/>
          </a:p>
        </p:txBody>
      </p:sp>
      <p:sp>
        <p:nvSpPr>
          <p:cNvPr id="90116"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90117"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9011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 Box 12"/>
          <p:cNvSpPr txBox="1">
            <a:spLocks noChangeArrowheads="1"/>
          </p:cNvSpPr>
          <p:nvPr/>
        </p:nvSpPr>
        <p:spPr bwMode="auto">
          <a:xfrm>
            <a:off x="3030538" y="1039816"/>
            <a:ext cx="5421312" cy="124649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r>
              <a:rPr lang="en-US" sz="2700" b="1"/>
              <a:t>(Scouting) Slepers</a:t>
            </a:r>
          </a:p>
          <a:p>
            <a:pPr algn="l" eaLnBrk="1" hangingPunct="1"/>
            <a:endParaRPr lang="en-US" sz="2700" b="1"/>
          </a:p>
          <a:p>
            <a:pPr algn="l" eaLnBrk="1" hangingPunct="1"/>
            <a:r>
              <a:rPr lang="en-US" sz="2700"/>
              <a:t>  </a:t>
            </a:r>
            <a:endParaRPr lang="nl-NL" sz="2700"/>
          </a:p>
        </p:txBody>
      </p:sp>
      <p:sp>
        <p:nvSpPr>
          <p:cNvPr id="90122"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90123" name="Picture 14" descr="C:\Users\Gebruiker\Pictures\IMG-20170923-WA0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2" y="1749425"/>
            <a:ext cx="7964488" cy="447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F76947EF-E19A-47B1-856F-734F47DCC7F2}" type="slidenum">
              <a:rPr lang="nl-NL" sz="1100"/>
              <a:pPr eaLnBrk="1" hangingPunct="1"/>
              <a:t>34</a:t>
            </a:fld>
            <a:endParaRPr lang="nl-NL" sz="1100"/>
          </a:p>
        </p:txBody>
      </p:sp>
      <p:sp>
        <p:nvSpPr>
          <p:cNvPr id="91139"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1B2B6F70-1021-4D78-8FDE-9B601AD2FA2B}" type="slidenum">
              <a:rPr lang="nl-NL" sz="1100" b="1"/>
              <a:pPr algn="r" eaLnBrk="1" hangingPunct="1"/>
              <a:t>34</a:t>
            </a:fld>
            <a:endParaRPr lang="nl-NL" sz="1100" b="1"/>
          </a:p>
        </p:txBody>
      </p:sp>
      <p:sp>
        <p:nvSpPr>
          <p:cNvPr id="91140"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91141"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9114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Rechthoek 1"/>
          <p:cNvSpPr/>
          <p:nvPr/>
        </p:nvSpPr>
        <p:spPr>
          <a:xfrm>
            <a:off x="247650" y="1183514"/>
            <a:ext cx="8591550" cy="5643376"/>
          </a:xfrm>
          <a:prstGeom prst="rect">
            <a:avLst/>
          </a:prstGeom>
        </p:spPr>
        <p:txBody>
          <a:bodyPr wrap="square" lIns="102398" tIns="51199" rIns="102398" bIns="51199">
            <a:spAutoFit/>
          </a:bodyPr>
          <a:lstStyle/>
          <a:p>
            <a:pPr algn="l"/>
            <a:r>
              <a:rPr lang="nl-NL" b="1" dirty="0" smtClean="0"/>
              <a:t>‘Ontheffing sleephaak’ niet meer nodig</a:t>
            </a:r>
          </a:p>
          <a:p>
            <a:pPr algn="l"/>
            <a:endParaRPr lang="nl-NL" b="1" dirty="0" smtClean="0"/>
          </a:p>
          <a:p>
            <a:pPr algn="l"/>
            <a:r>
              <a:rPr lang="nl-NL" dirty="0" smtClean="0"/>
              <a:t>Alleen sleep- en duwboten met een lengte &lt;20 m en een inhoud van &lt;100 m3 die als pleziervaartuig worden gebruikt, komen in aanmerking voor de ‘ontheffing sleephaak’.</a:t>
            </a:r>
          </a:p>
          <a:p>
            <a:pPr algn="l"/>
            <a:endParaRPr lang="nl-NL" dirty="0" smtClean="0"/>
          </a:p>
          <a:p>
            <a:pPr algn="l"/>
            <a:r>
              <a:rPr lang="nl-NL" dirty="0" smtClean="0"/>
              <a:t>De ‘ontheffing sleephaak’ is voor deze schepen echter niet meer nodig vanwege een aangekondigde wijziging van de wet. De ontheffing kan tot oktober 2018 aangevraagd worden, maar op de aanwezigheid van de ontheffing wordt niet meer gehandhaafd.</a:t>
            </a:r>
          </a:p>
          <a:p>
            <a:pPr algn="l"/>
            <a:endParaRPr lang="nl-NL" dirty="0" smtClean="0"/>
          </a:p>
          <a:p>
            <a:pPr algn="l"/>
            <a:r>
              <a:rPr lang="nl-NL" b="1" dirty="0" smtClean="0"/>
              <a:t>Wanneer certificaat van onderzoek verplicht</a:t>
            </a:r>
          </a:p>
          <a:p>
            <a:pPr algn="l"/>
            <a:endParaRPr lang="nl-NL" b="1" dirty="0" smtClean="0"/>
          </a:p>
          <a:p>
            <a:pPr algn="l"/>
            <a:r>
              <a:rPr lang="nl-NL" dirty="0" smtClean="0"/>
              <a:t>De volgende schepen moeten vanaf 1 oktober 2018 een certificaat hebben:</a:t>
            </a:r>
          </a:p>
          <a:p>
            <a:pPr algn="l"/>
            <a:endParaRPr lang="nl-NL" dirty="0" smtClean="0"/>
          </a:p>
          <a:p>
            <a:pPr algn="l"/>
            <a:r>
              <a:rPr lang="nl-NL" dirty="0" smtClean="0"/>
              <a:t>-   sleep- en duwboten met een lengte van 20 meter of meer</a:t>
            </a:r>
          </a:p>
          <a:p>
            <a:pPr algn="l"/>
            <a:r>
              <a:rPr lang="nl-NL" dirty="0" smtClean="0"/>
              <a:t>-   sleep- en duwboten met een inhoud van 100 m3 of meer (lengte x breedte x diepgang)</a:t>
            </a:r>
          </a:p>
          <a:p>
            <a:pPr algn="l"/>
            <a:r>
              <a:rPr lang="nl-NL" dirty="0" smtClean="0"/>
              <a:t>-   sleep- en duwboten korter dan 20 meter of kleiner dan 100 m3, die sleep- en duwboten zoals genoemd onder a. of b. of drijvende werktuigen slepen, duwen of langszij gekoppeld meevoeren</a:t>
            </a:r>
          </a:p>
          <a:p>
            <a:pPr algn="l"/>
            <a:r>
              <a:rPr lang="nl-NL" dirty="0" smtClean="0"/>
              <a:t>Als sleep- en duwboten niet bedrijfsmatig worden gebruikt, dan kunnen ze als pleziervaartuig worden gecertificeerd.</a:t>
            </a:r>
            <a:endParaRPr lang="nl-NL" dirty="0"/>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F76947EF-E19A-47B1-856F-734F47DCC7F2}" type="slidenum">
              <a:rPr lang="nl-NL" sz="1100"/>
              <a:pPr eaLnBrk="1" hangingPunct="1"/>
              <a:t>35</a:t>
            </a:fld>
            <a:endParaRPr lang="nl-NL" sz="1100"/>
          </a:p>
        </p:txBody>
      </p:sp>
      <p:sp>
        <p:nvSpPr>
          <p:cNvPr id="91139"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1B2B6F70-1021-4D78-8FDE-9B601AD2FA2B}" type="slidenum">
              <a:rPr lang="nl-NL" sz="1100" b="1"/>
              <a:pPr algn="r" eaLnBrk="1" hangingPunct="1"/>
              <a:t>35</a:t>
            </a:fld>
            <a:endParaRPr lang="nl-NL" sz="1100" b="1"/>
          </a:p>
        </p:txBody>
      </p:sp>
      <p:sp>
        <p:nvSpPr>
          <p:cNvPr id="91140" name="Text Box 10"/>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91141" name="Picture 2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Line 2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9114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pic>
        <p:nvPicPr>
          <p:cNvPr id="3737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238252"/>
            <a:ext cx="91313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cap="flat" cmpd="sng" algn="ctr">
                <a:solidFill>
                  <a:schemeClr val="bg2"/>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226453"/>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10192075-8B01-4CA5-BBF0-7759920191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576" b="7424"/>
          <a:stretch/>
        </p:blipFill>
        <p:spPr>
          <a:xfrm>
            <a:off x="16" y="10"/>
            <a:ext cx="9143985" cy="6857990"/>
          </a:xfrm>
          <a:prstGeom prst="rect">
            <a:avLst/>
          </a:prstGeom>
        </p:spPr>
      </p:pic>
      <p:sp>
        <p:nvSpPr>
          <p:cNvPr id="2" name="Title 1">
            <a:extLst>
              <a:ext uri="{FF2B5EF4-FFF2-40B4-BE49-F238E27FC236}">
                <a16:creationId xmlns="" xmlns:a16="http://schemas.microsoft.com/office/drawing/2014/main" id="{8A8F1824-717A-4FAB-A3FA-7389D471CDCE}"/>
              </a:ext>
            </a:extLst>
          </p:cNvPr>
          <p:cNvSpPr>
            <a:spLocks noGrp="1"/>
          </p:cNvSpPr>
          <p:nvPr>
            <p:ph type="title"/>
          </p:nvPr>
        </p:nvSpPr>
        <p:spPr>
          <a:xfrm>
            <a:off x="392907" y="5317240"/>
            <a:ext cx="8408194" cy="744836"/>
          </a:xfrm>
        </p:spPr>
        <p:txBody>
          <a:bodyPr vert="horz" lIns="91440" tIns="45720" rIns="91440" bIns="45720" rtlCol="0" anchor="ctr">
            <a:normAutofit/>
          </a:bodyPr>
          <a:lstStyle/>
          <a:p>
            <a:pPr algn="ctr"/>
            <a:r>
              <a:rPr lang="en-US" b="1" dirty="0" err="1">
                <a:solidFill>
                  <a:schemeClr val="tx1">
                    <a:lumMod val="85000"/>
                    <a:lumOff val="15000"/>
                  </a:schemeClr>
                </a:solidFill>
              </a:rPr>
              <a:t>Veruna</a:t>
            </a:r>
            <a:r>
              <a:rPr lang="en-US" b="1" dirty="0">
                <a:solidFill>
                  <a:schemeClr val="tx1">
                    <a:lumMod val="85000"/>
                    <a:lumOff val="15000"/>
                  </a:schemeClr>
                </a:solidFill>
              </a:rPr>
              <a:t> 2035</a:t>
            </a:r>
          </a:p>
        </p:txBody>
      </p:sp>
      <p:sp>
        <p:nvSpPr>
          <p:cNvPr id="10" name="Title 1">
            <a:extLst>
              <a:ext uri="{FF2B5EF4-FFF2-40B4-BE49-F238E27FC236}">
                <a16:creationId xmlns="" xmlns:a16="http://schemas.microsoft.com/office/drawing/2014/main" id="{A13A9AED-4061-4EAA-A692-550E7C222FA4}"/>
              </a:ext>
            </a:extLst>
          </p:cNvPr>
          <p:cNvSpPr txBox="1">
            <a:spLocks/>
          </p:cNvSpPr>
          <p:nvPr/>
        </p:nvSpPr>
        <p:spPr>
          <a:xfrm>
            <a:off x="6150990" y="5978687"/>
            <a:ext cx="2650110" cy="744836"/>
          </a:xfrm>
          <a:prstGeom prst="rect">
            <a:avLst/>
          </a:prstGeom>
          <a:effectLst/>
        </p:spPr>
        <p:txBody>
          <a:bodyPr vert="horz" lIns="91440" tIns="45720" rIns="91440" bIns="45720" rtlCol="0" anchor="ctr">
            <a:normAutofit fontScale="70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fontAlgn="auto">
              <a:spcAft>
                <a:spcPts val="0"/>
              </a:spcAft>
            </a:pPr>
            <a:r>
              <a:rPr lang="en-US" b="1" dirty="0">
                <a:solidFill>
                  <a:prstClr val="white">
                    <a:lumMod val="85000"/>
                    <a:lumOff val="15000"/>
                  </a:prstClr>
                </a:solidFill>
              </a:rPr>
              <a:t>Dr A.F. </a:t>
            </a:r>
            <a:r>
              <a:rPr lang="en-US" b="1" dirty="0" err="1">
                <a:solidFill>
                  <a:prstClr val="white">
                    <a:lumMod val="85000"/>
                    <a:lumOff val="15000"/>
                  </a:prstClr>
                </a:solidFill>
              </a:rPr>
              <a:t>Philipsgroep</a:t>
            </a:r>
            <a:r>
              <a:rPr lang="en-US" b="1" dirty="0">
                <a:solidFill>
                  <a:prstClr val="white">
                    <a:lumMod val="85000"/>
                    <a:lumOff val="15000"/>
                  </a:prstClr>
                </a:solidFill>
              </a:rPr>
              <a:t> Eindhoven</a:t>
            </a:r>
          </a:p>
        </p:txBody>
      </p:sp>
    </p:spTree>
    <p:extLst>
      <p:ext uri="{BB962C8B-B14F-4D97-AF65-F5344CB8AC3E}">
        <p14:creationId xmlns:p14="http://schemas.microsoft.com/office/powerpoint/2010/main" val="3348083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37</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199" y="8456"/>
            <a:ext cx="8229600" cy="792825"/>
          </a:xfrm>
        </p:spPr>
        <p:txBody>
          <a:bodyPr/>
          <a:lstStyle/>
          <a:p>
            <a:pPr algn="l"/>
            <a:r>
              <a:rPr lang="nl-NL" sz="3600" b="1" spc="29" dirty="0">
                <a:solidFill>
                  <a:prstClr val="white"/>
                </a:solidFill>
                <a:latin typeface="Myriad Pro" pitchFamily="34" charset="0"/>
                <a:ea typeface="+mn-ea"/>
                <a:cs typeface="Arial" panose="020B0604020202020204" pitchFamily="34" charset="0"/>
              </a:rPr>
              <a:t>Inhoudsopgave</a:t>
            </a: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a:xfrm>
            <a:off x="457201" y="904973"/>
            <a:ext cx="4114801" cy="5763304"/>
          </a:xfrm>
        </p:spPr>
        <p:txBody>
          <a:bodyPr/>
          <a:lstStyle/>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r>
              <a:rPr lang="nl-NL" altLang="nl-NL" sz="2800" dirty="0">
                <a:solidFill>
                  <a:srgbClr val="235A9D"/>
                </a:solidFill>
                <a:latin typeface="Verdana" pitchFamily="34" charset="0"/>
                <a:cs typeface="Arial" panose="020B0604020202020204" pitchFamily="34" charset="0"/>
              </a:rPr>
              <a:t>Introductie schip</a:t>
            </a: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r>
              <a:rPr lang="nl-NL" altLang="nl-NL" sz="2800" dirty="0">
                <a:solidFill>
                  <a:srgbClr val="235A9D"/>
                </a:solidFill>
                <a:latin typeface="Verdana" pitchFamily="34" charset="0"/>
                <a:cs typeface="Arial" panose="020B0604020202020204" pitchFamily="34" charset="0"/>
              </a:rPr>
              <a:t>Toekomst plannen</a:t>
            </a: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r>
              <a:rPr lang="nl-NL" altLang="nl-NL" sz="2800" dirty="0">
                <a:solidFill>
                  <a:srgbClr val="235A9D"/>
                </a:solidFill>
                <a:latin typeface="Verdana" pitchFamily="34" charset="0"/>
                <a:cs typeface="Arial" panose="020B0604020202020204" pitchFamily="34" charset="0"/>
              </a:rPr>
              <a:t>Begroting</a:t>
            </a: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r>
              <a:rPr lang="nl-NL" altLang="nl-NL" sz="2800" dirty="0">
                <a:solidFill>
                  <a:srgbClr val="235A9D"/>
                </a:solidFill>
                <a:latin typeface="Verdana" pitchFamily="34" charset="0"/>
                <a:cs typeface="Arial" panose="020B0604020202020204" pitchFamily="34" charset="0"/>
              </a:rPr>
              <a:t>Resultaat projecten</a:t>
            </a: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pic>
        <p:nvPicPr>
          <p:cNvPr id="13" name="Content Placeholder 12">
            <a:extLst>
              <a:ext uri="{FF2B5EF4-FFF2-40B4-BE49-F238E27FC236}">
                <a16:creationId xmlns="" xmlns:a16="http://schemas.microsoft.com/office/drawing/2014/main" id="{924F7CE0-596A-4312-A456-11D207070D9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300596" y="996625"/>
            <a:ext cx="3138751" cy="5580000"/>
          </a:xfrm>
        </p:spPr>
      </p:pic>
    </p:spTree>
    <p:extLst>
      <p:ext uri="{BB962C8B-B14F-4D97-AF65-F5344CB8AC3E}">
        <p14:creationId xmlns:p14="http://schemas.microsoft.com/office/powerpoint/2010/main" val="64113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38</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199" y="-8165"/>
            <a:ext cx="8229600" cy="740002"/>
          </a:xfrm>
        </p:spPr>
        <p:txBody>
          <a:bodyPr/>
          <a:lstStyle/>
          <a:p>
            <a:pPr algn="l"/>
            <a:r>
              <a:rPr lang="nl-NL" sz="3600" b="1" spc="29" dirty="0">
                <a:solidFill>
                  <a:prstClr val="white"/>
                </a:solidFill>
                <a:latin typeface="Myriad Pro" pitchFamily="34" charset="0"/>
                <a:ea typeface="+mn-ea"/>
                <a:cs typeface="Arial" panose="020B0604020202020204" pitchFamily="34" charset="0"/>
              </a:rPr>
              <a:t>Introductie schip</a:t>
            </a:r>
          </a:p>
        </p:txBody>
      </p:sp>
      <p:sp>
        <p:nvSpPr>
          <p:cNvPr id="3" name="Text Placeholder 2">
            <a:extLst>
              <a:ext uri="{FF2B5EF4-FFF2-40B4-BE49-F238E27FC236}">
                <a16:creationId xmlns="" xmlns:a16="http://schemas.microsoft.com/office/drawing/2014/main" id="{2C274486-96CF-41E7-AA59-8A83DD37602F}"/>
              </a:ext>
            </a:extLst>
          </p:cNvPr>
          <p:cNvSpPr>
            <a:spLocks noGrp="1"/>
          </p:cNvSpPr>
          <p:nvPr>
            <p:ph type="body" idx="1"/>
          </p:nvPr>
        </p:nvSpPr>
        <p:spPr>
          <a:xfrm>
            <a:off x="457203" y="846139"/>
            <a:ext cx="4040189" cy="639762"/>
          </a:xfrm>
        </p:spPr>
        <p:txBody>
          <a:bodyPr/>
          <a:lstStyle/>
          <a:p>
            <a:r>
              <a:rPr lang="nl-NL" altLang="nl-NL" sz="2400" dirty="0">
                <a:solidFill>
                  <a:srgbClr val="235A9D"/>
                </a:solidFill>
                <a:latin typeface="Verdana" pitchFamily="34" charset="0"/>
                <a:cs typeface="Arial" panose="020B0604020202020204" pitchFamily="34" charset="0"/>
              </a:rPr>
              <a:t>Introductie schip</a:t>
            </a: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p:txBody>
          <a:bodyPr/>
          <a:lstStyle/>
          <a:p>
            <a:pPr marL="0" indent="0"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sp>
        <p:nvSpPr>
          <p:cNvPr id="9" name="Content Placeholder 5">
            <a:extLst>
              <a:ext uri="{FF2B5EF4-FFF2-40B4-BE49-F238E27FC236}">
                <a16:creationId xmlns="" xmlns:a16="http://schemas.microsoft.com/office/drawing/2014/main" id="{01D2154B-C19A-4102-B2AB-33C0347E64E8}"/>
              </a:ext>
            </a:extLst>
          </p:cNvPr>
          <p:cNvSpPr txBox="1">
            <a:spLocks/>
          </p:cNvSpPr>
          <p:nvPr/>
        </p:nvSpPr>
        <p:spPr>
          <a:xfrm>
            <a:off x="530224" y="1511465"/>
            <a:ext cx="44683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dirty="0">
                <a:solidFill>
                  <a:prstClr val="black"/>
                </a:solidFill>
              </a:rPr>
              <a:t>Lengte: 40.28 meter</a:t>
            </a:r>
          </a:p>
          <a:p>
            <a:r>
              <a:rPr lang="nl-NL" dirty="0">
                <a:solidFill>
                  <a:prstClr val="black"/>
                </a:solidFill>
              </a:rPr>
              <a:t>Breedte: 6.23 meter</a:t>
            </a:r>
          </a:p>
          <a:p>
            <a:r>
              <a:rPr lang="nl-NL" dirty="0">
                <a:solidFill>
                  <a:prstClr val="black"/>
                </a:solidFill>
              </a:rPr>
              <a:t>Diepgang: 1.30 meter (onder de hak)</a:t>
            </a:r>
          </a:p>
          <a:p>
            <a:r>
              <a:rPr lang="nl-NL" dirty="0">
                <a:solidFill>
                  <a:prstClr val="black"/>
                </a:solidFill>
              </a:rPr>
              <a:t>Bouwjaar: 1913</a:t>
            </a:r>
          </a:p>
          <a:p>
            <a:r>
              <a:rPr lang="nl-NL" dirty="0">
                <a:solidFill>
                  <a:prstClr val="black"/>
                </a:solidFill>
              </a:rPr>
              <a:t>Sinds 1991 in bezit van de groep</a:t>
            </a:r>
          </a:p>
          <a:p>
            <a:r>
              <a:rPr lang="nl-NL" dirty="0">
                <a:solidFill>
                  <a:prstClr val="black"/>
                </a:solidFill>
              </a:rPr>
              <a:t>Motor: </a:t>
            </a:r>
            <a:r>
              <a:rPr lang="en-US" dirty="0">
                <a:solidFill>
                  <a:prstClr val="black"/>
                </a:solidFill>
              </a:rPr>
              <a:t>Volkswagen Marine 180pk V6</a:t>
            </a:r>
            <a:endParaRPr lang="nl-NL" dirty="0">
              <a:solidFill>
                <a:prstClr val="black"/>
              </a:solidFill>
            </a:endParaRPr>
          </a:p>
          <a:p>
            <a:endParaRPr lang="nl-NL" dirty="0">
              <a:solidFill>
                <a:prstClr val="black"/>
              </a:solidFill>
            </a:endParaRPr>
          </a:p>
        </p:txBody>
      </p:sp>
      <p:pic>
        <p:nvPicPr>
          <p:cNvPr id="10" name="Afbeelding 2">
            <a:extLst>
              <a:ext uri="{FF2B5EF4-FFF2-40B4-BE49-F238E27FC236}">
                <a16:creationId xmlns="" xmlns:a16="http://schemas.microsoft.com/office/drawing/2014/main" id="{08AA7A51-E4EF-41A0-8DA6-48A6E7DB553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319485" y="1003361"/>
            <a:ext cx="3138751" cy="5580000"/>
          </a:xfrm>
          <a:prstGeom prst="rect">
            <a:avLst/>
          </a:prstGeom>
          <a:ln>
            <a:noFill/>
          </a:ln>
          <a:effectLst>
            <a:softEdge rad="0"/>
          </a:effectLst>
        </p:spPr>
      </p:pic>
    </p:spTree>
    <p:extLst>
      <p:ext uri="{BB962C8B-B14F-4D97-AF65-F5344CB8AC3E}">
        <p14:creationId xmlns:p14="http://schemas.microsoft.com/office/powerpoint/2010/main" val="341235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39</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199" y="3"/>
            <a:ext cx="8229600" cy="731837"/>
          </a:xfrm>
        </p:spPr>
        <p:txBody>
          <a:bodyPr/>
          <a:lstStyle/>
          <a:p>
            <a:pPr algn="l"/>
            <a:r>
              <a:rPr lang="nl-NL" sz="3600" b="1" spc="29" dirty="0">
                <a:solidFill>
                  <a:prstClr val="white"/>
                </a:solidFill>
                <a:latin typeface="Myriad Pro" pitchFamily="34" charset="0"/>
                <a:cs typeface="Arial" panose="020B0604020202020204" pitchFamily="34" charset="0"/>
              </a:rPr>
              <a:t>Toekomst plannen</a:t>
            </a:r>
            <a:endParaRPr lang="nl-NL" sz="3600" b="1" spc="29" dirty="0">
              <a:solidFill>
                <a:prstClr val="white"/>
              </a:solidFill>
              <a:latin typeface="Myriad Pro" pitchFamily="34" charset="0"/>
              <a:ea typeface="+mn-ea"/>
              <a:cs typeface="Arial" panose="020B0604020202020204" pitchFamily="34" charset="0"/>
            </a:endParaRP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p:txBody>
          <a:bodyPr/>
          <a:lstStyle/>
          <a:p>
            <a:pPr marL="0" indent="0"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sp>
        <p:nvSpPr>
          <p:cNvPr id="9" name="Content Placeholder 5">
            <a:extLst>
              <a:ext uri="{FF2B5EF4-FFF2-40B4-BE49-F238E27FC236}">
                <a16:creationId xmlns="" xmlns:a16="http://schemas.microsoft.com/office/drawing/2014/main" id="{01D2154B-C19A-4102-B2AB-33C0347E64E8}"/>
              </a:ext>
            </a:extLst>
          </p:cNvPr>
          <p:cNvSpPr txBox="1">
            <a:spLocks/>
          </p:cNvSpPr>
          <p:nvPr/>
        </p:nvSpPr>
        <p:spPr>
          <a:xfrm>
            <a:off x="457201" y="846139"/>
            <a:ext cx="8514761" cy="5737222"/>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sz="2800" dirty="0">
                <a:solidFill>
                  <a:prstClr val="black"/>
                </a:solidFill>
              </a:rPr>
              <a:t>Keuzes voor de groep:</a:t>
            </a:r>
          </a:p>
          <a:p>
            <a:pPr lvl="1"/>
            <a:r>
              <a:rPr lang="nl-NL" sz="2400" dirty="0">
                <a:solidFill>
                  <a:prstClr val="black"/>
                </a:solidFill>
              </a:rPr>
              <a:t>Optie 1: Een volledig nieuw schip laten bouwen.</a:t>
            </a:r>
          </a:p>
          <a:p>
            <a:pPr lvl="1"/>
            <a:r>
              <a:rPr lang="nl-NL" sz="2400" dirty="0">
                <a:solidFill>
                  <a:prstClr val="black"/>
                </a:solidFill>
              </a:rPr>
              <a:t>Optie 2: Een gebruikt schip kopen en (zoals wij al eerder gedaan hebben) aanpassen aan de wensen van onze groep.</a:t>
            </a:r>
          </a:p>
          <a:p>
            <a:pPr lvl="1"/>
            <a:r>
              <a:rPr lang="nl-NL" sz="2400" dirty="0">
                <a:solidFill>
                  <a:prstClr val="black"/>
                </a:solidFill>
              </a:rPr>
              <a:t>Optie 3: Ons huidige schip aanpassen en blijven behouden.</a:t>
            </a:r>
          </a:p>
          <a:p>
            <a:pPr lvl="1"/>
            <a:endParaRPr lang="nl-NL" sz="2400" dirty="0">
              <a:solidFill>
                <a:prstClr val="black"/>
              </a:solidFill>
            </a:endParaRPr>
          </a:p>
        </p:txBody>
      </p:sp>
    </p:spTree>
    <p:extLst>
      <p:ext uri="{BB962C8B-B14F-4D97-AF65-F5344CB8AC3E}">
        <p14:creationId xmlns:p14="http://schemas.microsoft.com/office/powerpoint/2010/main" val="8510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12"/>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fld id="{3002E726-9E1B-4B9A-9C94-283206BF2007}" type="slidenum">
              <a:rPr lang="nl-NL" sz="1100"/>
              <a:pPr eaLnBrk="1" hangingPunct="1"/>
              <a:t>4</a:t>
            </a:fld>
            <a:endParaRPr lang="nl-NL" sz="1100"/>
          </a:p>
        </p:txBody>
      </p:sp>
      <p:sp>
        <p:nvSpPr>
          <p:cNvPr id="78851" name="Slide Number Placeholder 4"/>
          <p:cNvSpPr txBox="1">
            <a:spLocks noGrp="1"/>
          </p:cNvSpPr>
          <p:nvPr/>
        </p:nvSpPr>
        <p:spPr bwMode="auto">
          <a:xfrm>
            <a:off x="7308850" y="6597651"/>
            <a:ext cx="1143000" cy="2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r" eaLnBrk="1" hangingPunct="1"/>
            <a:fld id="{8367E299-02A0-455B-A452-EA5581915972}" type="slidenum">
              <a:rPr lang="nl-NL" sz="1100" b="1"/>
              <a:pPr algn="r" eaLnBrk="1" hangingPunct="1"/>
              <a:t>4</a:t>
            </a:fld>
            <a:endParaRPr lang="nl-NL" sz="1100" b="1"/>
          </a:p>
        </p:txBody>
      </p:sp>
      <p:sp>
        <p:nvSpPr>
          <p:cNvPr id="78852" name="Text Box 3"/>
          <p:cNvSpPr txBox="1">
            <a:spLocks noChangeArrowheads="1"/>
          </p:cNvSpPr>
          <p:nvPr/>
        </p:nvSpPr>
        <p:spPr bwMode="auto">
          <a:xfrm>
            <a:off x="571502" y="923929"/>
            <a:ext cx="2951163" cy="4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sz="2000" b="1">
                <a:solidFill>
                  <a:srgbClr val="0066FF"/>
                </a:solidFill>
                <a:cs typeface="Arial" charset="0"/>
              </a:rPr>
              <a:t>Algemene Zaken</a:t>
            </a:r>
            <a:endParaRPr lang="en-US" sz="2000" b="1">
              <a:solidFill>
                <a:srgbClr val="0066FF"/>
              </a:solidFill>
            </a:endParaRPr>
          </a:p>
        </p:txBody>
      </p:sp>
      <p:sp>
        <p:nvSpPr>
          <p:cNvPr id="78853" name="Text Box 4"/>
          <p:cNvSpPr txBox="1">
            <a:spLocks noChangeArrowheads="1"/>
          </p:cNvSpPr>
          <p:nvPr/>
        </p:nvSpPr>
        <p:spPr bwMode="auto">
          <a:xfrm>
            <a:off x="0" y="404814"/>
            <a:ext cx="7812088" cy="30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algn="l" eaLnBrk="1" hangingPunct="1">
              <a:spcBef>
                <a:spcPct val="50000"/>
              </a:spcBef>
            </a:pPr>
            <a:r>
              <a:rPr lang="en-US" sz="1300" b="1">
                <a:solidFill>
                  <a:srgbClr val="0066FF"/>
                </a:solidFill>
                <a:cs typeface="Arial" charset="0"/>
              </a:rPr>
              <a:t>▼AGENDA</a:t>
            </a:r>
            <a:r>
              <a:rPr lang="en-US" sz="1300" b="1">
                <a:cs typeface="Arial" charset="0"/>
              </a:rPr>
              <a:t> ► </a:t>
            </a:r>
            <a:r>
              <a:rPr lang="en-US" sz="1300" b="1"/>
              <a:t>INTRODUCTION ► TRACK RECORD ► NEEDS ASSESSMENT</a:t>
            </a:r>
          </a:p>
        </p:txBody>
      </p:sp>
      <p:pic>
        <p:nvPicPr>
          <p:cNvPr id="78854" name="Picture 5" descr="P1040807"/>
          <p:cNvPicPr>
            <a:picLocks noChangeAspect="1" noChangeArrowheads="1"/>
          </p:cNvPicPr>
          <p:nvPr/>
        </p:nvPicPr>
        <p:blipFill>
          <a:blip r:embed="rId3">
            <a:extLst>
              <a:ext uri="{28A0092B-C50C-407E-A947-70E740481C1C}">
                <a14:useLocalDpi xmlns:a14="http://schemas.microsoft.com/office/drawing/2010/main" val="0"/>
              </a:ext>
            </a:extLst>
          </a:blip>
          <a:srcRect b="87083"/>
          <a:stretch>
            <a:fillRect/>
          </a:stretch>
        </p:blipFill>
        <p:spPr bwMode="auto">
          <a:xfrm>
            <a:off x="0" y="4"/>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Line 6"/>
          <p:cNvSpPr>
            <a:spLocks noChangeShapeType="1"/>
          </p:cNvSpPr>
          <p:nvPr/>
        </p:nvSpPr>
        <p:spPr bwMode="auto">
          <a:xfrm flipV="1">
            <a:off x="-12700" y="884238"/>
            <a:ext cx="9144000" cy="0"/>
          </a:xfrm>
          <a:prstGeom prst="line">
            <a:avLst/>
          </a:prstGeom>
          <a:noFill/>
          <a:ln w="190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nl-NL"/>
          </a:p>
        </p:txBody>
      </p:sp>
      <p:pic>
        <p:nvPicPr>
          <p:cNvPr id="7885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53204"/>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8" descr="s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3102" y="193675"/>
            <a:ext cx="722313"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10"/>
          <p:cNvSpPr txBox="1">
            <a:spLocks noChangeArrowheads="1"/>
          </p:cNvSpPr>
          <p:nvPr/>
        </p:nvSpPr>
        <p:spPr bwMode="auto">
          <a:xfrm>
            <a:off x="5926138" y="592140"/>
            <a:ext cx="2951162" cy="3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398" tIns="51199" rIns="102398" bIns="51199">
            <a:spAutoFit/>
          </a:bodyPr>
          <a:lstStyle>
            <a:lvl1pPr eaLnBrk="0" hangingPunct="0">
              <a:defRPr sz="1600">
                <a:solidFill>
                  <a:schemeClr val="tx1"/>
                </a:solidFill>
                <a:latin typeface="Calibri" pitchFamily="34" charset="0"/>
              </a:defRPr>
            </a:lvl1pPr>
            <a:lvl2pPr marL="742950" indent="-285750" eaLnBrk="0" hangingPunct="0">
              <a:defRPr sz="1600">
                <a:solidFill>
                  <a:schemeClr val="tx1"/>
                </a:solidFill>
                <a:latin typeface="Calibri" pitchFamily="34" charset="0"/>
              </a:defRPr>
            </a:lvl2pPr>
            <a:lvl3pPr marL="1143000" indent="-228600" eaLnBrk="0" hangingPunct="0">
              <a:defRPr sz="1600">
                <a:solidFill>
                  <a:schemeClr val="tx1"/>
                </a:solidFill>
                <a:latin typeface="Calibri" pitchFamily="34" charset="0"/>
              </a:defRPr>
            </a:lvl3pPr>
            <a:lvl4pPr marL="1600200" indent="-228600" eaLnBrk="0" hangingPunct="0">
              <a:defRPr sz="1600">
                <a:solidFill>
                  <a:schemeClr val="tx1"/>
                </a:solidFill>
                <a:latin typeface="Calibri" pitchFamily="34" charset="0"/>
              </a:defRPr>
            </a:lvl4pPr>
            <a:lvl5pPr marL="2057400" indent="-228600" eaLnBrk="0" hangingPunct="0">
              <a:defRPr sz="1600">
                <a:solidFill>
                  <a:schemeClr val="tx1"/>
                </a:solidFill>
                <a:latin typeface="Calibri" pitchFamily="34" charset="0"/>
              </a:defRPr>
            </a:lvl5pPr>
            <a:lvl6pPr marL="2514600" indent="-228600" algn="ctr" eaLnBrk="0" fontAlgn="base" hangingPunct="0">
              <a:spcBef>
                <a:spcPct val="0"/>
              </a:spcBef>
              <a:spcAft>
                <a:spcPct val="0"/>
              </a:spcAft>
              <a:defRPr sz="1600">
                <a:solidFill>
                  <a:schemeClr val="tx1"/>
                </a:solidFill>
                <a:latin typeface="Calibri" pitchFamily="34" charset="0"/>
              </a:defRPr>
            </a:lvl6pPr>
            <a:lvl7pPr marL="2971800" indent="-228600" algn="ctr" eaLnBrk="0" fontAlgn="base" hangingPunct="0">
              <a:spcBef>
                <a:spcPct val="0"/>
              </a:spcBef>
              <a:spcAft>
                <a:spcPct val="0"/>
              </a:spcAft>
              <a:defRPr sz="1600">
                <a:solidFill>
                  <a:schemeClr val="tx1"/>
                </a:solidFill>
                <a:latin typeface="Calibri" pitchFamily="34" charset="0"/>
              </a:defRPr>
            </a:lvl7pPr>
            <a:lvl8pPr marL="3429000" indent="-228600" algn="ctr" eaLnBrk="0" fontAlgn="base" hangingPunct="0">
              <a:spcBef>
                <a:spcPct val="0"/>
              </a:spcBef>
              <a:spcAft>
                <a:spcPct val="0"/>
              </a:spcAft>
              <a:defRPr sz="1600">
                <a:solidFill>
                  <a:schemeClr val="tx1"/>
                </a:solidFill>
                <a:latin typeface="Calibri" pitchFamily="34" charset="0"/>
              </a:defRPr>
            </a:lvl8pPr>
            <a:lvl9pPr marL="3886200" indent="-228600" algn="ctr" eaLnBrk="0" fontAlgn="base" hangingPunct="0">
              <a:spcBef>
                <a:spcPct val="0"/>
              </a:spcBef>
              <a:spcAft>
                <a:spcPct val="0"/>
              </a:spcAft>
              <a:defRPr sz="1600">
                <a:solidFill>
                  <a:schemeClr val="tx1"/>
                </a:solidFill>
                <a:latin typeface="Calibri" pitchFamily="34" charset="0"/>
              </a:defRPr>
            </a:lvl9pPr>
          </a:lstStyle>
          <a:p>
            <a:pPr eaLnBrk="1" hangingPunct="1">
              <a:spcBef>
                <a:spcPct val="50000"/>
              </a:spcBef>
            </a:pPr>
            <a:r>
              <a:rPr lang="en-US" b="1">
                <a:solidFill>
                  <a:srgbClr val="0066FF"/>
                </a:solidFill>
                <a:cs typeface="Arial" charset="0"/>
              </a:rPr>
              <a:t>Door: John Licher</a:t>
            </a:r>
            <a:endParaRPr lang="en-US" b="1">
              <a:solidFill>
                <a:srgbClr val="0066FF"/>
              </a:solidFill>
            </a:endParaRPr>
          </a:p>
        </p:txBody>
      </p:sp>
      <p:sp>
        <p:nvSpPr>
          <p:cNvPr id="78859" name="Tijdelijke aanduiding voor voettekst 1"/>
          <p:cNvSpPr>
            <a:spLocks noGrp="1"/>
          </p:cNvSpPr>
          <p:nvPr>
            <p:ph type="ftr" sz="quarter" idx="11"/>
          </p:nvPr>
        </p:nvSpPr>
        <p:spPr>
          <a:noFill/>
        </p:spPr>
        <p:txBody>
          <a:bodyPr/>
          <a:lstStyle>
            <a:lvl1pPr eaLnBrk="0" hangingPunct="0">
              <a:defRPr sz="1800">
                <a:solidFill>
                  <a:schemeClr val="tx1"/>
                </a:solidFill>
                <a:latin typeface="Calibri" pitchFamily="34" charset="0"/>
              </a:defRPr>
            </a:lvl1pPr>
            <a:lvl2pPr marL="832083" indent="-320032" eaLnBrk="0" hangingPunct="0">
              <a:defRPr sz="1800">
                <a:solidFill>
                  <a:schemeClr val="tx1"/>
                </a:solidFill>
                <a:latin typeface="Calibri" pitchFamily="34" charset="0"/>
              </a:defRPr>
            </a:lvl2pPr>
            <a:lvl3pPr marL="1280128" indent="-256025" eaLnBrk="0" hangingPunct="0">
              <a:defRPr sz="1800">
                <a:solidFill>
                  <a:schemeClr val="tx1"/>
                </a:solidFill>
                <a:latin typeface="Calibri" pitchFamily="34" charset="0"/>
              </a:defRPr>
            </a:lvl3pPr>
            <a:lvl4pPr marL="1792179" indent="-256025" eaLnBrk="0" hangingPunct="0">
              <a:defRPr sz="1800">
                <a:solidFill>
                  <a:schemeClr val="tx1"/>
                </a:solidFill>
                <a:latin typeface="Calibri" pitchFamily="34" charset="0"/>
              </a:defRPr>
            </a:lvl4pPr>
            <a:lvl5pPr marL="2304230" indent="-256025" eaLnBrk="0" hangingPunct="0">
              <a:defRPr sz="1800">
                <a:solidFill>
                  <a:schemeClr val="tx1"/>
                </a:solidFill>
                <a:latin typeface="Calibri" pitchFamily="34" charset="0"/>
              </a:defRPr>
            </a:lvl5pPr>
            <a:lvl6pPr marL="2816281" indent="-256025" algn="ctr" eaLnBrk="0" fontAlgn="base" hangingPunct="0">
              <a:spcBef>
                <a:spcPct val="0"/>
              </a:spcBef>
              <a:spcAft>
                <a:spcPct val="0"/>
              </a:spcAft>
              <a:defRPr sz="1800">
                <a:solidFill>
                  <a:schemeClr val="tx1"/>
                </a:solidFill>
                <a:latin typeface="Calibri" pitchFamily="34" charset="0"/>
              </a:defRPr>
            </a:lvl6pPr>
            <a:lvl7pPr marL="3328333" indent="-256025" algn="ctr" eaLnBrk="0" fontAlgn="base" hangingPunct="0">
              <a:spcBef>
                <a:spcPct val="0"/>
              </a:spcBef>
              <a:spcAft>
                <a:spcPct val="0"/>
              </a:spcAft>
              <a:defRPr sz="1800">
                <a:solidFill>
                  <a:schemeClr val="tx1"/>
                </a:solidFill>
                <a:latin typeface="Calibri" pitchFamily="34" charset="0"/>
              </a:defRPr>
            </a:lvl7pPr>
            <a:lvl8pPr marL="3840384" indent="-256025" algn="ctr" eaLnBrk="0" fontAlgn="base" hangingPunct="0">
              <a:spcBef>
                <a:spcPct val="0"/>
              </a:spcBef>
              <a:spcAft>
                <a:spcPct val="0"/>
              </a:spcAft>
              <a:defRPr sz="1800">
                <a:solidFill>
                  <a:schemeClr val="tx1"/>
                </a:solidFill>
                <a:latin typeface="Calibri" pitchFamily="34" charset="0"/>
              </a:defRPr>
            </a:lvl8pPr>
            <a:lvl9pPr marL="4352435" indent="-256025" algn="ctr" eaLnBrk="0" fontAlgn="base" hangingPunct="0">
              <a:spcBef>
                <a:spcPct val="0"/>
              </a:spcBef>
              <a:spcAft>
                <a:spcPct val="0"/>
              </a:spcAft>
              <a:defRPr sz="1800">
                <a:solidFill>
                  <a:schemeClr val="tx1"/>
                </a:solidFill>
                <a:latin typeface="Calibri" pitchFamily="34" charset="0"/>
              </a:defRPr>
            </a:lvl9pPr>
          </a:lstStyle>
          <a:p>
            <a:pPr eaLnBrk="1" hangingPunct="1"/>
            <a:r>
              <a:rPr lang="nl-NL" sz="1300" dirty="0" err="1">
                <a:latin typeface="Trebuchet MS" pitchFamily="34" charset="0"/>
              </a:rPr>
              <a:t>Wachtschependag</a:t>
            </a:r>
            <a:r>
              <a:rPr lang="nl-NL" sz="1300" dirty="0">
                <a:latin typeface="Trebuchet MS" pitchFamily="34" charset="0"/>
              </a:rPr>
              <a:t> 2019</a:t>
            </a:r>
          </a:p>
        </p:txBody>
      </p:sp>
      <p:sp>
        <p:nvSpPr>
          <p:cNvPr id="2" name="Tekstvak 1"/>
          <p:cNvSpPr txBox="1"/>
          <p:nvPr/>
        </p:nvSpPr>
        <p:spPr>
          <a:xfrm>
            <a:off x="968378" y="2478409"/>
            <a:ext cx="6556375" cy="3150386"/>
          </a:xfrm>
          <a:prstGeom prst="rect">
            <a:avLst/>
          </a:prstGeom>
          <a:noFill/>
        </p:spPr>
        <p:txBody>
          <a:bodyPr wrap="square" lIns="102398" tIns="51199" rIns="102398" bIns="51199" rtlCol="0">
            <a:spAutoFit/>
          </a:bodyPr>
          <a:lstStyle/>
          <a:p>
            <a:r>
              <a:rPr lang="nl-NL" b="1" dirty="0" smtClean="0"/>
              <a:t>Gerard </a:t>
            </a:r>
            <a:r>
              <a:rPr lang="nl-NL" b="1" dirty="0" err="1" smtClean="0"/>
              <a:t>Steigstra</a:t>
            </a:r>
            <a:r>
              <a:rPr lang="nl-NL" dirty="0" smtClean="0"/>
              <a:t>:</a:t>
            </a:r>
          </a:p>
          <a:p>
            <a:pPr algn="l"/>
            <a:endParaRPr lang="nl-NL" dirty="0" smtClean="0"/>
          </a:p>
          <a:p>
            <a:pPr algn="l"/>
            <a:r>
              <a:rPr lang="nl-NL" dirty="0" smtClean="0"/>
              <a:t>Gerard was ook lid van de werkgroep sinds de start in 1995. Door zijn jarenlange ervaringen bij het Loodswezen te Den Helder had hij een schat aan ervaringen m.b.t. grote schepen op technisch maar ook vaargebied. Gerard was 1 van de pioniers die mee gewerkt heeft aan de keuringseisen voor wachtschepen. Hij was ook de kartrekker van Rayon Noord m.b.t. de keuringen. Vanwege ziekte heeft Gerard besloten zijn functie over te dragen aan Christer Oosterveld.</a:t>
            </a:r>
            <a:endParaRPr lang="nl-NL" dirty="0"/>
          </a:p>
          <a:p>
            <a:pPr algn="l"/>
            <a:endParaRPr lang="nl-NL"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40</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199" y="3"/>
            <a:ext cx="8229600" cy="846139"/>
          </a:xfrm>
        </p:spPr>
        <p:txBody>
          <a:bodyPr/>
          <a:lstStyle/>
          <a:p>
            <a:pPr algn="l"/>
            <a:r>
              <a:rPr lang="nl-NL" sz="3600" b="1" spc="29" dirty="0">
                <a:solidFill>
                  <a:prstClr val="white"/>
                </a:solidFill>
                <a:latin typeface="Myriad Pro" pitchFamily="34" charset="0"/>
                <a:cs typeface="Arial" panose="020B0604020202020204" pitchFamily="34" charset="0"/>
              </a:rPr>
              <a:t>Toekomst plannen Optie 3</a:t>
            </a:r>
            <a:endParaRPr lang="nl-NL" sz="3600" b="1" spc="29" dirty="0">
              <a:solidFill>
                <a:prstClr val="white"/>
              </a:solidFill>
              <a:latin typeface="Myriad Pro" pitchFamily="34" charset="0"/>
              <a:ea typeface="+mn-ea"/>
              <a:cs typeface="Arial" panose="020B0604020202020204" pitchFamily="34" charset="0"/>
            </a:endParaRP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p:txBody>
          <a:bodyPr/>
          <a:lstStyle/>
          <a:p>
            <a:pPr marL="0" indent="0"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sp>
        <p:nvSpPr>
          <p:cNvPr id="9" name="Content Placeholder 5">
            <a:extLst>
              <a:ext uri="{FF2B5EF4-FFF2-40B4-BE49-F238E27FC236}">
                <a16:creationId xmlns="" xmlns:a16="http://schemas.microsoft.com/office/drawing/2014/main" id="{01D2154B-C19A-4102-B2AB-33C0347E64E8}"/>
              </a:ext>
            </a:extLst>
          </p:cNvPr>
          <p:cNvSpPr txBox="1">
            <a:spLocks/>
          </p:cNvSpPr>
          <p:nvPr/>
        </p:nvSpPr>
        <p:spPr>
          <a:xfrm>
            <a:off x="457201" y="846139"/>
            <a:ext cx="8514761" cy="5737222"/>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dirty="0">
                <a:solidFill>
                  <a:prstClr val="black"/>
                </a:solidFill>
              </a:rPr>
              <a:t>Onderzoek huidige technische staat met </a:t>
            </a:r>
            <a:r>
              <a:rPr lang="en-US" dirty="0" err="1">
                <a:solidFill>
                  <a:prstClr val="black"/>
                </a:solidFill>
              </a:rPr>
              <a:t>Nieuwenhuijsen</a:t>
            </a:r>
            <a:r>
              <a:rPr lang="en-US" dirty="0">
                <a:solidFill>
                  <a:prstClr val="black"/>
                </a:solidFill>
              </a:rPr>
              <a:t> </a:t>
            </a:r>
            <a:r>
              <a:rPr lang="en-US" dirty="0" err="1">
                <a:solidFill>
                  <a:prstClr val="black"/>
                </a:solidFill>
              </a:rPr>
              <a:t>Scheepsbouw</a:t>
            </a:r>
            <a:endParaRPr lang="nl-NL" dirty="0">
              <a:solidFill>
                <a:prstClr val="black"/>
              </a:solidFill>
            </a:endParaRPr>
          </a:p>
          <a:p>
            <a:r>
              <a:rPr lang="nl-NL" dirty="0">
                <a:solidFill>
                  <a:prstClr val="black"/>
                </a:solidFill>
              </a:rPr>
              <a:t>De investeringen die we willen doorvoeren zijn als volgt;</a:t>
            </a:r>
          </a:p>
          <a:p>
            <a:pPr lvl="1"/>
            <a:r>
              <a:rPr lang="nl-NL" dirty="0">
                <a:solidFill>
                  <a:prstClr val="black"/>
                </a:solidFill>
              </a:rPr>
              <a:t>Nieuwere</a:t>
            </a:r>
            <a:r>
              <a:rPr lang="en-US" dirty="0">
                <a:solidFill>
                  <a:prstClr val="black"/>
                </a:solidFill>
              </a:rPr>
              <a:t> generator</a:t>
            </a:r>
          </a:p>
          <a:p>
            <a:pPr lvl="1"/>
            <a:r>
              <a:rPr lang="nl-NL" dirty="0">
                <a:solidFill>
                  <a:prstClr val="black"/>
                </a:solidFill>
              </a:rPr>
              <a:t>Het inbouwen van een boegschroef</a:t>
            </a:r>
          </a:p>
          <a:p>
            <a:pPr lvl="1"/>
            <a:r>
              <a:rPr lang="nl-NL" dirty="0">
                <a:solidFill>
                  <a:prstClr val="black"/>
                </a:solidFill>
              </a:rPr>
              <a:t>Vernieuwing van de drinkwater tanks en een watermaker plaatsen</a:t>
            </a:r>
          </a:p>
          <a:p>
            <a:pPr lvl="1"/>
            <a:r>
              <a:rPr lang="nl-NL" dirty="0">
                <a:solidFill>
                  <a:prstClr val="black"/>
                </a:solidFill>
              </a:rPr>
              <a:t>Het vergroten van de veiligheid van de kraan op het dek</a:t>
            </a:r>
          </a:p>
          <a:p>
            <a:pPr lvl="1"/>
            <a:endParaRPr lang="nl-NL" sz="2400" dirty="0">
              <a:solidFill>
                <a:prstClr val="black"/>
              </a:solidFill>
            </a:endParaRPr>
          </a:p>
        </p:txBody>
      </p:sp>
    </p:spTree>
    <p:extLst>
      <p:ext uri="{BB962C8B-B14F-4D97-AF65-F5344CB8AC3E}">
        <p14:creationId xmlns:p14="http://schemas.microsoft.com/office/powerpoint/2010/main" val="707877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41</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ea typeface="+mn-ea"/>
                <a:cs typeface="Arial" panose="020B0604020202020204" pitchFamily="34" charset="0"/>
              </a:rPr>
              <a:t>Begroting</a:t>
            </a:r>
          </a:p>
        </p:txBody>
      </p:sp>
      <p:sp>
        <p:nvSpPr>
          <p:cNvPr id="3" name="Text Placeholder 2">
            <a:extLst>
              <a:ext uri="{FF2B5EF4-FFF2-40B4-BE49-F238E27FC236}">
                <a16:creationId xmlns="" xmlns:a16="http://schemas.microsoft.com/office/drawing/2014/main" id="{D2F3EBCE-A51A-466D-95F7-2A98CD65F1F0}"/>
              </a:ext>
            </a:extLst>
          </p:cNvPr>
          <p:cNvSpPr>
            <a:spLocks noGrp="1"/>
          </p:cNvSpPr>
          <p:nvPr>
            <p:ph type="body" idx="1"/>
          </p:nvPr>
        </p:nvSpPr>
        <p:spPr>
          <a:xfrm>
            <a:off x="457203" y="810704"/>
            <a:ext cx="4040189" cy="639762"/>
          </a:xfrm>
        </p:spPr>
        <p:txBody>
          <a:bodyPr/>
          <a:lstStyle/>
          <a:p>
            <a:r>
              <a:rPr lang="en-US" dirty="0" err="1"/>
              <a:t>Projecten</a:t>
            </a:r>
            <a:r>
              <a:rPr lang="en-US" dirty="0"/>
              <a:t>:</a:t>
            </a: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a:xfrm>
            <a:off x="457203" y="1447749"/>
            <a:ext cx="4040189" cy="3951288"/>
          </a:xfrm>
        </p:spPr>
        <p:txBody>
          <a:bodyPr/>
          <a:lstStyle/>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4041776"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en-US" dirty="0" err="1">
                <a:solidFill>
                  <a:prstClr val="black"/>
                </a:solidFill>
              </a:rPr>
              <a:t>Boegschroef</a:t>
            </a:r>
            <a:endParaRPr lang="en-US" dirty="0">
              <a:solidFill>
                <a:prstClr val="black"/>
              </a:solidFill>
            </a:endParaRPr>
          </a:p>
          <a:p>
            <a:r>
              <a:rPr lang="en-US" dirty="0">
                <a:solidFill>
                  <a:prstClr val="black"/>
                </a:solidFill>
              </a:rPr>
              <a:t>Generator</a:t>
            </a:r>
          </a:p>
          <a:p>
            <a:r>
              <a:rPr lang="en-US" dirty="0" err="1">
                <a:solidFill>
                  <a:prstClr val="black"/>
                </a:solidFill>
              </a:rPr>
              <a:t>Watervoorziening</a:t>
            </a:r>
            <a:endParaRPr lang="en-US" dirty="0">
              <a:solidFill>
                <a:prstClr val="black"/>
              </a:solidFill>
            </a:endParaRPr>
          </a:p>
          <a:p>
            <a:r>
              <a:rPr lang="en-US" dirty="0" err="1">
                <a:solidFill>
                  <a:prstClr val="black"/>
                </a:solidFill>
              </a:rPr>
              <a:t>Andere</a:t>
            </a:r>
            <a:r>
              <a:rPr lang="en-US" dirty="0">
                <a:solidFill>
                  <a:prstClr val="black"/>
                </a:solidFill>
              </a:rPr>
              <a:t> </a:t>
            </a:r>
            <a:r>
              <a:rPr lang="en-US" dirty="0" err="1">
                <a:solidFill>
                  <a:prstClr val="black"/>
                </a:solidFill>
              </a:rPr>
              <a:t>werkzaamheden</a:t>
            </a:r>
            <a:endParaRPr lang="en-US" dirty="0">
              <a:solidFill>
                <a:prstClr val="black"/>
              </a:solidFill>
            </a:endParaRPr>
          </a:p>
          <a:p>
            <a:r>
              <a:rPr lang="en-US" dirty="0" err="1">
                <a:solidFill>
                  <a:prstClr val="black"/>
                </a:solidFill>
              </a:rPr>
              <a:t>Hijskraan</a:t>
            </a:r>
            <a:endParaRPr lang="en-US" dirty="0">
              <a:solidFill>
                <a:prstClr val="black"/>
              </a:solidFill>
            </a:endParaRPr>
          </a:p>
        </p:txBody>
      </p:sp>
      <p:pic>
        <p:nvPicPr>
          <p:cNvPr id="11" name="Picture 10">
            <a:extLst>
              <a:ext uri="{FF2B5EF4-FFF2-40B4-BE49-F238E27FC236}">
                <a16:creationId xmlns="" xmlns:a16="http://schemas.microsoft.com/office/drawing/2014/main" id="{259732E5-1B69-4B30-B41A-5D4DB52EAABB}"/>
              </a:ext>
            </a:extLst>
          </p:cNvPr>
          <p:cNvPicPr>
            <a:picLocks noChangeAspect="1"/>
          </p:cNvPicPr>
          <p:nvPr/>
        </p:nvPicPr>
        <p:blipFill>
          <a:blip r:embed="rId2"/>
          <a:stretch>
            <a:fillRect/>
          </a:stretch>
        </p:blipFill>
        <p:spPr>
          <a:xfrm>
            <a:off x="4569620" y="892544"/>
            <a:ext cx="3468192" cy="5580000"/>
          </a:xfrm>
          <a:prstGeom prst="rect">
            <a:avLst/>
          </a:prstGeom>
        </p:spPr>
      </p:pic>
    </p:spTree>
    <p:extLst>
      <p:ext uri="{BB962C8B-B14F-4D97-AF65-F5344CB8AC3E}">
        <p14:creationId xmlns:p14="http://schemas.microsoft.com/office/powerpoint/2010/main" val="1165264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42</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ea typeface="+mn-ea"/>
                <a:cs typeface="Arial" panose="020B0604020202020204" pitchFamily="34" charset="0"/>
              </a:rPr>
              <a:t>Boegschroef</a:t>
            </a:r>
          </a:p>
        </p:txBody>
      </p:sp>
      <p:sp>
        <p:nvSpPr>
          <p:cNvPr id="3" name="Text Placeholder 2">
            <a:extLst>
              <a:ext uri="{FF2B5EF4-FFF2-40B4-BE49-F238E27FC236}">
                <a16:creationId xmlns="" xmlns:a16="http://schemas.microsoft.com/office/drawing/2014/main" id="{D2F3EBCE-A51A-466D-95F7-2A98CD65F1F0}"/>
              </a:ext>
            </a:extLst>
          </p:cNvPr>
          <p:cNvSpPr>
            <a:spLocks noGrp="1"/>
          </p:cNvSpPr>
          <p:nvPr>
            <p:ph type="body" idx="1"/>
          </p:nvPr>
        </p:nvSpPr>
        <p:spPr>
          <a:xfrm>
            <a:off x="457203" y="819201"/>
            <a:ext cx="4040189" cy="639762"/>
          </a:xfrm>
        </p:spPr>
        <p:txBody>
          <a:bodyPr/>
          <a:lstStyle/>
          <a:p>
            <a:r>
              <a:rPr lang="en-US" dirty="0" err="1"/>
              <a:t>Opties</a:t>
            </a:r>
            <a:r>
              <a:rPr lang="en-US" dirty="0"/>
              <a:t>:</a:t>
            </a:r>
          </a:p>
        </p:txBody>
      </p:sp>
      <p:sp>
        <p:nvSpPr>
          <p:cNvPr id="4" name="Content Placeholder 3">
            <a:extLst>
              <a:ext uri="{FF2B5EF4-FFF2-40B4-BE49-F238E27FC236}">
                <a16:creationId xmlns="" xmlns:a16="http://schemas.microsoft.com/office/drawing/2014/main" id="{8939DB79-4DEC-40E4-9E81-6F3083382F7F}"/>
              </a:ext>
            </a:extLst>
          </p:cNvPr>
          <p:cNvSpPr>
            <a:spLocks noGrp="1"/>
          </p:cNvSpPr>
          <p:nvPr>
            <p:ph sz="half" idx="2"/>
          </p:nvPr>
        </p:nvSpPr>
        <p:spPr>
          <a:xfrm>
            <a:off x="457203" y="1447749"/>
            <a:ext cx="4040189" cy="3951288"/>
          </a:xfrm>
        </p:spPr>
        <p:txBody>
          <a:bodyPr/>
          <a:lstStyle/>
          <a:p>
            <a:pPr eaLnBrk="1" hangingPunct="1">
              <a:lnSpc>
                <a:spcPts val="1406"/>
              </a:lnSpc>
              <a:spcBef>
                <a:spcPct val="0"/>
              </a:spcBef>
              <a:spcAft>
                <a:spcPts val="352"/>
              </a:spcAft>
              <a:buNone/>
              <a:defRPr/>
            </a:pPr>
            <a:endParaRPr lang="nl-NL" altLang="nl-NL" sz="2800" dirty="0">
              <a:solidFill>
                <a:srgbClr val="235A9D"/>
              </a:solidFill>
              <a:latin typeface="Verdana" pitchFamily="34" charset="0"/>
              <a:cs typeface="Arial" panose="020B0604020202020204" pitchFamily="34" charset="0"/>
            </a:endParaRPr>
          </a:p>
          <a:p>
            <a:pPr eaLnBrk="1" hangingPunct="1">
              <a:lnSpc>
                <a:spcPts val="1406"/>
              </a:lnSpc>
              <a:spcBef>
                <a:spcPct val="0"/>
              </a:spcBef>
              <a:spcAft>
                <a:spcPts val="352"/>
              </a:spcAft>
              <a:buNone/>
              <a:defRPr/>
            </a:pPr>
            <a:endParaRPr lang="nl-NL" altLang="nl-NL" sz="1400" dirty="0">
              <a:solidFill>
                <a:srgbClr val="235A9D"/>
              </a:solidFill>
              <a:latin typeface="Verdana" pitchFamily="34" charset="0"/>
              <a:cs typeface="Arial" panose="020B0604020202020204" pitchFamily="34" charset="0"/>
            </a:endParaRPr>
          </a:p>
          <a:p>
            <a:endParaRPr lang="en-US" dirty="0"/>
          </a:p>
        </p:txBody>
      </p:sp>
      <p:sp>
        <p:nvSpPr>
          <p:cNvPr id="5" name="Text Placeholder 4">
            <a:extLst>
              <a:ext uri="{FF2B5EF4-FFF2-40B4-BE49-F238E27FC236}">
                <a16:creationId xmlns="" xmlns:a16="http://schemas.microsoft.com/office/drawing/2014/main" id="{88ACBC37-BC75-46DD-8E92-44C15087D8DF}"/>
              </a:ext>
            </a:extLst>
          </p:cNvPr>
          <p:cNvSpPr>
            <a:spLocks noGrp="1"/>
          </p:cNvSpPr>
          <p:nvPr>
            <p:ph type="body" sz="quarter" idx="3"/>
          </p:nvPr>
        </p:nvSpPr>
        <p:spPr>
          <a:xfrm>
            <a:off x="4645024" y="810704"/>
            <a:ext cx="4041776" cy="639762"/>
          </a:xfrm>
        </p:spPr>
        <p:txBody>
          <a:bodyPr/>
          <a:lstStyle/>
          <a:p>
            <a:endParaRPr lang="en-US"/>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a:solidFill>
                  <a:prstClr val="black"/>
                </a:solidFill>
              </a:rPr>
              <a:t>Tunnel boegschroef</a:t>
            </a:r>
          </a:p>
          <a:p>
            <a:r>
              <a:rPr lang="nl-NL">
                <a:solidFill>
                  <a:prstClr val="black"/>
                </a:solidFill>
              </a:rPr>
              <a:t>Stuwrooster</a:t>
            </a:r>
          </a:p>
          <a:p>
            <a:r>
              <a:rPr lang="nl-NL">
                <a:solidFill>
                  <a:prstClr val="black"/>
                </a:solidFill>
              </a:rPr>
              <a:t>Boegschroef in het vlak</a:t>
            </a:r>
          </a:p>
          <a:p>
            <a:pPr lvl="1"/>
            <a:r>
              <a:rPr lang="nl-NL">
                <a:solidFill>
                  <a:prstClr val="black"/>
                </a:solidFill>
              </a:rPr>
              <a:t>Ontwikkeling samen met De Groot Diesel service in Dordrecht</a:t>
            </a:r>
          </a:p>
        </p:txBody>
      </p:sp>
      <p:pic>
        <p:nvPicPr>
          <p:cNvPr id="11" name="Content Placeholder 10">
            <a:extLst>
              <a:ext uri="{FF2B5EF4-FFF2-40B4-BE49-F238E27FC236}">
                <a16:creationId xmlns="" xmlns:a16="http://schemas.microsoft.com/office/drawing/2014/main" id="{6ACC705D-C828-4A5D-9B04-6A7AA6454EEC}"/>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646799" y="1130585"/>
            <a:ext cx="5040000" cy="5040000"/>
          </a:xfrm>
        </p:spPr>
      </p:pic>
    </p:spTree>
    <p:extLst>
      <p:ext uri="{BB962C8B-B14F-4D97-AF65-F5344CB8AC3E}">
        <p14:creationId xmlns:p14="http://schemas.microsoft.com/office/powerpoint/2010/main" val="2304896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43</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ea typeface="+mn-ea"/>
                <a:cs typeface="Arial" panose="020B0604020202020204" pitchFamily="34" charset="0"/>
              </a:rPr>
              <a:t>Generator</a:t>
            </a:r>
          </a:p>
        </p:txBody>
      </p:sp>
      <p:sp>
        <p:nvSpPr>
          <p:cNvPr id="5" name="Text Placeholder 4">
            <a:extLst>
              <a:ext uri="{FF2B5EF4-FFF2-40B4-BE49-F238E27FC236}">
                <a16:creationId xmlns="" xmlns:a16="http://schemas.microsoft.com/office/drawing/2014/main" id="{88ACBC37-BC75-46DD-8E92-44C15087D8DF}"/>
              </a:ext>
            </a:extLst>
          </p:cNvPr>
          <p:cNvSpPr>
            <a:spLocks noGrp="1"/>
          </p:cNvSpPr>
          <p:nvPr>
            <p:ph type="body" sz="quarter" idx="3"/>
          </p:nvPr>
        </p:nvSpPr>
        <p:spPr>
          <a:xfrm>
            <a:off x="4645024" y="810704"/>
            <a:ext cx="4041776" cy="639762"/>
          </a:xfrm>
        </p:spPr>
        <p:txBody>
          <a:bodyPr/>
          <a:lstStyle/>
          <a:p>
            <a:endParaRPr lang="en-US"/>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457199" y="837802"/>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dirty="0">
                <a:solidFill>
                  <a:prstClr val="black"/>
                </a:solidFill>
              </a:rPr>
              <a:t>2</a:t>
            </a:r>
            <a:r>
              <a:rPr lang="nl-NL" baseline="30000" dirty="0">
                <a:solidFill>
                  <a:prstClr val="black"/>
                </a:solidFill>
              </a:rPr>
              <a:t>e</a:t>
            </a:r>
            <a:r>
              <a:rPr lang="nl-NL" dirty="0">
                <a:solidFill>
                  <a:prstClr val="black"/>
                </a:solidFill>
              </a:rPr>
              <a:t> hands of nieuw</a:t>
            </a:r>
          </a:p>
          <a:p>
            <a:r>
              <a:rPr lang="nl-NL" dirty="0">
                <a:solidFill>
                  <a:prstClr val="black"/>
                </a:solidFill>
              </a:rPr>
              <a:t>Eisen:</a:t>
            </a:r>
          </a:p>
          <a:p>
            <a:pPr lvl="1"/>
            <a:r>
              <a:rPr lang="nl-NL" dirty="0">
                <a:solidFill>
                  <a:prstClr val="black"/>
                </a:solidFill>
              </a:rPr>
              <a:t>33 KVA</a:t>
            </a:r>
          </a:p>
          <a:p>
            <a:pPr lvl="1"/>
            <a:r>
              <a:rPr lang="nl-NL" dirty="0">
                <a:solidFill>
                  <a:prstClr val="black"/>
                </a:solidFill>
              </a:rPr>
              <a:t>Geluiddempende kast</a:t>
            </a:r>
          </a:p>
          <a:p>
            <a:endParaRPr lang="nl-NL" dirty="0">
              <a:solidFill>
                <a:prstClr val="black"/>
              </a:solidFill>
            </a:endParaRPr>
          </a:p>
          <a:p>
            <a:pPr lvl="1"/>
            <a:endParaRPr lang="nl-NL" dirty="0">
              <a:solidFill>
                <a:prstClr val="black"/>
              </a:solidFill>
            </a:endParaRPr>
          </a:p>
        </p:txBody>
      </p:sp>
      <p:pic>
        <p:nvPicPr>
          <p:cNvPr id="11" name="Content Placeholder 10">
            <a:extLst>
              <a:ext uri="{FF2B5EF4-FFF2-40B4-BE49-F238E27FC236}">
                <a16:creationId xmlns="" xmlns:a16="http://schemas.microsoft.com/office/drawing/2014/main" id="{6ACC705D-C828-4A5D-9B04-6A7AA6454EEC}"/>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5022" y="1013446"/>
            <a:ext cx="3600000" cy="3600000"/>
          </a:xfrm>
        </p:spPr>
      </p:pic>
      <p:pic>
        <p:nvPicPr>
          <p:cNvPr id="7" name="Picture 6">
            <a:extLst>
              <a:ext uri="{FF2B5EF4-FFF2-40B4-BE49-F238E27FC236}">
                <a16:creationId xmlns="" xmlns:a16="http://schemas.microsoft.com/office/drawing/2014/main" id="{7E58E982-9794-4E57-AE91-3A82673DE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3258000"/>
            <a:ext cx="3600000" cy="3600000"/>
          </a:xfrm>
          <a:prstGeom prst="rect">
            <a:avLst/>
          </a:prstGeom>
        </p:spPr>
      </p:pic>
    </p:spTree>
    <p:extLst>
      <p:ext uri="{BB962C8B-B14F-4D97-AF65-F5344CB8AC3E}">
        <p14:creationId xmlns:p14="http://schemas.microsoft.com/office/powerpoint/2010/main" val="2011542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44</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ea typeface="+mn-ea"/>
                <a:cs typeface="Arial" panose="020B0604020202020204" pitchFamily="34" charset="0"/>
              </a:rPr>
              <a:t>Watervoorziening</a:t>
            </a:r>
          </a:p>
        </p:txBody>
      </p:sp>
      <p:sp>
        <p:nvSpPr>
          <p:cNvPr id="3" name="Text Placeholder 2">
            <a:extLst>
              <a:ext uri="{FF2B5EF4-FFF2-40B4-BE49-F238E27FC236}">
                <a16:creationId xmlns="" xmlns:a16="http://schemas.microsoft.com/office/drawing/2014/main" id="{D2F3EBCE-A51A-466D-95F7-2A98CD65F1F0}"/>
              </a:ext>
            </a:extLst>
          </p:cNvPr>
          <p:cNvSpPr>
            <a:spLocks noGrp="1"/>
          </p:cNvSpPr>
          <p:nvPr>
            <p:ph type="body" idx="1"/>
          </p:nvPr>
        </p:nvSpPr>
        <p:spPr>
          <a:xfrm>
            <a:off x="457203" y="819201"/>
            <a:ext cx="4040189" cy="639762"/>
          </a:xfrm>
        </p:spPr>
        <p:txBody>
          <a:bodyPr/>
          <a:lstStyle/>
          <a:p>
            <a:r>
              <a:rPr lang="en-US" dirty="0"/>
              <a:t>Oude </a:t>
            </a:r>
            <a:r>
              <a:rPr lang="en-US" dirty="0" err="1"/>
              <a:t>watervoorziening</a:t>
            </a:r>
            <a:endParaRPr lang="en-US" dirty="0"/>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7" name="Content Placeholder 13">
            <a:extLst>
              <a:ext uri="{FF2B5EF4-FFF2-40B4-BE49-F238E27FC236}">
                <a16:creationId xmlns="" xmlns:a16="http://schemas.microsoft.com/office/drawing/2014/main" id="{73CF8B38-0E12-409F-9556-AC92BF6D8C6C}"/>
              </a:ext>
            </a:extLst>
          </p:cNvPr>
          <p:cNvSpPr txBox="1">
            <a:spLocks/>
          </p:cNvSpPr>
          <p:nvPr/>
        </p:nvSpPr>
        <p:spPr>
          <a:xfrm>
            <a:off x="530224" y="1467460"/>
            <a:ext cx="4041776"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dirty="0">
                <a:solidFill>
                  <a:prstClr val="black"/>
                </a:solidFill>
              </a:rPr>
              <a:t>Gecementeerde stalen watertanks</a:t>
            </a:r>
          </a:p>
          <a:p>
            <a:r>
              <a:rPr lang="nl-NL" dirty="0">
                <a:solidFill>
                  <a:prstClr val="black"/>
                </a:solidFill>
              </a:rPr>
              <a:t>4000 liter drinkwater</a:t>
            </a:r>
          </a:p>
          <a:p>
            <a:endParaRPr lang="nl-NL" dirty="0">
              <a:solidFill>
                <a:prstClr val="black"/>
              </a:solidFill>
            </a:endParaRPr>
          </a:p>
        </p:txBody>
      </p:sp>
      <p:sp>
        <p:nvSpPr>
          <p:cNvPr id="18" name="Text Placeholder 4">
            <a:extLst>
              <a:ext uri="{FF2B5EF4-FFF2-40B4-BE49-F238E27FC236}">
                <a16:creationId xmlns="" xmlns:a16="http://schemas.microsoft.com/office/drawing/2014/main" id="{854A1D26-7EB6-4B4D-B85F-BF492DC4CFA1}"/>
              </a:ext>
            </a:extLst>
          </p:cNvPr>
          <p:cNvSpPr txBox="1">
            <a:spLocks/>
          </p:cNvSpPr>
          <p:nvPr/>
        </p:nvSpPr>
        <p:spPr>
          <a:xfrm>
            <a:off x="530226" y="2339417"/>
            <a:ext cx="4041776" cy="639762"/>
          </a:xfrm>
          <a:prstGeom prst="rect">
            <a:avLst/>
          </a:prstGeom>
        </p:spPr>
        <p:txBody>
          <a:bodyPr anchor="b"/>
          <a:lstStyle>
            <a:lvl1pPr marL="0" indent="0" algn="l" defTabSz="944550" rtl="0" eaLnBrk="0" fontAlgn="base" hangingPunct="0">
              <a:spcBef>
                <a:spcPct val="20000"/>
              </a:spcBef>
              <a:spcAft>
                <a:spcPct val="0"/>
              </a:spcAft>
              <a:buFont typeface="Arial" panose="020B0604020202020204" pitchFamily="34" charset="0"/>
              <a:buNone/>
              <a:defRPr sz="2449" b="1" kern="1200">
                <a:solidFill>
                  <a:schemeClr val="tx1"/>
                </a:solidFill>
                <a:latin typeface="+mn-lt"/>
                <a:ea typeface="+mn-ea"/>
                <a:cs typeface="+mn-cs"/>
              </a:defRPr>
            </a:lvl1pPr>
            <a:lvl2pPr marL="472926" indent="0" algn="l" defTabSz="944550" rtl="0" eaLnBrk="0" fontAlgn="base" hangingPunct="0">
              <a:spcBef>
                <a:spcPct val="20000"/>
              </a:spcBef>
              <a:spcAft>
                <a:spcPct val="0"/>
              </a:spcAft>
              <a:buFont typeface="Arial" panose="020B0604020202020204" pitchFamily="34" charset="0"/>
              <a:buNone/>
              <a:defRPr sz="2086" b="1" kern="1200">
                <a:solidFill>
                  <a:schemeClr val="tx1"/>
                </a:solidFill>
                <a:latin typeface="+mn-lt"/>
                <a:ea typeface="+mn-ea"/>
                <a:cs typeface="+mn-cs"/>
              </a:defRPr>
            </a:lvl2pPr>
            <a:lvl3pPr marL="945850" indent="0" algn="l" defTabSz="944550" rtl="0" eaLnBrk="0" fontAlgn="base" hangingPunct="0">
              <a:spcBef>
                <a:spcPct val="20000"/>
              </a:spcBef>
              <a:spcAft>
                <a:spcPct val="0"/>
              </a:spcAft>
              <a:buFont typeface="Arial" panose="020B0604020202020204" pitchFamily="34" charset="0"/>
              <a:buNone/>
              <a:defRPr sz="1905" b="1" kern="1200">
                <a:solidFill>
                  <a:schemeClr val="tx1"/>
                </a:solidFill>
                <a:latin typeface="+mn-lt"/>
                <a:ea typeface="+mn-ea"/>
                <a:cs typeface="+mn-cs"/>
              </a:defRPr>
            </a:lvl3pPr>
            <a:lvl4pPr marL="1418777" indent="0" algn="l" defTabSz="944550" rtl="0" eaLnBrk="0" fontAlgn="base" hangingPunct="0">
              <a:spcBef>
                <a:spcPct val="20000"/>
              </a:spcBef>
              <a:spcAft>
                <a:spcPct val="0"/>
              </a:spcAft>
              <a:buFont typeface="Arial" panose="020B0604020202020204" pitchFamily="34" charset="0"/>
              <a:buNone/>
              <a:defRPr sz="1633" b="1" kern="1200">
                <a:solidFill>
                  <a:schemeClr val="tx1"/>
                </a:solidFill>
                <a:latin typeface="+mn-lt"/>
                <a:ea typeface="+mn-ea"/>
                <a:cs typeface="+mn-cs"/>
              </a:defRPr>
            </a:lvl4pPr>
            <a:lvl5pPr marL="1891702" indent="0" algn="l" defTabSz="944550" rtl="0" eaLnBrk="0" fontAlgn="base" hangingPunct="0">
              <a:spcBef>
                <a:spcPct val="20000"/>
              </a:spcBef>
              <a:spcAft>
                <a:spcPct val="0"/>
              </a:spcAft>
              <a:buFont typeface="Arial" panose="020B0604020202020204" pitchFamily="34" charset="0"/>
              <a:buNone/>
              <a:defRPr sz="1633" b="1" kern="1200">
                <a:solidFill>
                  <a:schemeClr val="tx1"/>
                </a:solidFill>
                <a:latin typeface="+mn-lt"/>
                <a:ea typeface="+mn-ea"/>
                <a:cs typeface="+mn-cs"/>
              </a:defRPr>
            </a:lvl5pPr>
            <a:lvl6pPr marL="2364627" indent="0" algn="l" defTabSz="945850" rtl="0" eaLnBrk="1" latinLnBrk="0" hangingPunct="1">
              <a:spcBef>
                <a:spcPct val="20000"/>
              </a:spcBef>
              <a:buFont typeface="Arial" pitchFamily="34" charset="0"/>
              <a:buNone/>
              <a:defRPr sz="1633" b="1" kern="1200">
                <a:solidFill>
                  <a:schemeClr val="tx1"/>
                </a:solidFill>
                <a:latin typeface="+mn-lt"/>
                <a:ea typeface="+mn-ea"/>
                <a:cs typeface="+mn-cs"/>
              </a:defRPr>
            </a:lvl6pPr>
            <a:lvl7pPr marL="2837553" indent="0" algn="l" defTabSz="945850" rtl="0" eaLnBrk="1" latinLnBrk="0" hangingPunct="1">
              <a:spcBef>
                <a:spcPct val="20000"/>
              </a:spcBef>
              <a:buFont typeface="Arial" pitchFamily="34" charset="0"/>
              <a:buNone/>
              <a:defRPr sz="1633" b="1" kern="1200">
                <a:solidFill>
                  <a:schemeClr val="tx1"/>
                </a:solidFill>
                <a:latin typeface="+mn-lt"/>
                <a:ea typeface="+mn-ea"/>
                <a:cs typeface="+mn-cs"/>
              </a:defRPr>
            </a:lvl7pPr>
            <a:lvl8pPr marL="3310478" indent="0" algn="l" defTabSz="945850" rtl="0" eaLnBrk="1" latinLnBrk="0" hangingPunct="1">
              <a:spcBef>
                <a:spcPct val="20000"/>
              </a:spcBef>
              <a:buFont typeface="Arial" pitchFamily="34" charset="0"/>
              <a:buNone/>
              <a:defRPr sz="1633" b="1" kern="1200">
                <a:solidFill>
                  <a:schemeClr val="tx1"/>
                </a:solidFill>
                <a:latin typeface="+mn-lt"/>
                <a:ea typeface="+mn-ea"/>
                <a:cs typeface="+mn-cs"/>
              </a:defRPr>
            </a:lvl8pPr>
            <a:lvl9pPr marL="3783404" indent="0" algn="l" defTabSz="945850" rtl="0" eaLnBrk="1" latinLnBrk="0" hangingPunct="1">
              <a:spcBef>
                <a:spcPct val="20000"/>
              </a:spcBef>
              <a:buFont typeface="Arial" pitchFamily="34" charset="0"/>
              <a:buNone/>
              <a:defRPr sz="1633" b="1" kern="1200">
                <a:solidFill>
                  <a:schemeClr val="tx1"/>
                </a:solidFill>
                <a:latin typeface="+mn-lt"/>
                <a:ea typeface="+mn-ea"/>
                <a:cs typeface="+mn-cs"/>
              </a:defRPr>
            </a:lvl9pPr>
          </a:lstStyle>
          <a:p>
            <a:r>
              <a:rPr lang="en-US" dirty="0" err="1">
                <a:solidFill>
                  <a:prstClr val="black"/>
                </a:solidFill>
              </a:rPr>
              <a:t>Nieuwe</a:t>
            </a:r>
            <a:r>
              <a:rPr lang="en-US" dirty="0">
                <a:solidFill>
                  <a:prstClr val="black"/>
                </a:solidFill>
              </a:rPr>
              <a:t> </a:t>
            </a:r>
            <a:r>
              <a:rPr lang="en-US" dirty="0" err="1">
                <a:solidFill>
                  <a:prstClr val="black"/>
                </a:solidFill>
              </a:rPr>
              <a:t>watervoorziening</a:t>
            </a:r>
            <a:endParaRPr lang="en-US" dirty="0">
              <a:solidFill>
                <a:prstClr val="black"/>
              </a:solidFill>
            </a:endParaRPr>
          </a:p>
        </p:txBody>
      </p:sp>
      <p:sp>
        <p:nvSpPr>
          <p:cNvPr id="19" name="Content Placeholder 13">
            <a:extLst>
              <a:ext uri="{FF2B5EF4-FFF2-40B4-BE49-F238E27FC236}">
                <a16:creationId xmlns="" xmlns:a16="http://schemas.microsoft.com/office/drawing/2014/main" id="{9D163EF2-57BF-42C1-8BBC-430D37F48FBD}"/>
              </a:ext>
            </a:extLst>
          </p:cNvPr>
          <p:cNvSpPr txBox="1">
            <a:spLocks/>
          </p:cNvSpPr>
          <p:nvPr/>
        </p:nvSpPr>
        <p:spPr>
          <a:xfrm>
            <a:off x="530224" y="2996176"/>
            <a:ext cx="4041776" cy="2820165"/>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r>
              <a:rPr lang="nl-NL" dirty="0">
                <a:solidFill>
                  <a:prstClr val="black"/>
                </a:solidFill>
              </a:rPr>
              <a:t>Op maatgemaakte kunststof tank</a:t>
            </a:r>
          </a:p>
          <a:p>
            <a:r>
              <a:rPr lang="nl-NL" dirty="0">
                <a:solidFill>
                  <a:prstClr val="black"/>
                </a:solidFill>
              </a:rPr>
              <a:t>1440 liter</a:t>
            </a:r>
          </a:p>
          <a:p>
            <a:r>
              <a:rPr lang="nl-NL" dirty="0">
                <a:solidFill>
                  <a:prstClr val="black"/>
                </a:solidFill>
              </a:rPr>
              <a:t>Drinkwaterzuivering installatie met een capaciteit van 100 liter per uur</a:t>
            </a:r>
          </a:p>
          <a:p>
            <a:pPr lvl="1"/>
            <a:r>
              <a:rPr lang="nl-NL" dirty="0">
                <a:solidFill>
                  <a:prstClr val="black"/>
                </a:solidFill>
              </a:rPr>
              <a:t>Werkt op basis van filters en membranen </a:t>
            </a:r>
          </a:p>
          <a:p>
            <a:endParaRPr lang="nl-NL" dirty="0">
              <a:solidFill>
                <a:prstClr val="black"/>
              </a:solidFill>
            </a:endParaRPr>
          </a:p>
        </p:txBody>
      </p:sp>
      <p:pic>
        <p:nvPicPr>
          <p:cNvPr id="24" name="Content Placeholder 19">
            <a:extLst>
              <a:ext uri="{FF2B5EF4-FFF2-40B4-BE49-F238E27FC236}">
                <a16:creationId xmlns="" xmlns:a16="http://schemas.microsoft.com/office/drawing/2014/main" id="{D22A14F4-FA62-474B-9A86-28001499D7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88763" y="869510"/>
            <a:ext cx="2699999" cy="2700000"/>
          </a:xfrm>
          <a:prstGeom prst="rect">
            <a:avLst/>
          </a:prstGeom>
        </p:spPr>
      </p:pic>
      <p:pic>
        <p:nvPicPr>
          <p:cNvPr id="29" name="Picture 28">
            <a:extLst>
              <a:ext uri="{FF2B5EF4-FFF2-40B4-BE49-F238E27FC236}">
                <a16:creationId xmlns="" xmlns:a16="http://schemas.microsoft.com/office/drawing/2014/main" id="{CE5F9AD7-FE06-4A06-8EFF-3B04449F6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762" y="3782958"/>
            <a:ext cx="2700000" cy="2700000"/>
          </a:xfrm>
          <a:prstGeom prst="rect">
            <a:avLst/>
          </a:prstGeom>
        </p:spPr>
      </p:pic>
    </p:spTree>
    <p:extLst>
      <p:ext uri="{BB962C8B-B14F-4D97-AF65-F5344CB8AC3E}">
        <p14:creationId xmlns:p14="http://schemas.microsoft.com/office/powerpoint/2010/main" val="2281243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45</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ea typeface="+mn-ea"/>
                <a:cs typeface="Arial" panose="020B0604020202020204" pitchFamily="34" charset="0"/>
              </a:rPr>
              <a:t>Overige werkzaamheden</a:t>
            </a:r>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7" name="Content Placeholder 13">
            <a:extLst>
              <a:ext uri="{FF2B5EF4-FFF2-40B4-BE49-F238E27FC236}">
                <a16:creationId xmlns="" xmlns:a16="http://schemas.microsoft.com/office/drawing/2014/main" id="{73CF8B38-0E12-409F-9556-AC92BF6D8C6C}"/>
              </a:ext>
            </a:extLst>
          </p:cNvPr>
          <p:cNvSpPr txBox="1">
            <a:spLocks/>
          </p:cNvSpPr>
          <p:nvPr/>
        </p:nvSpPr>
        <p:spPr>
          <a:xfrm>
            <a:off x="530224" y="1467460"/>
            <a:ext cx="4041776"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9" name="Content Placeholder 13">
            <a:extLst>
              <a:ext uri="{FF2B5EF4-FFF2-40B4-BE49-F238E27FC236}">
                <a16:creationId xmlns="" xmlns:a16="http://schemas.microsoft.com/office/drawing/2014/main" id="{9D163EF2-57BF-42C1-8BBC-430D37F48FBD}"/>
              </a:ext>
            </a:extLst>
          </p:cNvPr>
          <p:cNvSpPr txBox="1">
            <a:spLocks/>
          </p:cNvSpPr>
          <p:nvPr/>
        </p:nvSpPr>
        <p:spPr>
          <a:xfrm>
            <a:off x="530224" y="2996176"/>
            <a:ext cx="4041776" cy="2820165"/>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pic>
        <p:nvPicPr>
          <p:cNvPr id="24" name="Content Placeholder 19">
            <a:extLst>
              <a:ext uri="{FF2B5EF4-FFF2-40B4-BE49-F238E27FC236}">
                <a16:creationId xmlns="" xmlns:a16="http://schemas.microsoft.com/office/drawing/2014/main" id="{D22A14F4-FA62-474B-9A86-28001499D7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043"/>
          <a:stretch/>
        </p:blipFill>
        <p:spPr>
          <a:xfrm>
            <a:off x="5034411" y="935574"/>
            <a:ext cx="3240000" cy="2493426"/>
          </a:xfrm>
          <a:prstGeom prst="rect">
            <a:avLst/>
          </a:prstGeom>
        </p:spPr>
      </p:pic>
      <p:sp>
        <p:nvSpPr>
          <p:cNvPr id="5" name="Content Placeholder 4">
            <a:extLst>
              <a:ext uri="{FF2B5EF4-FFF2-40B4-BE49-F238E27FC236}">
                <a16:creationId xmlns="" xmlns:a16="http://schemas.microsoft.com/office/drawing/2014/main" id="{59EC9802-D93C-4A30-830C-4270280D41D2}"/>
              </a:ext>
            </a:extLst>
          </p:cNvPr>
          <p:cNvSpPr>
            <a:spLocks noGrp="1"/>
          </p:cNvSpPr>
          <p:nvPr>
            <p:ph sz="half" idx="2"/>
          </p:nvPr>
        </p:nvSpPr>
        <p:spPr>
          <a:xfrm>
            <a:off x="457202" y="819201"/>
            <a:ext cx="4802956" cy="3951288"/>
          </a:xfrm>
        </p:spPr>
        <p:txBody>
          <a:bodyPr/>
          <a:lstStyle/>
          <a:p>
            <a:r>
              <a:rPr lang="nl-BE" dirty="0"/>
              <a:t>Vernieuwing schroefas </a:t>
            </a:r>
          </a:p>
          <a:p>
            <a:r>
              <a:rPr lang="nl-BE" dirty="0"/>
              <a:t>Onderhoud vlak</a:t>
            </a:r>
          </a:p>
          <a:p>
            <a:r>
              <a:rPr lang="nl-BE" dirty="0"/>
              <a:t>Waterdicht maken voorpiek schot</a:t>
            </a:r>
          </a:p>
          <a:p>
            <a:r>
              <a:rPr lang="nl-BE" dirty="0"/>
              <a:t>Schilderwerkzaamheden </a:t>
            </a:r>
          </a:p>
        </p:txBody>
      </p:sp>
      <p:pic>
        <p:nvPicPr>
          <p:cNvPr id="25" name="Picture 24">
            <a:extLst>
              <a:ext uri="{FF2B5EF4-FFF2-40B4-BE49-F238E27FC236}">
                <a16:creationId xmlns="" xmlns:a16="http://schemas.microsoft.com/office/drawing/2014/main" id="{00CCE316-9408-42DD-8FE9-8F7E3C822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4411" y="3618000"/>
            <a:ext cx="3240000" cy="3240000"/>
          </a:xfrm>
          <a:prstGeom prst="rect">
            <a:avLst/>
          </a:prstGeom>
        </p:spPr>
      </p:pic>
      <p:pic>
        <p:nvPicPr>
          <p:cNvPr id="27" name="Picture 26">
            <a:extLst>
              <a:ext uri="{FF2B5EF4-FFF2-40B4-BE49-F238E27FC236}">
                <a16:creationId xmlns="" xmlns:a16="http://schemas.microsoft.com/office/drawing/2014/main" id="{C534E67F-28BB-4DD4-B424-20D1E9B0B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432" y="2827009"/>
            <a:ext cx="3631545" cy="3631545"/>
          </a:xfrm>
          <a:prstGeom prst="rect">
            <a:avLst/>
          </a:prstGeom>
        </p:spPr>
      </p:pic>
    </p:spTree>
    <p:extLst>
      <p:ext uri="{BB962C8B-B14F-4D97-AF65-F5344CB8AC3E}">
        <p14:creationId xmlns:p14="http://schemas.microsoft.com/office/powerpoint/2010/main" val="110849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46</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cs typeface="Arial" panose="020B0604020202020204" pitchFamily="34" charset="0"/>
              </a:rPr>
              <a:t>Overige werkzaamheden</a:t>
            </a:r>
            <a:endParaRPr lang="nl-NL" sz="3600" b="1" spc="29" dirty="0">
              <a:solidFill>
                <a:prstClr val="white"/>
              </a:solidFill>
              <a:latin typeface="Myriad Pro" pitchFamily="34" charset="0"/>
              <a:ea typeface="+mn-ea"/>
              <a:cs typeface="Arial" panose="020B0604020202020204" pitchFamily="34" charset="0"/>
            </a:endParaRPr>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7" name="Content Placeholder 13">
            <a:extLst>
              <a:ext uri="{FF2B5EF4-FFF2-40B4-BE49-F238E27FC236}">
                <a16:creationId xmlns="" xmlns:a16="http://schemas.microsoft.com/office/drawing/2014/main" id="{73CF8B38-0E12-409F-9556-AC92BF6D8C6C}"/>
              </a:ext>
            </a:extLst>
          </p:cNvPr>
          <p:cNvSpPr txBox="1">
            <a:spLocks/>
          </p:cNvSpPr>
          <p:nvPr/>
        </p:nvSpPr>
        <p:spPr>
          <a:xfrm>
            <a:off x="530224" y="1467460"/>
            <a:ext cx="4041776"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9" name="Content Placeholder 13">
            <a:extLst>
              <a:ext uri="{FF2B5EF4-FFF2-40B4-BE49-F238E27FC236}">
                <a16:creationId xmlns="" xmlns:a16="http://schemas.microsoft.com/office/drawing/2014/main" id="{9D163EF2-57BF-42C1-8BBC-430D37F48FBD}"/>
              </a:ext>
            </a:extLst>
          </p:cNvPr>
          <p:cNvSpPr txBox="1">
            <a:spLocks/>
          </p:cNvSpPr>
          <p:nvPr/>
        </p:nvSpPr>
        <p:spPr>
          <a:xfrm>
            <a:off x="530224" y="2996176"/>
            <a:ext cx="4041776" cy="2820165"/>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5" name="Content Placeholder 4">
            <a:extLst>
              <a:ext uri="{FF2B5EF4-FFF2-40B4-BE49-F238E27FC236}">
                <a16:creationId xmlns="" xmlns:a16="http://schemas.microsoft.com/office/drawing/2014/main" id="{59EC9802-D93C-4A30-830C-4270280D41D2}"/>
              </a:ext>
            </a:extLst>
          </p:cNvPr>
          <p:cNvSpPr>
            <a:spLocks noGrp="1"/>
          </p:cNvSpPr>
          <p:nvPr>
            <p:ph sz="half" idx="2"/>
          </p:nvPr>
        </p:nvSpPr>
        <p:spPr>
          <a:xfrm>
            <a:off x="457202" y="819201"/>
            <a:ext cx="3862631" cy="3951288"/>
          </a:xfrm>
        </p:spPr>
        <p:txBody>
          <a:bodyPr/>
          <a:lstStyle/>
          <a:p>
            <a:r>
              <a:rPr lang="nl-BE" dirty="0"/>
              <a:t>Natte cellen:</a:t>
            </a:r>
          </a:p>
          <a:p>
            <a:pPr lvl="1"/>
            <a:r>
              <a:rPr lang="nl-BE" dirty="0"/>
              <a:t>Waterdichte vloer</a:t>
            </a:r>
          </a:p>
          <a:p>
            <a:pPr lvl="2"/>
            <a:r>
              <a:rPr lang="nl-BE" dirty="0"/>
              <a:t>Samenwerking met CCG</a:t>
            </a:r>
          </a:p>
          <a:p>
            <a:pPr lvl="1"/>
            <a:r>
              <a:rPr lang="nl-BE" dirty="0"/>
              <a:t>Verbetering van vuilwater tank</a:t>
            </a:r>
          </a:p>
          <a:p>
            <a:r>
              <a:rPr lang="nl-BE" dirty="0"/>
              <a:t>RVS keuken</a:t>
            </a:r>
          </a:p>
          <a:p>
            <a:pPr lvl="1"/>
            <a:r>
              <a:rPr lang="nl-BE" dirty="0"/>
              <a:t>Spoelkraan</a:t>
            </a:r>
          </a:p>
          <a:p>
            <a:pPr lvl="1"/>
            <a:r>
              <a:rPr lang="nl-BE" dirty="0"/>
              <a:t>Vaatwasser</a:t>
            </a:r>
          </a:p>
        </p:txBody>
      </p:sp>
      <p:pic>
        <p:nvPicPr>
          <p:cNvPr id="4" name="Picture 3">
            <a:extLst>
              <a:ext uri="{FF2B5EF4-FFF2-40B4-BE49-F238E27FC236}">
                <a16:creationId xmlns="" xmlns:a16="http://schemas.microsoft.com/office/drawing/2014/main" id="{AFD5867B-EBF6-48C2-828A-35E7FD7AB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763" y="894842"/>
            <a:ext cx="3239999" cy="3240000"/>
          </a:xfrm>
          <a:prstGeom prst="rect">
            <a:avLst/>
          </a:prstGeom>
        </p:spPr>
      </p:pic>
      <p:pic>
        <p:nvPicPr>
          <p:cNvPr id="6" name="Picture 5">
            <a:extLst>
              <a:ext uri="{FF2B5EF4-FFF2-40B4-BE49-F238E27FC236}">
                <a16:creationId xmlns="" xmlns:a16="http://schemas.microsoft.com/office/drawing/2014/main" id="{BFD4C317-FC39-41C0-AB02-6CA673A2F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3808429"/>
            <a:ext cx="3676454" cy="2757340"/>
          </a:xfrm>
          <a:prstGeom prst="rect">
            <a:avLst/>
          </a:prstGeom>
        </p:spPr>
      </p:pic>
    </p:spTree>
    <p:extLst>
      <p:ext uri="{BB962C8B-B14F-4D97-AF65-F5344CB8AC3E}">
        <p14:creationId xmlns:p14="http://schemas.microsoft.com/office/powerpoint/2010/main" val="519568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kstvak 15">
            <a:extLst>
              <a:ext uri="{FF2B5EF4-FFF2-40B4-BE49-F238E27FC236}">
                <a16:creationId xmlns="" xmlns:a16="http://schemas.microsoft.com/office/drawing/2014/main" id="{C7EFA6D1-7F1D-4E8C-AAE5-640DD23D2BE0}"/>
              </a:ext>
            </a:extLst>
          </p:cNvPr>
          <p:cNvSpPr txBox="1">
            <a:spLocks noChangeArrowheads="1"/>
          </p:cNvSpPr>
          <p:nvPr/>
        </p:nvSpPr>
        <p:spPr bwMode="auto">
          <a:xfrm>
            <a:off x="7677755" y="234698"/>
            <a:ext cx="31100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44550">
              <a:lnSpc>
                <a:spcPts val="2744"/>
              </a:lnSpc>
            </a:pPr>
            <a:fld id="{3E358D78-40A7-4D7C-BC5A-436C05CEDE80}" type="slidenum">
              <a:rPr lang="en-US" altLang="nl-NL" sz="1451">
                <a:solidFill>
                  <a:prstClr val="white"/>
                </a:solidFill>
                <a:latin typeface="Myriad Pro"/>
                <a:cs typeface="Arial" panose="020B0604020202020204" pitchFamily="34" charset="0"/>
              </a:rPr>
              <a:pPr algn="r" defTabSz="944550">
                <a:lnSpc>
                  <a:spcPts val="2744"/>
                </a:lnSpc>
              </a:pPr>
              <a:t>47</a:t>
            </a:fld>
            <a:endParaRPr lang="en-US" altLang="nl-NL" sz="1451" dirty="0">
              <a:solidFill>
                <a:prstClr val="white"/>
              </a:solidFill>
              <a:latin typeface="Myriad Pro"/>
              <a:cs typeface="Arial" panose="020B0604020202020204" pitchFamily="34" charset="0"/>
            </a:endParaRPr>
          </a:p>
        </p:txBody>
      </p:sp>
      <p:sp>
        <p:nvSpPr>
          <p:cNvPr id="2" name="Title 1">
            <a:extLst>
              <a:ext uri="{FF2B5EF4-FFF2-40B4-BE49-F238E27FC236}">
                <a16:creationId xmlns="" xmlns:a16="http://schemas.microsoft.com/office/drawing/2014/main" id="{AC43B704-293B-47F5-969B-CEAE819B29FC}"/>
              </a:ext>
            </a:extLst>
          </p:cNvPr>
          <p:cNvSpPr>
            <a:spLocks noGrp="1"/>
          </p:cNvSpPr>
          <p:nvPr>
            <p:ph type="title"/>
          </p:nvPr>
        </p:nvSpPr>
        <p:spPr>
          <a:xfrm>
            <a:off x="457202" y="-1"/>
            <a:ext cx="8229600" cy="810705"/>
          </a:xfrm>
        </p:spPr>
        <p:txBody>
          <a:bodyPr/>
          <a:lstStyle/>
          <a:p>
            <a:pPr algn="l"/>
            <a:r>
              <a:rPr lang="nl-NL" sz="3600" b="1" spc="29" dirty="0">
                <a:solidFill>
                  <a:prstClr val="white"/>
                </a:solidFill>
                <a:latin typeface="Myriad Pro" pitchFamily="34" charset="0"/>
                <a:cs typeface="Arial" panose="020B0604020202020204" pitchFamily="34" charset="0"/>
              </a:rPr>
              <a:t>Resultaat / Ervaringen</a:t>
            </a:r>
            <a:endParaRPr lang="nl-NL" sz="3600" b="1" spc="29" dirty="0">
              <a:solidFill>
                <a:prstClr val="white"/>
              </a:solidFill>
              <a:latin typeface="Myriad Pro" pitchFamily="34" charset="0"/>
              <a:ea typeface="+mn-ea"/>
              <a:cs typeface="Arial" panose="020B0604020202020204" pitchFamily="34" charset="0"/>
            </a:endParaRPr>
          </a:p>
        </p:txBody>
      </p:sp>
      <p:sp>
        <p:nvSpPr>
          <p:cNvPr id="8" name="Content Placeholder 5">
            <a:extLst>
              <a:ext uri="{FF2B5EF4-FFF2-40B4-BE49-F238E27FC236}">
                <a16:creationId xmlns="" xmlns:a16="http://schemas.microsoft.com/office/drawing/2014/main" id="{A256A1CF-9723-4EE3-9B79-52EA2DA752C8}"/>
              </a:ext>
            </a:extLst>
          </p:cNvPr>
          <p:cNvSpPr txBox="1">
            <a:spLocks/>
          </p:cNvSpPr>
          <p:nvPr/>
        </p:nvSpPr>
        <p:spPr>
          <a:xfrm>
            <a:off x="529431" y="1458963"/>
            <a:ext cx="2906640"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7" name="Content Placeholder 13">
            <a:extLst>
              <a:ext uri="{FF2B5EF4-FFF2-40B4-BE49-F238E27FC236}">
                <a16:creationId xmlns="" xmlns:a16="http://schemas.microsoft.com/office/drawing/2014/main" id="{73CF8B38-0E12-409F-9556-AC92BF6D8C6C}"/>
              </a:ext>
            </a:extLst>
          </p:cNvPr>
          <p:cNvSpPr txBox="1">
            <a:spLocks/>
          </p:cNvSpPr>
          <p:nvPr/>
        </p:nvSpPr>
        <p:spPr>
          <a:xfrm>
            <a:off x="530224" y="1467460"/>
            <a:ext cx="4041776" cy="3951288"/>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19" name="Content Placeholder 13">
            <a:extLst>
              <a:ext uri="{FF2B5EF4-FFF2-40B4-BE49-F238E27FC236}">
                <a16:creationId xmlns="" xmlns:a16="http://schemas.microsoft.com/office/drawing/2014/main" id="{9D163EF2-57BF-42C1-8BBC-430D37F48FBD}"/>
              </a:ext>
            </a:extLst>
          </p:cNvPr>
          <p:cNvSpPr txBox="1">
            <a:spLocks/>
          </p:cNvSpPr>
          <p:nvPr/>
        </p:nvSpPr>
        <p:spPr>
          <a:xfrm>
            <a:off x="530224" y="2996176"/>
            <a:ext cx="4041776" cy="2820165"/>
          </a:xfrm>
          <a:prstGeom prst="rect">
            <a:avLst/>
          </a:prstGeom>
        </p:spPr>
        <p:txBody>
          <a:bodyPr/>
          <a:lstStyle>
            <a:lvl1pPr marL="354206" indent="-354206" algn="l" defTabSz="944550" rtl="0" eaLnBrk="0" fontAlgn="base" hangingPunct="0">
              <a:spcBef>
                <a:spcPct val="20000"/>
              </a:spcBef>
              <a:spcAft>
                <a:spcPct val="0"/>
              </a:spcAft>
              <a:buFont typeface="Arial" panose="020B0604020202020204" pitchFamily="34" charset="0"/>
              <a:buChar char="•"/>
              <a:defRPr sz="2449" kern="1200">
                <a:solidFill>
                  <a:schemeClr val="tx1"/>
                </a:solidFill>
                <a:latin typeface="+mn-lt"/>
                <a:ea typeface="+mn-ea"/>
                <a:cs typeface="+mn-cs"/>
              </a:defRPr>
            </a:lvl1pPr>
            <a:lvl2pPr marL="767447" indent="-295172" algn="l" defTabSz="944550" rtl="0" eaLnBrk="0" fontAlgn="base" hangingPunct="0">
              <a:spcBef>
                <a:spcPct val="20000"/>
              </a:spcBef>
              <a:spcAft>
                <a:spcPct val="0"/>
              </a:spcAft>
              <a:buFont typeface="Arial" panose="020B0604020202020204" pitchFamily="34" charset="0"/>
              <a:buChar char="–"/>
              <a:defRPr sz="2086" kern="1200">
                <a:solidFill>
                  <a:schemeClr val="tx1"/>
                </a:solidFill>
                <a:latin typeface="+mn-lt"/>
                <a:ea typeface="+mn-ea"/>
                <a:cs typeface="+mn-cs"/>
              </a:defRPr>
            </a:lvl2pPr>
            <a:lvl3pPr marL="1182128" indent="-236137" algn="l" defTabSz="944550" rtl="0" eaLnBrk="0" fontAlgn="base" hangingPunct="0">
              <a:spcBef>
                <a:spcPct val="20000"/>
              </a:spcBef>
              <a:spcAft>
                <a:spcPct val="0"/>
              </a:spcAft>
              <a:buFont typeface="Arial" panose="020B0604020202020204" pitchFamily="34" charset="0"/>
              <a:buChar char="•"/>
              <a:defRPr sz="1905" kern="1200">
                <a:solidFill>
                  <a:schemeClr val="tx1"/>
                </a:solidFill>
                <a:latin typeface="+mn-lt"/>
                <a:ea typeface="+mn-ea"/>
                <a:cs typeface="+mn-cs"/>
              </a:defRPr>
            </a:lvl3pPr>
            <a:lvl4pPr marL="1654402"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4pPr>
            <a:lvl5pPr marL="2128117" indent="-236137" algn="l" defTabSz="944550" rtl="0" eaLnBrk="0" fontAlgn="base" hangingPunct="0">
              <a:spcBef>
                <a:spcPct val="20000"/>
              </a:spcBef>
              <a:spcAft>
                <a:spcPct val="0"/>
              </a:spcAft>
              <a:buFont typeface="Arial" panose="020B0604020202020204" pitchFamily="34" charset="0"/>
              <a:buChar char="»"/>
              <a:defRPr sz="1633" kern="1200">
                <a:solidFill>
                  <a:schemeClr val="tx1"/>
                </a:solidFill>
                <a:latin typeface="+mn-lt"/>
                <a:ea typeface="+mn-ea"/>
                <a:cs typeface="+mn-cs"/>
              </a:defRPr>
            </a:lvl5pPr>
            <a:lvl6pPr marL="2601090"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6pPr>
            <a:lvl7pPr marL="3074016"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7pPr>
            <a:lvl8pPr marL="3546941"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8pPr>
            <a:lvl9pPr marL="4019867" indent="-236463" algn="l" defTabSz="945850" rtl="0" eaLnBrk="1" latinLnBrk="0" hangingPunct="1">
              <a:spcBef>
                <a:spcPct val="20000"/>
              </a:spcBef>
              <a:buFont typeface="Arial" pitchFamily="34" charset="0"/>
              <a:buChar char="•"/>
              <a:defRPr sz="1633" kern="1200">
                <a:solidFill>
                  <a:schemeClr val="tx1"/>
                </a:solidFill>
                <a:latin typeface="+mn-lt"/>
                <a:ea typeface="+mn-ea"/>
                <a:cs typeface="+mn-cs"/>
              </a:defRPr>
            </a:lvl9pPr>
          </a:lstStyle>
          <a:p>
            <a:endParaRPr lang="nl-NL" dirty="0">
              <a:solidFill>
                <a:prstClr val="black"/>
              </a:solidFill>
            </a:endParaRPr>
          </a:p>
        </p:txBody>
      </p:sp>
      <p:sp>
        <p:nvSpPr>
          <p:cNvPr id="5" name="Content Placeholder 4">
            <a:extLst>
              <a:ext uri="{FF2B5EF4-FFF2-40B4-BE49-F238E27FC236}">
                <a16:creationId xmlns="" xmlns:a16="http://schemas.microsoft.com/office/drawing/2014/main" id="{59EC9802-D93C-4A30-830C-4270280D41D2}"/>
              </a:ext>
            </a:extLst>
          </p:cNvPr>
          <p:cNvSpPr>
            <a:spLocks noGrp="1"/>
          </p:cNvSpPr>
          <p:nvPr>
            <p:ph sz="half" idx="2"/>
          </p:nvPr>
        </p:nvSpPr>
        <p:spPr>
          <a:xfrm>
            <a:off x="457202" y="819201"/>
            <a:ext cx="3862631" cy="5687478"/>
          </a:xfrm>
        </p:spPr>
        <p:txBody>
          <a:bodyPr/>
          <a:lstStyle/>
          <a:p>
            <a:r>
              <a:rPr lang="nl-BE" dirty="0"/>
              <a:t>Sponsoring</a:t>
            </a:r>
          </a:p>
          <a:p>
            <a:r>
              <a:rPr lang="nl-BE" dirty="0"/>
              <a:t>Veel gesprekken met bedrijven</a:t>
            </a:r>
          </a:p>
          <a:p>
            <a:r>
              <a:rPr lang="nl-BE" dirty="0"/>
              <a:t>Grote inzet van de gehele groep</a:t>
            </a:r>
          </a:p>
          <a:p>
            <a:r>
              <a:rPr lang="nl-BE" dirty="0"/>
              <a:t>Strakke deadlines</a:t>
            </a:r>
          </a:p>
          <a:p>
            <a:endParaRPr lang="nl-BE" dirty="0"/>
          </a:p>
          <a:p>
            <a:r>
              <a:rPr lang="nl-BE" dirty="0"/>
              <a:t>Ervaringen:</a:t>
            </a:r>
          </a:p>
          <a:p>
            <a:pPr lvl="1"/>
            <a:r>
              <a:rPr lang="nl-BE" dirty="0"/>
              <a:t>Indeling Machinekamer</a:t>
            </a:r>
          </a:p>
          <a:p>
            <a:pPr lvl="1"/>
            <a:r>
              <a:rPr lang="nl-BE" dirty="0"/>
              <a:t>Terugbouw tijd</a:t>
            </a:r>
          </a:p>
          <a:p>
            <a:pPr lvl="1"/>
            <a:r>
              <a:rPr lang="nl-BE" dirty="0"/>
              <a:t>Schilderwerkzaamheden</a:t>
            </a:r>
          </a:p>
          <a:p>
            <a:pPr lvl="1"/>
            <a:r>
              <a:rPr lang="nl-BE" dirty="0"/>
              <a:t>Verplaatsen boegschroef</a:t>
            </a:r>
          </a:p>
          <a:p>
            <a:pPr lvl="1"/>
            <a:r>
              <a:rPr lang="nl-BE" dirty="0"/>
              <a:t>Maatwerk in de tanks</a:t>
            </a:r>
          </a:p>
          <a:p>
            <a:pPr lvl="1"/>
            <a:endParaRPr lang="nl-BE" dirty="0"/>
          </a:p>
          <a:p>
            <a:pPr lvl="1"/>
            <a:endParaRPr lang="nl-BE" dirty="0"/>
          </a:p>
        </p:txBody>
      </p:sp>
      <p:pic>
        <p:nvPicPr>
          <p:cNvPr id="6" name="Picture 5">
            <a:extLst>
              <a:ext uri="{FF2B5EF4-FFF2-40B4-BE49-F238E27FC236}">
                <a16:creationId xmlns="" xmlns:a16="http://schemas.microsoft.com/office/drawing/2014/main" id="{9B9A522F-08EF-486F-AD8A-CA732DDD6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846" y="990489"/>
            <a:ext cx="3780000" cy="3780000"/>
          </a:xfrm>
          <a:prstGeom prst="rect">
            <a:avLst/>
          </a:prstGeom>
        </p:spPr>
      </p:pic>
    </p:spTree>
    <p:extLst>
      <p:ext uri="{BB962C8B-B14F-4D97-AF65-F5344CB8AC3E}">
        <p14:creationId xmlns:p14="http://schemas.microsoft.com/office/powerpoint/2010/main" val="421406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10192075-8B01-4CA5-BBF0-77599201910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527" b="3312"/>
          <a:stretch/>
        </p:blipFill>
        <p:spPr>
          <a:xfrm>
            <a:off x="0" y="3"/>
            <a:ext cx="9144000" cy="6857999"/>
          </a:xfrm>
          <a:prstGeom prst="rect">
            <a:avLst/>
          </a:prstGeom>
        </p:spPr>
      </p:pic>
      <p:sp>
        <p:nvSpPr>
          <p:cNvPr id="2" name="Title 1">
            <a:extLst>
              <a:ext uri="{FF2B5EF4-FFF2-40B4-BE49-F238E27FC236}">
                <a16:creationId xmlns="" xmlns:a16="http://schemas.microsoft.com/office/drawing/2014/main" id="{8A8F1824-717A-4FAB-A3FA-7389D471CDCE}"/>
              </a:ext>
            </a:extLst>
          </p:cNvPr>
          <p:cNvSpPr>
            <a:spLocks noGrp="1"/>
          </p:cNvSpPr>
          <p:nvPr>
            <p:ph type="title"/>
          </p:nvPr>
        </p:nvSpPr>
        <p:spPr>
          <a:xfrm>
            <a:off x="367905" y="5677438"/>
            <a:ext cx="8408194" cy="744836"/>
          </a:xfrm>
        </p:spPr>
        <p:txBody>
          <a:bodyPr vert="horz" lIns="91440" tIns="45720" rIns="91440" bIns="45720" rtlCol="0" anchor="ctr">
            <a:normAutofit fontScale="90000"/>
          </a:bodyPr>
          <a:lstStyle/>
          <a:p>
            <a:pPr algn="ctr"/>
            <a:r>
              <a:rPr lang="nl-NL" b="1">
                <a:solidFill>
                  <a:schemeClr val="bg1"/>
                </a:solidFill>
              </a:rPr>
              <a:t>Vragen?</a:t>
            </a:r>
          </a:p>
        </p:txBody>
      </p:sp>
    </p:spTree>
    <p:extLst>
      <p:ext uri="{BB962C8B-B14F-4D97-AF65-F5344CB8AC3E}">
        <p14:creationId xmlns:p14="http://schemas.microsoft.com/office/powerpoint/2010/main" val="3244744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059" y="533400"/>
            <a:ext cx="7772400" cy="1470025"/>
          </a:xfrm>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Wachtschependag 2019</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94" y="2077402"/>
            <a:ext cx="2517706"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2746306" cy="2514600"/>
          </a:xfrm>
          <a:prstGeom prst="rect">
            <a:avLst/>
          </a:prstGeom>
          <a:noFill/>
          <a:effectLst>
            <a:outerShdw blurRad="50800" dist="1016000" dir="13500000" algn="br" rotWithShape="0">
              <a:prstClr val="black">
                <a:alpha val="40000"/>
              </a:prstClr>
            </a:outerShdw>
          </a:effectLst>
        </p:spPr>
      </p:pic>
      <p:sp>
        <p:nvSpPr>
          <p:cNvPr id="6" name="Title 1"/>
          <p:cNvSpPr txBox="1">
            <a:spLocks/>
          </p:cNvSpPr>
          <p:nvPr/>
        </p:nvSpPr>
        <p:spPr>
          <a:xfrm>
            <a:off x="685800" y="5486400"/>
            <a:ext cx="7772400" cy="11765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Vernieuwde Cursus Motordrijver</a:t>
            </a:r>
            <a:endParaRPr 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endParaRPr>
          </a:p>
        </p:txBody>
      </p:sp>
      <p:sp>
        <p:nvSpPr>
          <p:cNvPr id="3" name="TextBox 2"/>
          <p:cNvSpPr txBox="1"/>
          <p:nvPr/>
        </p:nvSpPr>
        <p:spPr>
          <a:xfrm>
            <a:off x="6400800" y="2971800"/>
            <a:ext cx="2203104" cy="2308324"/>
          </a:xfrm>
          <a:prstGeom prst="rect">
            <a:avLst/>
          </a:prstGeom>
          <a:noFill/>
        </p:spPr>
        <p:txBody>
          <a:bodyPr wrap="none" rtlCol="0">
            <a:spAutoFit/>
          </a:bodyPr>
          <a:lstStyle/>
          <a:p>
            <a:pPr algn="l" fontAlgn="auto">
              <a:spcBef>
                <a:spcPts val="0"/>
              </a:spcBef>
              <a:spcAft>
                <a:spcPts val="0"/>
              </a:spcAft>
            </a:pPr>
            <a:r>
              <a:rPr lang="en-US" dirty="0" smtClean="0">
                <a:solidFill>
                  <a:prstClr val="black"/>
                </a:solidFill>
                <a:latin typeface="Calibri"/>
              </a:rPr>
              <a:t>Paul Breedveld</a:t>
            </a:r>
          </a:p>
          <a:p>
            <a:pPr algn="l" fontAlgn="auto">
              <a:spcBef>
                <a:spcPts val="0"/>
              </a:spcBef>
              <a:spcAft>
                <a:spcPts val="0"/>
              </a:spcAft>
            </a:pPr>
            <a:endParaRPr lang="en-US" dirty="0" smtClean="0">
              <a:solidFill>
                <a:prstClr val="black"/>
              </a:solidFill>
              <a:latin typeface="Calibri"/>
            </a:endParaRPr>
          </a:p>
          <a:p>
            <a:pPr algn="l" fontAlgn="auto">
              <a:spcBef>
                <a:spcPts val="0"/>
              </a:spcBef>
              <a:spcAft>
                <a:spcPts val="0"/>
              </a:spcAft>
            </a:pPr>
            <a:r>
              <a:rPr lang="en-US" dirty="0" smtClean="0">
                <a:solidFill>
                  <a:prstClr val="black"/>
                </a:solidFill>
                <a:latin typeface="Calibri"/>
              </a:rPr>
              <a:t>Projectgroep:</a:t>
            </a:r>
            <a:endParaRPr lang="en-US" dirty="0">
              <a:solidFill>
                <a:prstClr val="black"/>
              </a:solidFill>
              <a:latin typeface="Calibri"/>
            </a:endParaRPr>
          </a:p>
          <a:p>
            <a:pPr algn="l" fontAlgn="auto">
              <a:spcBef>
                <a:spcPts val="0"/>
              </a:spcBef>
              <a:spcAft>
                <a:spcPts val="0"/>
              </a:spcAft>
            </a:pPr>
            <a:r>
              <a:rPr lang="en-US" i="1" dirty="0" smtClean="0">
                <a:solidFill>
                  <a:prstClr val="black"/>
                </a:solidFill>
                <a:latin typeface="Calibri"/>
              </a:rPr>
              <a:t>Peter van </a:t>
            </a:r>
            <a:r>
              <a:rPr lang="en-US" i="1" dirty="0" err="1" smtClean="0">
                <a:solidFill>
                  <a:prstClr val="black"/>
                </a:solidFill>
                <a:latin typeface="Calibri"/>
              </a:rPr>
              <a:t>Eynsbergen</a:t>
            </a:r>
            <a:endParaRPr lang="en-US" i="1" dirty="0" smtClean="0">
              <a:solidFill>
                <a:prstClr val="black"/>
              </a:solidFill>
              <a:latin typeface="Calibri"/>
            </a:endParaRPr>
          </a:p>
          <a:p>
            <a:pPr algn="l" fontAlgn="auto">
              <a:spcBef>
                <a:spcPts val="0"/>
              </a:spcBef>
              <a:spcAft>
                <a:spcPts val="0"/>
              </a:spcAft>
            </a:pPr>
            <a:r>
              <a:rPr lang="en-US" i="1" dirty="0" smtClean="0">
                <a:solidFill>
                  <a:prstClr val="black"/>
                </a:solidFill>
                <a:latin typeface="Calibri"/>
              </a:rPr>
              <a:t>Roland </a:t>
            </a:r>
            <a:r>
              <a:rPr lang="en-US" i="1" dirty="0" err="1" smtClean="0">
                <a:solidFill>
                  <a:prstClr val="black"/>
                </a:solidFill>
                <a:latin typeface="Calibri"/>
              </a:rPr>
              <a:t>Hoogeveen</a:t>
            </a:r>
            <a:endParaRPr lang="en-US" i="1" dirty="0" smtClean="0">
              <a:solidFill>
                <a:prstClr val="black"/>
              </a:solidFill>
              <a:latin typeface="Calibri"/>
            </a:endParaRPr>
          </a:p>
          <a:p>
            <a:pPr algn="l" fontAlgn="auto">
              <a:spcBef>
                <a:spcPts val="0"/>
              </a:spcBef>
              <a:spcAft>
                <a:spcPts val="0"/>
              </a:spcAft>
            </a:pPr>
            <a:r>
              <a:rPr lang="en-US" i="1" dirty="0" smtClean="0">
                <a:solidFill>
                  <a:prstClr val="black"/>
                </a:solidFill>
                <a:latin typeface="Calibri"/>
              </a:rPr>
              <a:t>Erik </a:t>
            </a:r>
            <a:r>
              <a:rPr lang="en-US" i="1" dirty="0" err="1" smtClean="0">
                <a:solidFill>
                  <a:prstClr val="black"/>
                </a:solidFill>
                <a:latin typeface="Calibri"/>
              </a:rPr>
              <a:t>Derksen</a:t>
            </a:r>
            <a:endParaRPr lang="en-US" i="1" dirty="0" smtClean="0">
              <a:solidFill>
                <a:prstClr val="black"/>
              </a:solidFill>
              <a:latin typeface="Calibri"/>
            </a:endParaRPr>
          </a:p>
          <a:p>
            <a:pPr algn="l" fontAlgn="auto">
              <a:spcBef>
                <a:spcPts val="0"/>
              </a:spcBef>
              <a:spcAft>
                <a:spcPts val="0"/>
              </a:spcAft>
            </a:pPr>
            <a:r>
              <a:rPr lang="en-US" i="1" dirty="0" smtClean="0">
                <a:solidFill>
                  <a:prstClr val="black"/>
                </a:solidFill>
                <a:latin typeface="Calibri"/>
              </a:rPr>
              <a:t>Ferry </a:t>
            </a:r>
            <a:r>
              <a:rPr lang="en-US" i="1" dirty="0" err="1" smtClean="0">
                <a:solidFill>
                  <a:prstClr val="black"/>
                </a:solidFill>
                <a:latin typeface="Calibri"/>
              </a:rPr>
              <a:t>Godschalk</a:t>
            </a:r>
            <a:r>
              <a:rPr lang="en-US" i="1" dirty="0" smtClean="0">
                <a:solidFill>
                  <a:prstClr val="black"/>
                </a:solidFill>
                <a:latin typeface="Calibri"/>
              </a:rPr>
              <a:t> </a:t>
            </a:r>
          </a:p>
          <a:p>
            <a:pPr algn="l" fontAlgn="auto">
              <a:spcBef>
                <a:spcPts val="0"/>
              </a:spcBef>
              <a:spcAft>
                <a:spcPts val="0"/>
              </a:spcAft>
            </a:pPr>
            <a:r>
              <a:rPr lang="en-US" i="1" dirty="0" smtClean="0">
                <a:solidFill>
                  <a:prstClr val="black"/>
                </a:solidFill>
                <a:latin typeface="Calibri"/>
              </a:rPr>
              <a:t>Marc </a:t>
            </a:r>
            <a:r>
              <a:rPr lang="en-US" i="1" dirty="0" err="1" smtClean="0">
                <a:solidFill>
                  <a:prstClr val="black"/>
                </a:solidFill>
                <a:latin typeface="Calibri"/>
              </a:rPr>
              <a:t>Elvery</a:t>
            </a:r>
            <a:endParaRPr lang="en-US" i="1" dirty="0">
              <a:solidFill>
                <a:prstClr val="black"/>
              </a:solidFill>
              <a:latin typeface="Calibri"/>
            </a:endParaRPr>
          </a:p>
        </p:txBody>
      </p:sp>
    </p:spTree>
    <p:extLst>
      <p:ext uri="{BB962C8B-B14F-4D97-AF65-F5344CB8AC3E}">
        <p14:creationId xmlns:p14="http://schemas.microsoft.com/office/powerpoint/2010/main" val="1565069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3600" dirty="0" smtClean="0"/>
              <a:t>Structuur van het waterwerk</a:t>
            </a:r>
            <a:endParaRPr lang="nl-NL" sz="3600" dirty="0"/>
          </a:p>
        </p:txBody>
      </p:sp>
      <p:sp>
        <p:nvSpPr>
          <p:cNvPr id="3" name="Ondertitel 2"/>
          <p:cNvSpPr>
            <a:spLocks noGrp="1"/>
          </p:cNvSpPr>
          <p:nvPr>
            <p:ph type="subTitle" idx="1"/>
          </p:nvPr>
        </p:nvSpPr>
        <p:spPr/>
        <p:txBody>
          <a:bodyPr/>
          <a:lstStyle/>
          <a:p>
            <a:r>
              <a:rPr lang="nl-NL" dirty="0" smtClean="0"/>
              <a:t>Van oud naar nieuw</a:t>
            </a:r>
            <a:endParaRPr lang="nl-NL" dirty="0"/>
          </a:p>
        </p:txBody>
      </p:sp>
    </p:spTree>
    <p:extLst>
      <p:ext uri="{BB962C8B-B14F-4D97-AF65-F5344CB8AC3E}">
        <p14:creationId xmlns:p14="http://schemas.microsoft.com/office/powerpoint/2010/main" val="4396700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en-US" dirty="0" smtClean="0"/>
              <a:t>Motordrijver: </a:t>
            </a:r>
            <a:r>
              <a:rPr lang="en-US" dirty="0"/>
              <a:t/>
            </a:r>
            <a:br>
              <a:rPr lang="en-US" dirty="0"/>
            </a:br>
            <a:r>
              <a:rPr lang="en-US" dirty="0" smtClean="0"/>
              <a:t>Stand van Zaken</a:t>
            </a:r>
          </a:p>
        </p:txBody>
      </p:sp>
      <p:sp>
        <p:nvSpPr>
          <p:cNvPr id="5" name="Content Placeholder 4"/>
          <p:cNvSpPr>
            <a:spLocks noGrp="1"/>
          </p:cNvSpPr>
          <p:nvPr>
            <p:ph idx="1"/>
          </p:nvPr>
        </p:nvSpPr>
        <p:spPr>
          <a:xfrm>
            <a:off x="457200" y="1676400"/>
            <a:ext cx="8229600" cy="4525963"/>
          </a:xfrm>
        </p:spPr>
        <p:txBody>
          <a:bodyPr>
            <a:normAutofit lnSpcReduction="10000"/>
          </a:bodyPr>
          <a:lstStyle/>
          <a:p>
            <a:pPr marL="514350" lvl="0" indent="-514350">
              <a:buFont typeface="+mj-lt"/>
              <a:buAutoNum type="arabicPeriod"/>
            </a:pPr>
            <a:r>
              <a:rPr lang="en-US" dirty="0" smtClean="0"/>
              <a:t>Lesboek voor de Cursist</a:t>
            </a:r>
            <a:endParaRPr lang="en-US" dirty="0"/>
          </a:p>
          <a:p>
            <a:pPr marL="514350" lvl="0" indent="-514350">
              <a:buFont typeface="+mj-lt"/>
              <a:buAutoNum type="arabicPeriod"/>
            </a:pPr>
            <a:r>
              <a:rPr lang="en-US" dirty="0" smtClean="0"/>
              <a:t>Planning eerste Pilot Cursus nieuwe stijl</a:t>
            </a:r>
          </a:p>
          <a:p>
            <a:pPr marL="514350" lvl="0" indent="-514350">
              <a:buFont typeface="+mj-lt"/>
              <a:buAutoNum type="arabicPeriod"/>
            </a:pPr>
            <a:r>
              <a:rPr lang="en-US" dirty="0" smtClean="0"/>
              <a:t>Stopzetten opleiding en examens oude stijl</a:t>
            </a:r>
          </a:p>
          <a:p>
            <a:pPr marL="514350" lvl="0" indent="-514350">
              <a:buFont typeface="+mj-lt"/>
              <a:buAutoNum type="arabicPeriod"/>
            </a:pPr>
            <a:r>
              <a:rPr lang="en-US" dirty="0" smtClean="0"/>
              <a:t>Permissies in SOL van LA -&gt; Projectgroep MD</a:t>
            </a:r>
          </a:p>
          <a:p>
            <a:pPr marL="514350" lvl="0" indent="-514350">
              <a:buFont typeface="+mj-lt"/>
              <a:buAutoNum type="arabicPeriod"/>
            </a:pPr>
            <a:r>
              <a:rPr lang="en-US" dirty="0" smtClean="0"/>
              <a:t>Kwalificatiewijzer MD (concept)</a:t>
            </a:r>
          </a:p>
          <a:p>
            <a:pPr marL="514350" lvl="0" indent="-514350">
              <a:buFont typeface="+mj-lt"/>
              <a:buAutoNum type="arabicPeriod"/>
            </a:pPr>
            <a:r>
              <a:rPr lang="nl-NL" dirty="0" smtClean="0"/>
              <a:t>Vaststellen </a:t>
            </a:r>
            <a:r>
              <a:rPr lang="nl-NL" dirty="0"/>
              <a:t>van didactische pakket voor trainers/instructeurs </a:t>
            </a:r>
            <a:r>
              <a:rPr lang="nl-NL" dirty="0" smtClean="0"/>
              <a:t>MD</a:t>
            </a:r>
          </a:p>
          <a:p>
            <a:pPr marL="514350" lvl="0" indent="-514350">
              <a:buFont typeface="+mj-lt"/>
              <a:buAutoNum type="arabicPeriod"/>
            </a:pPr>
            <a:r>
              <a:rPr lang="nl-NL" dirty="0" smtClean="0"/>
              <a:t>Vragen aan deelnemers Wachtschependag!</a:t>
            </a:r>
            <a:r>
              <a:rPr lang="nl-NL" dirty="0"/>
              <a:t>    </a:t>
            </a:r>
          </a:p>
        </p:txBody>
      </p:sp>
    </p:spTree>
    <p:extLst>
      <p:ext uri="{BB962C8B-B14F-4D97-AF65-F5344CB8AC3E}">
        <p14:creationId xmlns:p14="http://schemas.microsoft.com/office/powerpoint/2010/main" val="3774331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Lesboek voor de Cursist</a:t>
            </a:r>
            <a:endParaRPr lang="en-US" dirty="0"/>
          </a:p>
        </p:txBody>
      </p:sp>
      <p:sp>
        <p:nvSpPr>
          <p:cNvPr id="3" name="Content Placeholder 2"/>
          <p:cNvSpPr>
            <a:spLocks noGrp="1"/>
          </p:cNvSpPr>
          <p:nvPr>
            <p:ph idx="1"/>
          </p:nvPr>
        </p:nvSpPr>
        <p:spPr/>
        <p:txBody>
          <a:bodyPr/>
          <a:lstStyle/>
          <a:p>
            <a:r>
              <a:rPr lang="en-US" dirty="0" smtClean="0"/>
              <a:t>Concept cursusboek (9 modules) is klaar</a:t>
            </a:r>
          </a:p>
          <a:p>
            <a:pPr lvl="1"/>
            <a:r>
              <a:rPr lang="en-US" dirty="0" smtClean="0"/>
              <a:t>Nieuwe lesstof o.a. AIS</a:t>
            </a:r>
          </a:p>
          <a:p>
            <a:r>
              <a:rPr lang="en-US" dirty="0" smtClean="0"/>
              <a:t>Concept is verstuurd naar de reflectiegroep </a:t>
            </a:r>
          </a:p>
          <a:p>
            <a:pPr lvl="1"/>
            <a:r>
              <a:rPr lang="en-US" dirty="0" smtClean="0"/>
              <a:t>(feedback gevraagd voor 16 april)</a:t>
            </a:r>
          </a:p>
          <a:p>
            <a:pPr lvl="1"/>
            <a:r>
              <a:rPr lang="en-US" dirty="0" smtClean="0"/>
              <a:t>1 exemplaar </a:t>
            </a:r>
            <a:r>
              <a:rPr lang="en-US" dirty="0" err="1" smtClean="0"/>
              <a:t>vandaag</a:t>
            </a:r>
            <a:r>
              <a:rPr lang="en-US" dirty="0" smtClean="0"/>
              <a:t> beschikbaar voor inzage</a:t>
            </a:r>
          </a:p>
          <a:p>
            <a:endParaRPr lang="en-US" dirty="0"/>
          </a:p>
        </p:txBody>
      </p:sp>
    </p:spTree>
    <p:extLst>
      <p:ext uri="{BB962C8B-B14F-4D97-AF65-F5344CB8AC3E}">
        <p14:creationId xmlns:p14="http://schemas.microsoft.com/office/powerpoint/2010/main" val="272405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Nieuwe modules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05" y="1371600"/>
            <a:ext cx="769219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377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Aangepaste</a:t>
            </a:r>
            <a:r>
              <a:rPr lang="en-US" dirty="0" smtClean="0"/>
              <a:t> modules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05" y="1371600"/>
            <a:ext cx="7707660" cy="545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0753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Animaties</a:t>
            </a:r>
            <a:r>
              <a:rPr lang="en-US" dirty="0" smtClean="0"/>
              <a:t> </a:t>
            </a:r>
            <a:r>
              <a:rPr lang="en-US" dirty="0" err="1" smtClean="0"/>
              <a:t>toegevoegd</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53" y="1412874"/>
            <a:ext cx="7629526" cy="536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paul.breedveld\Downloads\220px-Napier_Deltic_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89870" y="2347865"/>
            <a:ext cx="1047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aul.breedveld\Downloads\Simpson's_Balanced_2-Stroke_of_1914_high-res_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1599" y="2347865"/>
            <a:ext cx="1625629" cy="100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7701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Praktische</a:t>
            </a:r>
            <a:r>
              <a:rPr lang="en-US" dirty="0" smtClean="0"/>
              <a:t> tips &amp;</a:t>
            </a:r>
            <a:br>
              <a:rPr lang="en-US" dirty="0" smtClean="0"/>
            </a:br>
            <a:r>
              <a:rPr lang="en-US" dirty="0" err="1" smtClean="0"/>
              <a:t>Achtergrond</a:t>
            </a:r>
            <a:r>
              <a:rPr lang="en-US" dirty="0" smtClean="0"/>
              <a:t> </a:t>
            </a:r>
            <a:r>
              <a:rPr lang="en-US" dirty="0" err="1" smtClean="0"/>
              <a:t>informatie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51" y="1447800"/>
            <a:ext cx="7636942" cy="535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0009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315200" cy="1143000"/>
          </a:xfrm>
        </p:spPr>
        <p:txBody>
          <a:bodyPr>
            <a:normAutofit fontScale="90000"/>
          </a:bodyPr>
          <a:lstStyle/>
          <a:p>
            <a:r>
              <a:rPr lang="en-US" dirty="0" smtClean="0"/>
              <a:t>Stopzetten opleiding en examens ‘oude stijl’</a:t>
            </a:r>
          </a:p>
        </p:txBody>
      </p:sp>
      <p:sp>
        <p:nvSpPr>
          <p:cNvPr id="5" name="Content Placeholder 4"/>
          <p:cNvSpPr>
            <a:spLocks noGrp="1"/>
          </p:cNvSpPr>
          <p:nvPr>
            <p:ph idx="1"/>
          </p:nvPr>
        </p:nvSpPr>
        <p:spPr>
          <a:xfrm>
            <a:off x="457200" y="1676400"/>
            <a:ext cx="8229600" cy="4525963"/>
          </a:xfrm>
        </p:spPr>
        <p:txBody>
          <a:bodyPr>
            <a:normAutofit/>
          </a:bodyPr>
          <a:lstStyle/>
          <a:p>
            <a:pPr marL="514350" lvl="0" indent="-514350">
              <a:buFont typeface="+mj-lt"/>
              <a:buAutoNum type="arabicPeriod"/>
            </a:pPr>
            <a:r>
              <a:rPr lang="en-US" dirty="0" smtClean="0"/>
              <a:t>I.s.m. Frank van Nieuwburg is vastgesteld welke cursisten nog in de ‘pijplijn’ zitten voor de cursus ‘oude stijl’</a:t>
            </a:r>
          </a:p>
          <a:p>
            <a:pPr marL="514350" lvl="0" indent="-514350">
              <a:buFont typeface="+mj-lt"/>
              <a:buAutoNum type="arabicPeriod"/>
            </a:pPr>
            <a:r>
              <a:rPr lang="en-US" dirty="0" smtClean="0"/>
              <a:t>Deze cursisten zijn met naam bekend en kunnen hun praktijk examen nog behalen a.d.h.v. oude examen-eisen</a:t>
            </a:r>
          </a:p>
          <a:p>
            <a:pPr marL="514350" lvl="0" indent="-514350">
              <a:buFont typeface="+mj-lt"/>
              <a:buAutoNum type="arabicPeriod"/>
            </a:pPr>
            <a:r>
              <a:rPr lang="en-US" dirty="0" smtClean="0"/>
              <a:t>Geen verdere toekenning kwalificaties op basis van lesstof ‘oude stijl’</a:t>
            </a:r>
            <a:r>
              <a:rPr lang="nl-NL" dirty="0"/>
              <a:t>   </a:t>
            </a:r>
          </a:p>
        </p:txBody>
      </p:sp>
    </p:spTree>
    <p:extLst>
      <p:ext uri="{BB962C8B-B14F-4D97-AF65-F5344CB8AC3E}">
        <p14:creationId xmlns:p14="http://schemas.microsoft.com/office/powerpoint/2010/main" val="34836484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en-US" dirty="0" smtClean="0"/>
              <a:t>Motordrijver: </a:t>
            </a:r>
            <a:r>
              <a:rPr lang="en-US" dirty="0"/>
              <a:t/>
            </a:r>
            <a:br>
              <a:rPr lang="en-US" dirty="0"/>
            </a:br>
            <a:r>
              <a:rPr lang="en-US" dirty="0" smtClean="0"/>
              <a:t>Planning Pilot cursus</a:t>
            </a:r>
          </a:p>
        </p:txBody>
      </p:sp>
      <p:sp>
        <p:nvSpPr>
          <p:cNvPr id="5" name="Content Placeholder 4"/>
          <p:cNvSpPr>
            <a:spLocks noGrp="1"/>
          </p:cNvSpPr>
          <p:nvPr>
            <p:ph idx="1"/>
          </p:nvPr>
        </p:nvSpPr>
        <p:spPr>
          <a:xfrm>
            <a:off x="457200" y="1676400"/>
            <a:ext cx="8229600" cy="4953000"/>
          </a:xfrm>
        </p:spPr>
        <p:txBody>
          <a:bodyPr>
            <a:normAutofit lnSpcReduction="10000"/>
          </a:bodyPr>
          <a:lstStyle/>
          <a:p>
            <a:pPr marL="0" lvl="0" indent="0">
              <a:buNone/>
            </a:pPr>
            <a:r>
              <a:rPr lang="nl-NL" b="1" dirty="0" smtClean="0"/>
              <a:t>Lokatie: </a:t>
            </a:r>
            <a:r>
              <a:rPr lang="nl-NL" dirty="0" smtClean="0"/>
              <a:t>LSC</a:t>
            </a:r>
          </a:p>
          <a:p>
            <a:pPr marL="0" lvl="0" indent="0">
              <a:buNone/>
            </a:pPr>
            <a:r>
              <a:rPr lang="nl-NL" b="1" dirty="0" smtClean="0"/>
              <a:t>Data: </a:t>
            </a:r>
            <a:r>
              <a:rPr lang="nl-NL" dirty="0" smtClean="0"/>
              <a:t>Maandagavond wekelijks 13 mei – 1 juli</a:t>
            </a:r>
          </a:p>
          <a:p>
            <a:pPr marL="0" lvl="0" indent="0">
              <a:buNone/>
            </a:pPr>
            <a:r>
              <a:rPr lang="nl-NL" b="1" dirty="0" smtClean="0"/>
              <a:t>Theorieexamen</a:t>
            </a:r>
            <a:r>
              <a:rPr lang="nl-NL" dirty="0" smtClean="0"/>
              <a:t>: 8 juli</a:t>
            </a:r>
          </a:p>
          <a:p>
            <a:pPr marL="0" lvl="0" indent="0">
              <a:buNone/>
            </a:pPr>
            <a:r>
              <a:rPr lang="nl-NL" b="1" dirty="0" smtClean="0"/>
              <a:t>Praktijkexamen</a:t>
            </a:r>
            <a:r>
              <a:rPr lang="nl-NL" dirty="0" smtClean="0"/>
              <a:t>: Eigen Wachtschip op afspraak</a:t>
            </a:r>
          </a:p>
          <a:p>
            <a:pPr marL="0" lvl="0" indent="0">
              <a:buNone/>
            </a:pPr>
            <a:r>
              <a:rPr lang="nl-NL" b="1" dirty="0" smtClean="0"/>
              <a:t>Inschrijving:</a:t>
            </a:r>
            <a:r>
              <a:rPr lang="nl-NL" dirty="0" smtClean="0"/>
              <a:t> SOL </a:t>
            </a:r>
          </a:p>
          <a:p>
            <a:pPr marL="0" lvl="0" indent="0">
              <a:buNone/>
            </a:pPr>
            <a:r>
              <a:rPr lang="nl-NL" b="1" dirty="0" smtClean="0"/>
              <a:t>Kosten: </a:t>
            </a:r>
            <a:r>
              <a:rPr lang="en-US" dirty="0" smtClean="0"/>
              <a:t>€ 50 (Theorie en Praktijk)</a:t>
            </a:r>
            <a:endParaRPr lang="nl-NL" dirty="0" smtClean="0"/>
          </a:p>
          <a:p>
            <a:pPr marL="400050" lvl="1" indent="0">
              <a:buNone/>
            </a:pPr>
            <a:r>
              <a:rPr lang="nl-NL" i="1" dirty="0" smtClean="0"/>
              <a:t>De inschrijving is </a:t>
            </a:r>
            <a:r>
              <a:rPr lang="nl-NL" i="1" u="sng" dirty="0" smtClean="0"/>
              <a:t>vandaag</a:t>
            </a:r>
            <a:r>
              <a:rPr lang="nl-NL" i="1" dirty="0" smtClean="0"/>
              <a:t> landelijk open gesteld</a:t>
            </a:r>
            <a:r>
              <a:rPr lang="nl-NL" i="1" dirty="0"/>
              <a:t> </a:t>
            </a:r>
            <a:endParaRPr lang="nl-NL" i="1" dirty="0" smtClean="0"/>
          </a:p>
          <a:p>
            <a:pPr marL="400050" lvl="1" indent="0">
              <a:buNone/>
            </a:pPr>
            <a:r>
              <a:rPr lang="nl-NL" i="1" dirty="0" smtClean="0"/>
              <a:t>Maximaal 2 deelnemers uit 1 groep</a:t>
            </a:r>
            <a:r>
              <a:rPr lang="nl-NL" i="1" dirty="0"/>
              <a:t>  </a:t>
            </a:r>
            <a:endParaRPr lang="nl-NL" i="1" dirty="0" smtClean="0"/>
          </a:p>
          <a:p>
            <a:pPr marL="400050" lvl="1" indent="0">
              <a:buNone/>
            </a:pPr>
            <a:r>
              <a:rPr lang="nl-NL" i="1" dirty="0" smtClean="0"/>
              <a:t>12 – 16 deelnemers</a:t>
            </a:r>
            <a:r>
              <a:rPr lang="nl-NL" i="1" dirty="0"/>
              <a:t> </a:t>
            </a:r>
          </a:p>
        </p:txBody>
      </p:sp>
    </p:spTree>
    <p:extLst>
      <p:ext uri="{BB962C8B-B14F-4D97-AF65-F5344CB8AC3E}">
        <p14:creationId xmlns:p14="http://schemas.microsoft.com/office/powerpoint/2010/main" val="3520510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en-US" dirty="0" smtClean="0"/>
              <a:t>Motordrijver: </a:t>
            </a:r>
            <a:r>
              <a:rPr lang="en-US" dirty="0"/>
              <a:t/>
            </a:r>
            <a:br>
              <a:rPr lang="en-US" dirty="0"/>
            </a:br>
            <a:r>
              <a:rPr lang="en-US" dirty="0" smtClean="0"/>
              <a:t>Planning Pilot cursus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3670"/>
            <a:ext cx="8991600" cy="284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4953000"/>
            <a:ext cx="883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818155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67600" cy="1143000"/>
          </a:xfrm>
        </p:spPr>
        <p:txBody>
          <a:bodyPr>
            <a:normAutofit fontScale="90000"/>
          </a:bodyPr>
          <a:lstStyle/>
          <a:p>
            <a:r>
              <a:rPr lang="en-US" dirty="0" smtClean="0"/>
              <a:t>Permissies kwalificaties MD in SOL</a:t>
            </a:r>
          </a:p>
        </p:txBody>
      </p:sp>
      <p:sp>
        <p:nvSpPr>
          <p:cNvPr id="5" name="Content Placeholder 4"/>
          <p:cNvSpPr>
            <a:spLocks noGrp="1"/>
          </p:cNvSpPr>
          <p:nvPr>
            <p:ph idx="1"/>
          </p:nvPr>
        </p:nvSpPr>
        <p:spPr>
          <a:xfrm>
            <a:off x="457200" y="1676400"/>
            <a:ext cx="8229600" cy="4525963"/>
          </a:xfrm>
        </p:spPr>
        <p:txBody>
          <a:bodyPr>
            <a:normAutofit/>
          </a:bodyPr>
          <a:lstStyle/>
          <a:p>
            <a:pPr marL="514350" lvl="0" indent="-514350">
              <a:buFont typeface="+mj-lt"/>
              <a:buAutoNum type="arabicPeriod"/>
            </a:pPr>
            <a:r>
              <a:rPr lang="en-US" dirty="0" smtClean="0"/>
              <a:t>LA opgeheven</a:t>
            </a:r>
          </a:p>
          <a:p>
            <a:pPr marL="514350" lvl="0" indent="-514350">
              <a:buFont typeface="+mj-lt"/>
              <a:buAutoNum type="arabicPeriod"/>
            </a:pPr>
            <a:r>
              <a:rPr lang="en-US" dirty="0"/>
              <a:t>P</a:t>
            </a:r>
            <a:r>
              <a:rPr lang="en-US" dirty="0" smtClean="0"/>
              <a:t>ermissies toekennen Kwalificaties MD overgehangen van LA naar Projectgroep MD</a:t>
            </a:r>
          </a:p>
          <a:p>
            <a:pPr marL="914400" lvl="1" indent="-514350"/>
            <a:r>
              <a:rPr lang="en-US" dirty="0" smtClean="0"/>
              <a:t>Toekennen Kwalificatie Motordrijver</a:t>
            </a:r>
          </a:p>
          <a:p>
            <a:pPr marL="914400" lvl="1" indent="-514350"/>
            <a:r>
              <a:rPr lang="en-US" dirty="0" smtClean="0"/>
              <a:t>Toekennen Kwalificatie Trainer / Examinator</a:t>
            </a:r>
          </a:p>
          <a:p>
            <a:pPr marL="914400" lvl="1" indent="-514350"/>
            <a:endParaRPr lang="nl-NL" dirty="0"/>
          </a:p>
        </p:txBody>
      </p:sp>
    </p:spTree>
    <p:extLst>
      <p:ext uri="{BB962C8B-B14F-4D97-AF65-F5344CB8AC3E}">
        <p14:creationId xmlns:p14="http://schemas.microsoft.com/office/powerpoint/2010/main" val="669117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44673988"/>
              </p:ext>
            </p:extLst>
          </p:nvPr>
        </p:nvGraphicFramePr>
        <p:xfrm>
          <a:off x="-1" y="719666"/>
          <a:ext cx="9144001" cy="613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p:cNvSpPr>
            <a:spLocks noGrp="1"/>
          </p:cNvSpPr>
          <p:nvPr>
            <p:ph type="title"/>
          </p:nvPr>
        </p:nvSpPr>
        <p:spPr>
          <a:xfrm>
            <a:off x="819150" y="447675"/>
            <a:ext cx="7324725" cy="457200"/>
          </a:xfrm>
        </p:spPr>
        <p:txBody>
          <a:bodyPr>
            <a:noAutofit/>
          </a:bodyPr>
          <a:lstStyle/>
          <a:p>
            <a:r>
              <a:rPr lang="nl-NL" sz="2400" dirty="0" smtClean="0"/>
              <a:t>(oude) structuur in SOL van de Landelijke Admiraliteit</a:t>
            </a:r>
            <a:endParaRPr lang="nl-NL" sz="2400" dirty="0"/>
          </a:p>
        </p:txBody>
      </p:sp>
    </p:spTree>
    <p:extLst>
      <p:ext uri="{BB962C8B-B14F-4D97-AF65-F5344CB8AC3E}">
        <p14:creationId xmlns:p14="http://schemas.microsoft.com/office/powerpoint/2010/main" val="195023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67600" cy="1143000"/>
          </a:xfrm>
        </p:spPr>
        <p:txBody>
          <a:bodyPr>
            <a:normAutofit fontScale="90000"/>
          </a:bodyPr>
          <a:lstStyle/>
          <a:p>
            <a:pPr marL="514350" lvl="0" indent="-514350"/>
            <a:r>
              <a:rPr lang="en-US" dirty="0"/>
              <a:t>Kwalificatiewijzer MD (</a:t>
            </a:r>
            <a:r>
              <a:rPr lang="en-US" dirty="0" smtClean="0"/>
              <a:t>concept) 1/2</a:t>
            </a:r>
            <a:endParaRPr lang="en-US" dirty="0"/>
          </a:p>
        </p:txBody>
      </p:sp>
      <p:sp>
        <p:nvSpPr>
          <p:cNvPr id="5" name="Content Placeholder 4"/>
          <p:cNvSpPr>
            <a:spLocks noGrp="1"/>
          </p:cNvSpPr>
          <p:nvPr>
            <p:ph idx="1"/>
          </p:nvPr>
        </p:nvSpPr>
        <p:spPr>
          <a:xfrm>
            <a:off x="457200" y="1676400"/>
            <a:ext cx="8229600" cy="5105400"/>
          </a:xfrm>
        </p:spPr>
        <p:txBody>
          <a:bodyPr>
            <a:normAutofit fontScale="40000" lnSpcReduction="20000"/>
          </a:bodyPr>
          <a:lstStyle/>
          <a:p>
            <a:pPr marL="0" indent="0">
              <a:buNone/>
            </a:pPr>
            <a:r>
              <a:rPr lang="nl-NL" sz="6000" i="1" dirty="0">
                <a:hlinkClick r:id="rId2"/>
              </a:rPr>
              <a:t>https://sol.scouting.nl/lms/qualification/60/catalog</a:t>
            </a:r>
            <a:r>
              <a:rPr lang="nl-NL" sz="6000" i="1" dirty="0" smtClean="0">
                <a:hlinkClick r:id="rId2"/>
              </a:rPr>
              <a:t>/</a:t>
            </a:r>
            <a:r>
              <a:rPr lang="nl-NL" sz="6000" i="1" dirty="0" smtClean="0"/>
              <a:t> </a:t>
            </a:r>
            <a:endParaRPr lang="nl-NL" sz="6000" i="1" dirty="0"/>
          </a:p>
          <a:p>
            <a:pPr marL="0" indent="0">
              <a:buNone/>
            </a:pPr>
            <a:r>
              <a:rPr lang="nl-NL" sz="6000" i="1" dirty="0"/>
              <a:t>Motordrijver (22100)</a:t>
            </a:r>
          </a:p>
          <a:p>
            <a:pPr marL="0" indent="0">
              <a:buNone/>
            </a:pPr>
            <a:r>
              <a:rPr lang="nl-NL" sz="6000" i="1" dirty="0"/>
              <a:t>De kwalificatie Motordrijver wordt uitgereikt aan degene die het theorie- en praktijkexamen Motordrijver gehaald hebben en zo hebben laten zien dat ze beschikken over voldoende theoretische en praktische kennis om de technische aspecten van de installaties aan boord van motorschepen van Scouting te beheren. </a:t>
            </a:r>
          </a:p>
          <a:p>
            <a:pPr marL="0" indent="0">
              <a:buNone/>
            </a:pPr>
            <a:r>
              <a:rPr lang="nl-NL" sz="6000" i="1" dirty="0"/>
              <a:t> </a:t>
            </a:r>
          </a:p>
          <a:p>
            <a:pPr marL="0" indent="0">
              <a:buNone/>
            </a:pPr>
            <a:r>
              <a:rPr lang="nl-NL" sz="6000" i="1" dirty="0" smtClean="0"/>
              <a:t>Registratie </a:t>
            </a:r>
            <a:r>
              <a:rPr lang="nl-NL" sz="6000" i="1" dirty="0"/>
              <a:t>vindt plaats op aangeven van een instructeur met kwalificatie:</a:t>
            </a:r>
          </a:p>
          <a:p>
            <a:pPr marL="0" indent="0">
              <a:buNone/>
            </a:pPr>
            <a:r>
              <a:rPr lang="nl-NL" sz="6000" i="1" dirty="0"/>
              <a:t>- Examinator </a:t>
            </a:r>
            <a:r>
              <a:rPr lang="nl-NL" sz="6000" i="1" dirty="0" smtClean="0"/>
              <a:t>Motordrijver</a:t>
            </a:r>
            <a:endParaRPr lang="nl-NL" sz="6000" i="1" dirty="0"/>
          </a:p>
          <a:p>
            <a:pPr marL="0" indent="0">
              <a:buNone/>
            </a:pPr>
            <a:r>
              <a:rPr lang="nl-NL" sz="6000" i="1" dirty="0"/>
              <a:t>Registratie door:</a:t>
            </a:r>
          </a:p>
          <a:p>
            <a:pPr marL="0" indent="0">
              <a:buNone/>
            </a:pPr>
            <a:r>
              <a:rPr lang="nl-NL" sz="6000" i="1" dirty="0" smtClean="0"/>
              <a:t>- </a:t>
            </a:r>
            <a:r>
              <a:rPr lang="nl-NL" sz="6000" i="1" dirty="0"/>
              <a:t>[kaderlid] van een landelijk onderdeel met de kwalificatie Examinator Motordrijver (25011</a:t>
            </a:r>
            <a:r>
              <a:rPr lang="nl-NL" sz="6000" i="1" dirty="0" smtClean="0"/>
              <a:t>)</a:t>
            </a:r>
            <a:endParaRPr lang="nl-NL" sz="6000" i="1" dirty="0"/>
          </a:p>
          <a:p>
            <a:pPr marL="400050" lvl="1" indent="0">
              <a:buNone/>
            </a:pPr>
            <a:endParaRPr lang="nl-NL" dirty="0"/>
          </a:p>
        </p:txBody>
      </p:sp>
    </p:spTree>
    <p:extLst>
      <p:ext uri="{BB962C8B-B14F-4D97-AF65-F5344CB8AC3E}">
        <p14:creationId xmlns:p14="http://schemas.microsoft.com/office/powerpoint/2010/main" val="28415971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67600" cy="1143000"/>
          </a:xfrm>
        </p:spPr>
        <p:txBody>
          <a:bodyPr>
            <a:normAutofit fontScale="90000"/>
          </a:bodyPr>
          <a:lstStyle/>
          <a:p>
            <a:pPr marL="514350" lvl="0" indent="-514350"/>
            <a:r>
              <a:rPr lang="en-US" dirty="0"/>
              <a:t>Kwalificatiewijzer MD (</a:t>
            </a:r>
            <a:r>
              <a:rPr lang="en-US" dirty="0" smtClean="0"/>
              <a:t>concept) 2/2</a:t>
            </a:r>
            <a:endParaRPr lang="en-US" dirty="0"/>
          </a:p>
        </p:txBody>
      </p:sp>
      <p:sp>
        <p:nvSpPr>
          <p:cNvPr id="5" name="Content Placeholder 4"/>
          <p:cNvSpPr>
            <a:spLocks noGrp="1"/>
          </p:cNvSpPr>
          <p:nvPr>
            <p:ph idx="1"/>
          </p:nvPr>
        </p:nvSpPr>
        <p:spPr>
          <a:xfrm>
            <a:off x="457200" y="1676400"/>
            <a:ext cx="8229600" cy="5105400"/>
          </a:xfrm>
        </p:spPr>
        <p:txBody>
          <a:bodyPr>
            <a:normAutofit fontScale="70000" lnSpcReduction="20000"/>
          </a:bodyPr>
          <a:lstStyle/>
          <a:p>
            <a:pPr marL="0" indent="0">
              <a:buNone/>
            </a:pPr>
            <a:r>
              <a:rPr lang="nl-NL" sz="3400" i="1" u="sng" dirty="0">
                <a:hlinkClick r:id="rId2"/>
              </a:rPr>
              <a:t>https://sol.scouting.nl/lms/qualification/76/catalog/</a:t>
            </a:r>
            <a:endParaRPr lang="en-US" sz="3400" dirty="0"/>
          </a:p>
          <a:p>
            <a:pPr marL="0" indent="0">
              <a:buNone/>
            </a:pPr>
            <a:r>
              <a:rPr lang="nl-NL" sz="3400" i="1" dirty="0"/>
              <a:t>Examinator Motordrijver (25011)</a:t>
            </a:r>
            <a:endParaRPr lang="en-US" sz="3400" dirty="0"/>
          </a:p>
          <a:p>
            <a:pPr marL="0" indent="0">
              <a:buNone/>
            </a:pPr>
            <a:r>
              <a:rPr lang="nl-NL" sz="3400" i="1" dirty="0"/>
              <a:t>De kwalificatie Examinator Motordrijver kan worden aangevraagd door de coördinator van de landelijke Werkgroep Motordrijver. </a:t>
            </a:r>
            <a:endParaRPr lang="nl-NL" sz="3400" i="1" dirty="0" smtClean="0"/>
          </a:p>
          <a:p>
            <a:pPr marL="0" indent="0">
              <a:buNone/>
            </a:pPr>
            <a:endParaRPr lang="nl-NL" sz="3400" i="1" dirty="0"/>
          </a:p>
          <a:p>
            <a:pPr marL="0" indent="0">
              <a:buNone/>
            </a:pPr>
            <a:r>
              <a:rPr lang="nl-NL" sz="3400" i="1" dirty="0" smtClean="0"/>
              <a:t>Wanneer </a:t>
            </a:r>
            <a:r>
              <a:rPr lang="nl-NL" sz="3400" i="1" dirty="0"/>
              <a:t>de coördinator van mening is dat de examinator (door studie/opleiding, ervaring, oefening of training) over de benodigde competenties beschikt om als examinator gekwalificeerd te worden, kan deze worden aangevraagd bij Scouting Academy.</a:t>
            </a:r>
            <a:endParaRPr lang="en-US" sz="3400" dirty="0"/>
          </a:p>
          <a:p>
            <a:pPr marL="0" indent="0">
              <a:buNone/>
            </a:pPr>
            <a:r>
              <a:rPr lang="nl-NL" sz="3400" i="1" dirty="0"/>
              <a:t> </a:t>
            </a:r>
            <a:endParaRPr lang="en-US" sz="3400" dirty="0"/>
          </a:p>
          <a:p>
            <a:pPr marL="0" indent="0">
              <a:buNone/>
            </a:pPr>
            <a:r>
              <a:rPr lang="nl-NL" sz="3400" i="1" dirty="0"/>
              <a:t>Registratie door:</a:t>
            </a:r>
            <a:endParaRPr lang="en-US" sz="3400" dirty="0"/>
          </a:p>
          <a:p>
            <a:pPr marL="0" indent="0">
              <a:buNone/>
            </a:pPr>
            <a:r>
              <a:rPr lang="nl-NL" sz="3400" i="1" dirty="0" smtClean="0"/>
              <a:t>- </a:t>
            </a:r>
            <a:r>
              <a:rPr lang="nl-NL" sz="3400" i="1" dirty="0"/>
              <a:t>gegevensbeheerder van een landelijke </a:t>
            </a:r>
            <a:r>
              <a:rPr lang="nl-NL" sz="3400" i="1" dirty="0" smtClean="0"/>
              <a:t>projectgroep MD met </a:t>
            </a:r>
            <a:r>
              <a:rPr lang="nl-NL" sz="3400" i="1" dirty="0"/>
              <a:t>de kwalificatie Examinator Motordrijver (25011)</a:t>
            </a:r>
            <a:endParaRPr lang="en-US" sz="3400" dirty="0"/>
          </a:p>
          <a:p>
            <a:pPr marL="400050" lvl="1" indent="0">
              <a:buNone/>
            </a:pPr>
            <a:endParaRPr lang="nl-NL" dirty="0"/>
          </a:p>
        </p:txBody>
      </p:sp>
    </p:spTree>
    <p:extLst>
      <p:ext uri="{BB962C8B-B14F-4D97-AF65-F5344CB8AC3E}">
        <p14:creationId xmlns:p14="http://schemas.microsoft.com/office/powerpoint/2010/main" val="383700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391400" cy="1143000"/>
          </a:xfrm>
        </p:spPr>
        <p:txBody>
          <a:bodyPr>
            <a:normAutofit fontScale="90000"/>
          </a:bodyPr>
          <a:lstStyle/>
          <a:p>
            <a:r>
              <a:rPr lang="en-US" dirty="0" smtClean="0"/>
              <a:t>Didactisch pakket voor trainers / examinatoren</a:t>
            </a:r>
          </a:p>
        </p:txBody>
      </p:sp>
      <p:sp>
        <p:nvSpPr>
          <p:cNvPr id="5" name="Content Placeholder 4"/>
          <p:cNvSpPr>
            <a:spLocks noGrp="1"/>
          </p:cNvSpPr>
          <p:nvPr>
            <p:ph idx="1"/>
          </p:nvPr>
        </p:nvSpPr>
        <p:spPr>
          <a:xfrm>
            <a:off x="457200" y="1676400"/>
            <a:ext cx="8229600" cy="4525963"/>
          </a:xfrm>
        </p:spPr>
        <p:txBody>
          <a:bodyPr>
            <a:normAutofit/>
          </a:bodyPr>
          <a:lstStyle/>
          <a:p>
            <a:pPr marL="514350" lvl="0" indent="-514350">
              <a:buFont typeface="+mj-lt"/>
              <a:buAutoNum type="arabicPeriod"/>
            </a:pPr>
            <a:r>
              <a:rPr lang="en-US" dirty="0" smtClean="0"/>
              <a:t>Didactische eisen trainer / examinator ‘under construction’</a:t>
            </a:r>
            <a:r>
              <a:rPr lang="nl-NL" dirty="0"/>
              <a:t>  </a:t>
            </a:r>
            <a:endParaRPr lang="nl-NL" dirty="0" smtClean="0"/>
          </a:p>
          <a:p>
            <a:pPr marL="514350" lvl="0" indent="-514350">
              <a:buFont typeface="+mj-lt"/>
              <a:buAutoNum type="arabicPeriod"/>
            </a:pPr>
            <a:r>
              <a:rPr lang="nl-NL" dirty="0" smtClean="0"/>
              <a:t>Vrijstellingen mogelijk door b.v. Kwalificatie CWO I3 / andere trainer functie(s) binnen scouting (nog vast te stellen welke)</a:t>
            </a:r>
          </a:p>
          <a:p>
            <a:pPr marL="514350" lvl="0" indent="-514350">
              <a:buFont typeface="+mj-lt"/>
              <a:buAutoNum type="arabicPeriod"/>
            </a:pPr>
            <a:r>
              <a:rPr lang="nl-NL" dirty="0" smtClean="0"/>
              <a:t>Geldt niet voor reeds in SOL geregistreerde trainers / examinatoren</a:t>
            </a:r>
            <a:r>
              <a:rPr lang="nl-NL" dirty="0"/>
              <a:t> </a:t>
            </a:r>
          </a:p>
        </p:txBody>
      </p:sp>
    </p:spTree>
    <p:extLst>
      <p:ext uri="{BB962C8B-B14F-4D97-AF65-F5344CB8AC3E}">
        <p14:creationId xmlns:p14="http://schemas.microsoft.com/office/powerpoint/2010/main" val="27885679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962400"/>
            <a:ext cx="8382000" cy="2286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5" name="Rectangle 4"/>
          <p:cNvSpPr/>
          <p:nvPr/>
        </p:nvSpPr>
        <p:spPr>
          <a:xfrm>
            <a:off x="228600" y="1752600"/>
            <a:ext cx="8382000" cy="1828800"/>
          </a:xfrm>
          <a:prstGeom prst="rect">
            <a:avLst/>
          </a:prstGeom>
          <a:solidFill>
            <a:srgbClr val="38B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p:txBody>
          <a:bodyPr/>
          <a:lstStyle/>
          <a:p>
            <a:r>
              <a:rPr lang="en-US" dirty="0" smtClean="0"/>
              <a:t>Project tijdlijnen</a:t>
            </a:r>
            <a:endParaRPr lang="en-US" dirty="0"/>
          </a:p>
        </p:txBody>
      </p:sp>
      <p:sp>
        <p:nvSpPr>
          <p:cNvPr id="3" name="Content Placeholder 2"/>
          <p:cNvSpPr>
            <a:spLocks noGrp="1"/>
          </p:cNvSpPr>
          <p:nvPr>
            <p:ph idx="1"/>
          </p:nvPr>
        </p:nvSpPr>
        <p:spPr>
          <a:xfrm>
            <a:off x="381000" y="1600200"/>
            <a:ext cx="8686800" cy="4724400"/>
          </a:xfrm>
        </p:spPr>
        <p:txBody>
          <a:bodyPr>
            <a:normAutofit fontScale="62500" lnSpcReduction="20000"/>
          </a:bodyPr>
          <a:lstStyle/>
          <a:p>
            <a:pPr marL="0" indent="0">
              <a:buNone/>
            </a:pPr>
            <a:r>
              <a:rPr lang="nl-NL" dirty="0"/>
              <a:t> </a:t>
            </a:r>
            <a:endParaRPr lang="en-US" sz="3600" dirty="0"/>
          </a:p>
          <a:p>
            <a:pPr>
              <a:buFont typeface="Wingdings" panose="05000000000000000000" pitchFamily="2" charset="2"/>
              <a:buChar char="ü"/>
            </a:pPr>
            <a:r>
              <a:rPr lang="nl-NL" dirty="0" smtClean="0"/>
              <a:t>Start projectgroep				mei 2018</a:t>
            </a:r>
          </a:p>
          <a:p>
            <a:pPr>
              <a:buFont typeface="Wingdings" panose="05000000000000000000" pitchFamily="2" charset="2"/>
              <a:buChar char="ü"/>
            </a:pPr>
            <a:r>
              <a:rPr lang="nl-NL" dirty="0" smtClean="0"/>
              <a:t>Vaststellen modules MD training		zomer 2018</a:t>
            </a:r>
          </a:p>
          <a:p>
            <a:pPr>
              <a:buFont typeface="Wingdings" panose="05000000000000000000" pitchFamily="2" charset="2"/>
              <a:buChar char="ü"/>
            </a:pPr>
            <a:r>
              <a:rPr lang="nl-NL" dirty="0" smtClean="0"/>
              <a:t>Vaststellen examen eisen			oktober 2018</a:t>
            </a:r>
          </a:p>
          <a:p>
            <a:pPr>
              <a:buFont typeface="Wingdings" panose="05000000000000000000" pitchFamily="2" charset="2"/>
              <a:buChar char="ü"/>
            </a:pPr>
            <a:r>
              <a:rPr lang="nl-NL" dirty="0"/>
              <a:t>Oprichting reflectiegroep			november 2018</a:t>
            </a:r>
          </a:p>
          <a:p>
            <a:pPr>
              <a:buFont typeface="Wingdings" panose="05000000000000000000" pitchFamily="2" charset="2"/>
              <a:buChar char="ü"/>
            </a:pPr>
            <a:r>
              <a:rPr lang="nl-NL" dirty="0"/>
              <a:t>Herziening les stof: herschrijven lesboek              	1 oktober  -  1 mei 2019</a:t>
            </a:r>
            <a:endParaRPr lang="en-US" sz="3600" dirty="0"/>
          </a:p>
          <a:p>
            <a:pPr marL="0" indent="0">
              <a:buNone/>
            </a:pPr>
            <a:endParaRPr lang="nl-NL" dirty="0" smtClean="0"/>
          </a:p>
          <a:p>
            <a:pPr marL="0" indent="0">
              <a:buNone/>
            </a:pPr>
            <a:endParaRPr lang="nl-NL" dirty="0" smtClean="0"/>
          </a:p>
          <a:p>
            <a:pPr marL="0" indent="0">
              <a:buNone/>
            </a:pPr>
            <a:r>
              <a:rPr lang="nl-NL" dirty="0" smtClean="0"/>
              <a:t>Vervolg:</a:t>
            </a:r>
          </a:p>
          <a:p>
            <a:r>
              <a:rPr lang="nl-NL" dirty="0" smtClean="0"/>
              <a:t>Herziening </a:t>
            </a:r>
            <a:r>
              <a:rPr lang="nl-NL" dirty="0"/>
              <a:t>examen modules praktijkexamen       </a:t>
            </a:r>
            <a:r>
              <a:rPr lang="nl-NL" dirty="0" smtClean="0"/>
              <a:t>	1 </a:t>
            </a:r>
            <a:r>
              <a:rPr lang="nl-NL" dirty="0"/>
              <a:t>december </a:t>
            </a:r>
            <a:r>
              <a:rPr lang="nl-NL" dirty="0" smtClean="0"/>
              <a:t>- </a:t>
            </a:r>
            <a:r>
              <a:rPr lang="nl-NL" dirty="0"/>
              <a:t>1 </a:t>
            </a:r>
            <a:r>
              <a:rPr lang="nl-NL" dirty="0" smtClean="0"/>
              <a:t>mei 2019</a:t>
            </a:r>
            <a:endParaRPr lang="en-US" sz="3600" dirty="0"/>
          </a:p>
          <a:p>
            <a:r>
              <a:rPr lang="nl-NL" dirty="0"/>
              <a:t>Samenstellen </a:t>
            </a:r>
            <a:r>
              <a:rPr lang="nl-NL" dirty="0" smtClean="0"/>
              <a:t>lesstof </a:t>
            </a:r>
            <a:r>
              <a:rPr lang="nl-NL" dirty="0"/>
              <a:t>presentaties                         </a:t>
            </a:r>
            <a:r>
              <a:rPr lang="nl-NL" dirty="0" smtClean="0"/>
              <a:t>	1 </a:t>
            </a:r>
            <a:r>
              <a:rPr lang="nl-NL" dirty="0"/>
              <a:t>december </a:t>
            </a:r>
            <a:r>
              <a:rPr lang="nl-NL" dirty="0" smtClean="0"/>
              <a:t>- </a:t>
            </a:r>
            <a:r>
              <a:rPr lang="nl-NL" dirty="0"/>
              <a:t>1 </a:t>
            </a:r>
            <a:r>
              <a:rPr lang="nl-NL" dirty="0" smtClean="0"/>
              <a:t>mei 2019</a:t>
            </a:r>
            <a:endParaRPr lang="en-US" sz="3600" dirty="0"/>
          </a:p>
          <a:p>
            <a:r>
              <a:rPr lang="nl-NL" dirty="0" smtClean="0"/>
              <a:t>Examenvragen </a:t>
            </a:r>
            <a:r>
              <a:rPr lang="nl-NL" dirty="0"/>
              <a:t>voor theorie examen                     	+2 maanden</a:t>
            </a:r>
            <a:endParaRPr lang="en-US" sz="3600" dirty="0"/>
          </a:p>
          <a:p>
            <a:r>
              <a:rPr lang="nl-NL" dirty="0"/>
              <a:t>Start cursus V1 nieuwe stijl (try-out)                       	</a:t>
            </a:r>
            <a:r>
              <a:rPr lang="nl-NL" dirty="0" smtClean="0"/>
              <a:t>mei-juni 2019</a:t>
            </a:r>
          </a:p>
          <a:p>
            <a:r>
              <a:rPr lang="nl-NL" dirty="0"/>
              <a:t>Workshops MD tijdens Scout-In2019		september 2019</a:t>
            </a:r>
            <a:endParaRPr lang="en-US" dirty="0"/>
          </a:p>
          <a:p>
            <a:r>
              <a:rPr lang="nl-NL" dirty="0"/>
              <a:t>Start cursus MD (volledige roll-out)                        	n</a:t>
            </a:r>
            <a:r>
              <a:rPr lang="nl-NL" dirty="0" smtClean="0"/>
              <a:t>ajaar </a:t>
            </a:r>
            <a:r>
              <a:rPr lang="nl-NL" dirty="0"/>
              <a:t>2019 </a:t>
            </a:r>
            <a:endParaRPr lang="en-US" sz="2000" dirty="0"/>
          </a:p>
        </p:txBody>
      </p:sp>
    </p:spTree>
    <p:extLst>
      <p:ext uri="{BB962C8B-B14F-4D97-AF65-F5344CB8AC3E}">
        <p14:creationId xmlns:p14="http://schemas.microsoft.com/office/powerpoint/2010/main" val="17647011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1532" y="2590800"/>
            <a:ext cx="8382000" cy="28956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6" name="Rectangle 5"/>
          <p:cNvSpPr/>
          <p:nvPr/>
        </p:nvSpPr>
        <p:spPr>
          <a:xfrm>
            <a:off x="421532" y="5867400"/>
            <a:ext cx="8382000" cy="838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304800" y="274638"/>
            <a:ext cx="8229600" cy="1143000"/>
          </a:xfrm>
        </p:spPr>
        <p:txBody>
          <a:bodyPr>
            <a:normAutofit fontScale="90000"/>
          </a:bodyPr>
          <a:lstStyle/>
          <a:p>
            <a:r>
              <a:rPr lang="en-US" dirty="0" smtClean="0"/>
              <a:t>Wachtschependag  reflectie op concept MD cursusboek</a:t>
            </a:r>
            <a:endParaRPr lang="en-US" dirty="0"/>
          </a:p>
        </p:txBody>
      </p:sp>
      <p:sp>
        <p:nvSpPr>
          <p:cNvPr id="5" name="Content Placeholder 4"/>
          <p:cNvSpPr>
            <a:spLocks noGrp="1"/>
          </p:cNvSpPr>
          <p:nvPr>
            <p:ph idx="1"/>
          </p:nvPr>
        </p:nvSpPr>
        <p:spPr>
          <a:xfrm>
            <a:off x="457200" y="1676400"/>
            <a:ext cx="8229600" cy="5181600"/>
          </a:xfrm>
        </p:spPr>
        <p:txBody>
          <a:bodyPr>
            <a:normAutofit/>
          </a:bodyPr>
          <a:lstStyle/>
          <a:p>
            <a:pPr marL="0" lvl="0" indent="0">
              <a:buNone/>
            </a:pPr>
            <a:r>
              <a:rPr lang="nl-NL" dirty="0" smtClean="0"/>
              <a:t>Wat vragen we aan de Wachtschependag:</a:t>
            </a:r>
          </a:p>
          <a:p>
            <a:pPr marL="0" lvl="0" indent="0">
              <a:buNone/>
            </a:pPr>
            <a:endParaRPr lang="nl-NL" dirty="0" smtClean="0"/>
          </a:p>
          <a:p>
            <a:pPr lvl="1"/>
            <a:r>
              <a:rPr lang="nl-NL" dirty="0" smtClean="0">
                <a:solidFill>
                  <a:srgbClr val="002060"/>
                </a:solidFill>
              </a:rPr>
              <a:t>Wil je zelf deelnemen aan de reflectiegroep i.o. Die alle materialen van de projectgroep beoordeelt van van commentaar voorziet?</a:t>
            </a:r>
          </a:p>
          <a:p>
            <a:pPr lvl="1"/>
            <a:r>
              <a:rPr lang="nl-NL" dirty="0" smtClean="0">
                <a:solidFill>
                  <a:srgbClr val="002060"/>
                </a:solidFill>
              </a:rPr>
              <a:t>Is er in jouw admiraliteit interesse om (opgeleid to worden tot) instructeur / examinator MD (te worden)?</a:t>
            </a:r>
          </a:p>
          <a:p>
            <a:pPr lvl="1"/>
            <a:endParaRPr lang="nl-NL" dirty="0" smtClean="0">
              <a:solidFill>
                <a:srgbClr val="002060"/>
              </a:solidFill>
            </a:endParaRPr>
          </a:p>
          <a:p>
            <a:pPr lvl="1"/>
            <a:r>
              <a:rPr lang="nl-NL" dirty="0" smtClean="0">
                <a:solidFill>
                  <a:srgbClr val="002060"/>
                </a:solidFill>
              </a:rPr>
              <a:t>Aanbevelingen welkom</a:t>
            </a:r>
            <a:endParaRPr lang="nl-NL" dirty="0">
              <a:solidFill>
                <a:srgbClr val="002060"/>
              </a:solidFill>
            </a:endParaRPr>
          </a:p>
        </p:txBody>
      </p:sp>
    </p:spTree>
    <p:extLst>
      <p:ext uri="{BB962C8B-B14F-4D97-AF65-F5344CB8AC3E}">
        <p14:creationId xmlns:p14="http://schemas.microsoft.com/office/powerpoint/2010/main" val="11460935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en-US" dirty="0" smtClean="0"/>
              <a:t>En dan nu…</a:t>
            </a:r>
            <a:br>
              <a:rPr lang="en-US" dirty="0" smtClean="0"/>
            </a:br>
            <a:r>
              <a:rPr lang="en-US" dirty="0" smtClean="0"/>
              <a:t>Aan de slag in groepjes</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524000"/>
            <a:ext cx="6981825" cy="4929188"/>
          </a:xfrm>
          <a:prstGeom prst="rect">
            <a:avLst/>
          </a:prstGeom>
          <a:noFill/>
          <a:ln>
            <a:noFill/>
          </a:ln>
          <a:effectLst>
            <a:innerShdw blurRad="63500" dist="50800" dir="27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663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611560" y="1556792"/>
            <a:ext cx="7776864" cy="4082008"/>
          </a:xfrm>
        </p:spPr>
        <p:txBody>
          <a:bodyPr>
            <a:normAutofit lnSpcReduction="10000"/>
          </a:bodyPr>
          <a:lstStyle/>
          <a:p>
            <a:r>
              <a:rPr lang="nl-NL" dirty="0" smtClean="0"/>
              <a:t>.</a:t>
            </a:r>
          </a:p>
          <a:p>
            <a:endParaRPr lang="nl-NL" dirty="0"/>
          </a:p>
          <a:p>
            <a:endParaRPr lang="nl-NL" dirty="0" smtClean="0"/>
          </a:p>
          <a:p>
            <a:endParaRPr lang="nl-NL" dirty="0"/>
          </a:p>
          <a:p>
            <a:endParaRPr lang="nl-NL" dirty="0" smtClean="0"/>
          </a:p>
          <a:p>
            <a:endParaRPr lang="nl-NL" dirty="0"/>
          </a:p>
          <a:p>
            <a:r>
              <a:rPr lang="nl-NL" b="1" dirty="0" smtClean="0">
                <a:solidFill>
                  <a:schemeClr val="accent1"/>
                </a:solidFill>
              </a:rPr>
              <a:t>Samen</a:t>
            </a:r>
            <a:endParaRPr lang="nl-NL" b="1" dirty="0">
              <a:solidFill>
                <a:schemeClr val="accent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2348880"/>
            <a:ext cx="3201853" cy="227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2348880"/>
            <a:ext cx="3130484" cy="227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0"/>
            <a:ext cx="1135211" cy="5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8228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827584" y="1556792"/>
            <a:ext cx="7272808" cy="4082008"/>
          </a:xfrm>
        </p:spPr>
        <p:txBody>
          <a:bodyPr>
            <a:normAutofit/>
          </a:bodyPr>
          <a:lstStyle/>
          <a:p>
            <a:pPr algn="l"/>
            <a:endParaRPr lang="nl-NL" sz="2000" dirty="0" smtClean="0"/>
          </a:p>
          <a:p>
            <a:pPr algn="l"/>
            <a:r>
              <a:rPr lang="nl-NL" sz="2000" b="1" dirty="0" smtClean="0">
                <a:solidFill>
                  <a:schemeClr val="accent1"/>
                </a:solidFill>
              </a:rPr>
              <a:t>We hadden</a:t>
            </a:r>
          </a:p>
          <a:p>
            <a:pPr algn="l"/>
            <a:endParaRPr lang="nl-NL" sz="2000" dirty="0" smtClean="0">
              <a:solidFill>
                <a:schemeClr val="accent1"/>
              </a:solidFill>
            </a:endParaRPr>
          </a:p>
          <a:p>
            <a:pPr marL="342900" indent="-342900" algn="l">
              <a:buFont typeface="Arial" panose="020B0604020202020204" pitchFamily="34" charset="0"/>
              <a:buChar char="•"/>
            </a:pPr>
            <a:r>
              <a:rPr lang="nl-NL" sz="2000" b="1" dirty="0" smtClean="0">
                <a:solidFill>
                  <a:schemeClr val="tx1"/>
                </a:solidFill>
              </a:rPr>
              <a:t>Motorboot varen en </a:t>
            </a:r>
            <a:r>
              <a:rPr lang="nl-NL" sz="2000" b="1" dirty="0" smtClean="0">
                <a:solidFill>
                  <a:prstClr val="black"/>
                </a:solidFill>
              </a:rPr>
              <a:t>Jachtzeilen</a:t>
            </a:r>
            <a:endParaRPr lang="nl-NL" sz="2000" b="1" dirty="0" smtClean="0">
              <a:solidFill>
                <a:schemeClr val="tx1"/>
              </a:solidFill>
            </a:endParaRPr>
          </a:p>
          <a:p>
            <a:pPr algn="l"/>
            <a:r>
              <a:rPr lang="nl-NL" sz="2000" b="1" dirty="0">
                <a:solidFill>
                  <a:schemeClr val="tx1"/>
                </a:solidFill>
              </a:rPr>
              <a:t> </a:t>
            </a:r>
            <a:r>
              <a:rPr lang="nl-NL" sz="2000" b="1" dirty="0" smtClean="0">
                <a:solidFill>
                  <a:schemeClr val="tx1"/>
                </a:solidFill>
              </a:rPr>
              <a:t>     op rivieren, plassen en meren, ruime binnen wateren zoet en   </a:t>
            </a:r>
          </a:p>
          <a:p>
            <a:pPr algn="l"/>
            <a:r>
              <a:rPr lang="nl-NL" sz="2000" b="1" dirty="0">
                <a:solidFill>
                  <a:schemeClr val="tx1"/>
                </a:solidFill>
              </a:rPr>
              <a:t> </a:t>
            </a:r>
            <a:r>
              <a:rPr lang="nl-NL" sz="2000" b="1" dirty="0" smtClean="0">
                <a:solidFill>
                  <a:schemeClr val="tx1"/>
                </a:solidFill>
              </a:rPr>
              <a:t>     zout.</a:t>
            </a:r>
          </a:p>
          <a:p>
            <a:pPr algn="l"/>
            <a:r>
              <a:rPr lang="nl-NL" sz="2000" b="1" dirty="0" smtClean="0">
                <a:solidFill>
                  <a:schemeClr val="tx1"/>
                </a:solidFill>
              </a:rPr>
              <a:t>      </a:t>
            </a:r>
          </a:p>
          <a:p>
            <a:pPr marL="342900" indent="-342900" algn="l">
              <a:buFont typeface="Arial" panose="020B0604020202020204" pitchFamily="34" charset="0"/>
              <a:buChar char="•"/>
            </a:pPr>
            <a:r>
              <a:rPr lang="nl-NL" sz="2000" b="1" dirty="0" smtClean="0">
                <a:solidFill>
                  <a:schemeClr val="tx1"/>
                </a:solidFill>
              </a:rPr>
              <a:t>Actoren: Verenigingen, vaarscholen, scouting</a:t>
            </a:r>
          </a:p>
          <a:p>
            <a:pPr marL="342900" indent="-342900" algn="l">
              <a:buFont typeface="Arial" panose="020B0604020202020204" pitchFamily="34" charset="0"/>
              <a:buChar char="•"/>
            </a:pPr>
            <a:endParaRPr lang="nl-NL" sz="2000" b="1" dirty="0">
              <a:solidFill>
                <a:schemeClr val="tx1"/>
              </a:solidFill>
            </a:endParaRPr>
          </a:p>
          <a:p>
            <a:pPr marL="342900" indent="-342900" algn="l">
              <a:buFont typeface="Arial" panose="020B0604020202020204" pitchFamily="34" charset="0"/>
              <a:buChar char="•"/>
            </a:pPr>
            <a:r>
              <a:rPr lang="nl-NL" sz="2000" b="1" dirty="0" smtClean="0">
                <a:solidFill>
                  <a:schemeClr val="tx1"/>
                </a:solidFill>
              </a:rPr>
              <a:t>Handboeken voor motorboot varen en zeiljacht varen</a:t>
            </a:r>
          </a:p>
          <a:p>
            <a:pPr marL="342900" indent="-342900" algn="l">
              <a:buFont typeface="Arial" panose="020B0604020202020204" pitchFamily="34" charset="0"/>
              <a:buChar char="•"/>
            </a:pPr>
            <a:endParaRPr lang="nl-NL" sz="2000" b="1" dirty="0">
              <a:solidFill>
                <a:schemeClr val="tx1"/>
              </a:solidFill>
            </a:endParaRPr>
          </a:p>
          <a:p>
            <a:pPr algn="l"/>
            <a:endParaRPr lang="nl-NL" sz="2000" dirty="0" smtClean="0"/>
          </a:p>
        </p:txBody>
      </p:sp>
    </p:spTree>
    <p:extLst>
      <p:ext uri="{BB962C8B-B14F-4D97-AF65-F5344CB8AC3E}">
        <p14:creationId xmlns:p14="http://schemas.microsoft.com/office/powerpoint/2010/main" val="34053746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827584" y="1556792"/>
            <a:ext cx="7272808" cy="4082008"/>
          </a:xfrm>
        </p:spPr>
        <p:txBody>
          <a:bodyPr>
            <a:normAutofit fontScale="92500" lnSpcReduction="20000"/>
          </a:bodyPr>
          <a:lstStyle/>
          <a:p>
            <a:pPr algn="l"/>
            <a:endParaRPr lang="nl-NL" sz="2000" dirty="0" smtClean="0"/>
          </a:p>
          <a:p>
            <a:pPr algn="l"/>
            <a:r>
              <a:rPr lang="nl-NL" sz="2000" b="1" dirty="0" smtClean="0">
                <a:solidFill>
                  <a:schemeClr val="accent1"/>
                </a:solidFill>
              </a:rPr>
              <a:t>In het veld en bij  de KC/het bestuur was en is de wens om:</a:t>
            </a:r>
          </a:p>
          <a:p>
            <a:pPr algn="l"/>
            <a:endParaRPr lang="nl-NL" sz="2000" dirty="0" smtClean="0">
              <a:solidFill>
                <a:schemeClr val="accent1"/>
              </a:solidFill>
            </a:endParaRPr>
          </a:p>
          <a:p>
            <a:pPr marL="342900" indent="-342900" algn="l">
              <a:buFont typeface="Arial" panose="020B0604020202020204" pitchFamily="34" charset="0"/>
              <a:buChar char="•"/>
            </a:pPr>
            <a:r>
              <a:rPr lang="nl-NL" sz="2000" b="1" dirty="0" smtClean="0">
                <a:solidFill>
                  <a:schemeClr val="tx1"/>
                </a:solidFill>
              </a:rPr>
              <a:t>de structuur van de opleidingen en disciplines meer te integreren</a:t>
            </a:r>
          </a:p>
          <a:p>
            <a:pPr algn="l"/>
            <a:endParaRPr lang="nl-NL" sz="2000" b="1" dirty="0" smtClean="0">
              <a:solidFill>
                <a:schemeClr val="tx1"/>
              </a:solidFill>
            </a:endParaRPr>
          </a:p>
          <a:p>
            <a:pPr marL="342900" indent="-342900" algn="l">
              <a:buFont typeface="Arial" panose="020B0604020202020204" pitchFamily="34" charset="0"/>
              <a:buChar char="•"/>
            </a:pPr>
            <a:r>
              <a:rPr lang="nl-NL" sz="2000" b="1" dirty="0" smtClean="0">
                <a:solidFill>
                  <a:schemeClr val="tx1"/>
                </a:solidFill>
              </a:rPr>
              <a:t>meer samenhang in de programma’s te brengen</a:t>
            </a:r>
          </a:p>
          <a:p>
            <a:pPr marL="342900" indent="-342900" algn="l">
              <a:buFont typeface="Arial" panose="020B0604020202020204" pitchFamily="34" charset="0"/>
              <a:buChar char="•"/>
            </a:pPr>
            <a:endParaRPr lang="nl-NL" sz="2000" b="1" dirty="0" smtClean="0">
              <a:solidFill>
                <a:schemeClr val="tx1"/>
              </a:solidFill>
            </a:endParaRPr>
          </a:p>
          <a:p>
            <a:pPr marL="342900" lvl="0" indent="-342900" algn="l">
              <a:buFont typeface="Arial" panose="020B0604020202020204" pitchFamily="34" charset="0"/>
              <a:buChar char="•"/>
            </a:pPr>
            <a:r>
              <a:rPr lang="nl-NL" sz="1900" b="1" dirty="0">
                <a:solidFill>
                  <a:prstClr val="black"/>
                </a:solidFill>
              </a:rPr>
              <a:t>deelresultaten waarderen met certificaten</a:t>
            </a:r>
            <a:r>
              <a:rPr lang="nl-NL" sz="1900" b="1" dirty="0" smtClean="0">
                <a:solidFill>
                  <a:prstClr val="black"/>
                </a:solidFill>
              </a:rPr>
              <a:t>.</a:t>
            </a:r>
          </a:p>
          <a:p>
            <a:pPr lvl="0" algn="l"/>
            <a:endParaRPr lang="nl-NL" sz="1900" b="1" dirty="0">
              <a:solidFill>
                <a:prstClr val="black"/>
              </a:solidFill>
            </a:endParaRPr>
          </a:p>
          <a:p>
            <a:pPr marL="342900" indent="-342900" algn="l">
              <a:buFont typeface="Arial" panose="020B0604020202020204" pitchFamily="34" charset="0"/>
              <a:buChar char="•"/>
            </a:pPr>
            <a:r>
              <a:rPr lang="nl-NL" sz="2000" b="1" dirty="0" smtClean="0">
                <a:solidFill>
                  <a:schemeClr val="tx1"/>
                </a:solidFill>
              </a:rPr>
              <a:t>meer mogelijkheden om met modules te werken waar bij gebruik wordt gemaakt van eerder verworven competenties</a:t>
            </a:r>
          </a:p>
          <a:p>
            <a:pPr algn="l"/>
            <a:endParaRPr lang="nl-NL" sz="2000" b="1" dirty="0" smtClean="0">
              <a:solidFill>
                <a:schemeClr val="tx1"/>
              </a:solidFill>
            </a:endParaRPr>
          </a:p>
          <a:p>
            <a:pPr marL="342900" indent="-342900" algn="l">
              <a:buFont typeface="Arial" panose="020B0604020202020204" pitchFamily="34" charset="0"/>
              <a:buChar char="•"/>
            </a:pPr>
            <a:r>
              <a:rPr lang="nl-NL" sz="2000" b="1" dirty="0">
                <a:solidFill>
                  <a:schemeClr val="tx1"/>
                </a:solidFill>
              </a:rPr>
              <a:t>d</a:t>
            </a:r>
            <a:r>
              <a:rPr lang="nl-NL" sz="2000" b="1" dirty="0" smtClean="0">
                <a:solidFill>
                  <a:schemeClr val="tx1"/>
                </a:solidFill>
              </a:rPr>
              <a:t>iploma’s geldig voor het hele land voor vast gestelde vaarwateren</a:t>
            </a:r>
            <a:endParaRPr lang="nl-NL" sz="2000" b="1" dirty="0">
              <a:solidFill>
                <a:schemeClr val="tx1"/>
              </a:solidFill>
            </a:endParaRPr>
          </a:p>
          <a:p>
            <a:pPr algn="l"/>
            <a:endParaRPr lang="nl-NL" sz="2000" dirty="0" smtClean="0"/>
          </a:p>
        </p:txBody>
      </p:sp>
    </p:spTree>
    <p:extLst>
      <p:ext uri="{BB962C8B-B14F-4D97-AF65-F5344CB8AC3E}">
        <p14:creationId xmlns:p14="http://schemas.microsoft.com/office/powerpoint/2010/main" val="30335386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899592" y="1844824"/>
            <a:ext cx="6872808" cy="3960440"/>
          </a:xfrm>
        </p:spPr>
        <p:txBody>
          <a:bodyPr>
            <a:normAutofit/>
          </a:bodyPr>
          <a:lstStyle/>
          <a:p>
            <a:pPr algn="l"/>
            <a:r>
              <a:rPr lang="nl-NL" sz="2000" b="1" dirty="0" smtClean="0">
                <a:solidFill>
                  <a:schemeClr val="accent1"/>
                </a:solidFill>
              </a:rPr>
              <a:t>Er zijn 2 werkgroepen actief geweest</a:t>
            </a:r>
          </a:p>
          <a:p>
            <a:pPr algn="l"/>
            <a:endParaRPr lang="nl-NL" sz="2000" b="1" dirty="0">
              <a:solidFill>
                <a:schemeClr val="tx1"/>
              </a:solidFill>
            </a:endParaRPr>
          </a:p>
          <a:p>
            <a:pPr marL="342900" indent="-342900" algn="l">
              <a:buFont typeface="Arial" panose="020B0604020202020204" pitchFamily="34" charset="0"/>
              <a:buChar char="•"/>
            </a:pPr>
            <a:r>
              <a:rPr lang="nl-NL" sz="2000" b="1" dirty="0" smtClean="0">
                <a:solidFill>
                  <a:schemeClr val="tx1"/>
                </a:solidFill>
              </a:rPr>
              <a:t>Werkgroep ‘Jachtvaren’</a:t>
            </a:r>
            <a:endParaRPr lang="nl-NL" sz="2000" b="1" dirty="0">
              <a:solidFill>
                <a:schemeClr val="tx1"/>
              </a:solidFill>
            </a:endParaRPr>
          </a:p>
          <a:p>
            <a:pPr algn="l"/>
            <a:r>
              <a:rPr lang="nl-NL" sz="2000" b="1" dirty="0" smtClean="0">
                <a:solidFill>
                  <a:schemeClr val="tx1"/>
                </a:solidFill>
              </a:rPr>
              <a:t>      Jan </a:t>
            </a:r>
            <a:r>
              <a:rPr lang="nl-NL" sz="2000" b="1" dirty="0">
                <a:solidFill>
                  <a:schemeClr val="tx1"/>
                </a:solidFill>
              </a:rPr>
              <a:t>Cees </a:t>
            </a:r>
            <a:r>
              <a:rPr lang="nl-NL" sz="2000" b="1" dirty="0" err="1">
                <a:solidFill>
                  <a:schemeClr val="tx1"/>
                </a:solidFill>
              </a:rPr>
              <a:t>Kossen</a:t>
            </a:r>
            <a:r>
              <a:rPr lang="nl-NL" sz="2000" b="1" dirty="0">
                <a:solidFill>
                  <a:schemeClr val="tx1"/>
                </a:solidFill>
              </a:rPr>
              <a:t>, Rens schot, Rob Bonte, Ruud van der Zee, </a:t>
            </a:r>
            <a:r>
              <a:rPr lang="nl-NL" sz="2000" b="1" dirty="0" smtClean="0">
                <a:solidFill>
                  <a:schemeClr val="tx1"/>
                </a:solidFill>
              </a:rPr>
              <a:t> </a:t>
            </a:r>
          </a:p>
          <a:p>
            <a:pPr algn="l"/>
            <a:r>
              <a:rPr lang="nl-NL" sz="2000" b="1" dirty="0">
                <a:solidFill>
                  <a:schemeClr val="tx1"/>
                </a:solidFill>
              </a:rPr>
              <a:t> </a:t>
            </a:r>
            <a:r>
              <a:rPr lang="nl-NL" sz="2000" b="1" dirty="0" smtClean="0">
                <a:solidFill>
                  <a:schemeClr val="tx1"/>
                </a:solidFill>
              </a:rPr>
              <a:t>      Leon </a:t>
            </a:r>
            <a:r>
              <a:rPr lang="nl-NL" sz="2000" b="1" dirty="0">
                <a:solidFill>
                  <a:schemeClr val="tx1"/>
                </a:solidFill>
              </a:rPr>
              <a:t>van Minderhout.</a:t>
            </a:r>
          </a:p>
          <a:p>
            <a:pPr algn="l"/>
            <a:endParaRPr lang="nl-NL" sz="2000" b="1" dirty="0">
              <a:solidFill>
                <a:schemeClr val="tx1"/>
              </a:solidFill>
            </a:endParaRPr>
          </a:p>
          <a:p>
            <a:pPr marL="342900" indent="-342900" algn="l">
              <a:buFont typeface="Arial" panose="020B0604020202020204" pitchFamily="34" charset="0"/>
              <a:buChar char="•"/>
            </a:pPr>
            <a:r>
              <a:rPr lang="nl-NL" sz="2000" b="1" dirty="0">
                <a:solidFill>
                  <a:schemeClr val="tx1"/>
                </a:solidFill>
              </a:rPr>
              <a:t>Werkgroep </a:t>
            </a:r>
            <a:r>
              <a:rPr lang="nl-NL" sz="2000" b="1" dirty="0" smtClean="0">
                <a:solidFill>
                  <a:schemeClr val="tx1"/>
                </a:solidFill>
              </a:rPr>
              <a:t>‘Vernieuwing diplomalijnen’</a:t>
            </a:r>
            <a:endParaRPr lang="nl-NL" sz="2000" b="1" dirty="0">
              <a:solidFill>
                <a:schemeClr val="tx1"/>
              </a:solidFill>
            </a:endParaRPr>
          </a:p>
          <a:p>
            <a:pPr algn="l"/>
            <a:r>
              <a:rPr lang="nl-NL" sz="2000" b="1" dirty="0">
                <a:solidFill>
                  <a:schemeClr val="tx1"/>
                </a:solidFill>
              </a:rPr>
              <a:t> </a:t>
            </a:r>
            <a:r>
              <a:rPr lang="nl-NL" sz="2000" b="1" dirty="0" smtClean="0">
                <a:solidFill>
                  <a:schemeClr val="tx1"/>
                </a:solidFill>
              </a:rPr>
              <a:t>     Frans </a:t>
            </a:r>
            <a:r>
              <a:rPr lang="nl-NL" sz="2000" b="1" dirty="0">
                <a:solidFill>
                  <a:schemeClr val="tx1"/>
                </a:solidFill>
              </a:rPr>
              <a:t>Robertus, Rik </a:t>
            </a:r>
            <a:r>
              <a:rPr lang="nl-NL" sz="2000" b="1" dirty="0" err="1">
                <a:solidFill>
                  <a:schemeClr val="tx1"/>
                </a:solidFill>
              </a:rPr>
              <a:t>Coumans</a:t>
            </a:r>
            <a:r>
              <a:rPr lang="nl-NL" sz="2000" b="1" dirty="0">
                <a:solidFill>
                  <a:schemeClr val="tx1"/>
                </a:solidFill>
              </a:rPr>
              <a:t>, Ebel Zandbergen, Rob </a:t>
            </a:r>
            <a:r>
              <a:rPr lang="nl-NL" sz="2000" b="1" dirty="0" smtClean="0">
                <a:solidFill>
                  <a:schemeClr val="tx1"/>
                </a:solidFill>
              </a:rPr>
              <a:t> </a:t>
            </a:r>
          </a:p>
          <a:p>
            <a:pPr algn="l"/>
            <a:r>
              <a:rPr lang="nl-NL" sz="2000" b="1" dirty="0">
                <a:solidFill>
                  <a:schemeClr val="tx1"/>
                </a:solidFill>
              </a:rPr>
              <a:t> </a:t>
            </a:r>
            <a:r>
              <a:rPr lang="nl-NL" sz="2000" b="1" dirty="0" smtClean="0">
                <a:solidFill>
                  <a:schemeClr val="tx1"/>
                </a:solidFill>
              </a:rPr>
              <a:t>     </a:t>
            </a:r>
            <a:r>
              <a:rPr lang="nl-NL" sz="2000" b="1" dirty="0" err="1" smtClean="0">
                <a:solidFill>
                  <a:schemeClr val="tx1"/>
                </a:solidFill>
              </a:rPr>
              <a:t>Pentinga</a:t>
            </a:r>
            <a:r>
              <a:rPr lang="nl-NL" sz="2000" b="1" dirty="0">
                <a:solidFill>
                  <a:schemeClr val="tx1"/>
                </a:solidFill>
              </a:rPr>
              <a:t>, Inge wijfjes, Leon van Minderhout.</a:t>
            </a:r>
          </a:p>
        </p:txBody>
      </p:sp>
    </p:spTree>
    <p:extLst>
      <p:ext uri="{BB962C8B-B14F-4D97-AF65-F5344CB8AC3E}">
        <p14:creationId xmlns:p14="http://schemas.microsoft.com/office/powerpoint/2010/main" val="2509142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smtClean="0"/>
              <a:t>Aanleiding</a:t>
            </a:r>
            <a:endParaRPr lang="nl-NL" dirty="0"/>
          </a:p>
        </p:txBody>
      </p:sp>
      <p:sp>
        <p:nvSpPr>
          <p:cNvPr id="4" name="Tekstvak 3"/>
          <p:cNvSpPr txBox="1"/>
          <p:nvPr/>
        </p:nvSpPr>
        <p:spPr>
          <a:xfrm>
            <a:off x="376088" y="1696066"/>
            <a:ext cx="8344169" cy="3796717"/>
          </a:xfrm>
          <a:prstGeom prst="rect">
            <a:avLst/>
          </a:prstGeom>
          <a:noFill/>
        </p:spPr>
        <p:txBody>
          <a:bodyPr wrap="square" lIns="102398" tIns="51199" rIns="102398" bIns="51199" rtlCol="0">
            <a:spAutoFit/>
          </a:bodyPr>
          <a:lstStyle/>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De LA bestaat niet meer</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De diverse teams en werkgroepen van het waterwerk hebben de afgelopen jaren veelal zelfstandig gefunctioneerd, maar afstemming tussen teams en met de achterban lukte niet altijd even goed. </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Teams zijn inmiddels ingebed in de landelijke organisatie</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Er is behoefte aan herijking van de landelijke overlegstructuur tussen landelijke teams </a:t>
            </a:r>
          </a:p>
          <a:p>
            <a:pPr algn="l" fontAlgn="auto">
              <a:spcBef>
                <a:spcPts val="0"/>
              </a:spcBef>
              <a:spcAft>
                <a:spcPts val="0"/>
              </a:spcAft>
            </a:pPr>
            <a:r>
              <a:rPr lang="nl-NL" sz="2000" dirty="0">
                <a:solidFill>
                  <a:prstClr val="black"/>
                </a:solidFill>
                <a:latin typeface="Arial"/>
              </a:rPr>
              <a:t>        - om de ondersteuning naar RA’s en groepen zo goed mogelijk </a:t>
            </a:r>
            <a:r>
              <a:rPr lang="nl-NL" sz="2000" dirty="0" smtClean="0">
                <a:solidFill>
                  <a:prstClr val="black"/>
                </a:solidFill>
                <a:latin typeface="Arial"/>
              </a:rPr>
              <a:t>te</a:t>
            </a:r>
          </a:p>
          <a:p>
            <a:pPr algn="l" fontAlgn="auto">
              <a:spcBef>
                <a:spcPts val="0"/>
              </a:spcBef>
              <a:spcAft>
                <a:spcPts val="0"/>
              </a:spcAft>
            </a:pPr>
            <a:r>
              <a:rPr lang="nl-NL" sz="2000" dirty="0">
                <a:solidFill>
                  <a:prstClr val="black"/>
                </a:solidFill>
                <a:latin typeface="Arial"/>
              </a:rPr>
              <a:t> </a:t>
            </a:r>
            <a:r>
              <a:rPr lang="nl-NL" sz="2000" dirty="0" smtClean="0">
                <a:solidFill>
                  <a:prstClr val="black"/>
                </a:solidFill>
                <a:latin typeface="Arial"/>
              </a:rPr>
              <a:t>         kunnen </a:t>
            </a:r>
            <a:r>
              <a:rPr lang="nl-NL" sz="2000" dirty="0">
                <a:solidFill>
                  <a:prstClr val="black"/>
                </a:solidFill>
                <a:latin typeface="Arial"/>
              </a:rPr>
              <a:t>organiseren-</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Er zijn verticale overlegstructuren op thema’s met mensen vanuit de landelijke teams en RA's om af te stemmen en te verbinden. </a:t>
            </a:r>
          </a:p>
          <a:p>
            <a:pPr marL="320032" indent="-320032" algn="l" fontAlgn="auto">
              <a:spcBef>
                <a:spcPts val="0"/>
              </a:spcBef>
              <a:spcAft>
                <a:spcPts val="0"/>
              </a:spcAft>
              <a:buFont typeface="Arial" panose="020B0604020202020204" pitchFamily="34" charset="0"/>
              <a:buChar char="•"/>
            </a:pPr>
            <a:endParaRPr lang="nl-NL" sz="2000" dirty="0">
              <a:solidFill>
                <a:prstClr val="black"/>
              </a:solidFill>
              <a:latin typeface="Arial"/>
            </a:endParaRPr>
          </a:p>
        </p:txBody>
      </p:sp>
    </p:spTree>
    <p:extLst>
      <p:ext uri="{BB962C8B-B14F-4D97-AF65-F5344CB8AC3E}">
        <p14:creationId xmlns:p14="http://schemas.microsoft.com/office/powerpoint/2010/main" val="39271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827584" y="1556792"/>
            <a:ext cx="7272808" cy="4082008"/>
          </a:xfrm>
        </p:spPr>
        <p:txBody>
          <a:bodyPr>
            <a:normAutofit/>
          </a:bodyPr>
          <a:lstStyle/>
          <a:p>
            <a:pPr algn="l"/>
            <a:r>
              <a:rPr lang="nl-NL" sz="2000" b="1" dirty="0" smtClean="0">
                <a:solidFill>
                  <a:srgbClr val="0070C0"/>
                </a:solidFill>
              </a:rPr>
              <a:t>Aanpak</a:t>
            </a:r>
          </a:p>
          <a:p>
            <a:pPr algn="l"/>
            <a:endParaRPr lang="nl-NL" sz="2000" dirty="0" smtClean="0">
              <a:solidFill>
                <a:srgbClr val="0070C0"/>
              </a:solidFill>
            </a:endParaRPr>
          </a:p>
          <a:p>
            <a:pPr marL="342900" indent="-342900" algn="l">
              <a:buFont typeface="Arial" panose="020B0604020202020204" pitchFamily="34" charset="0"/>
              <a:buChar char="•"/>
            </a:pPr>
            <a:r>
              <a:rPr lang="nl-NL" sz="2000" b="1" dirty="0" smtClean="0">
                <a:solidFill>
                  <a:schemeClr val="tx1"/>
                </a:solidFill>
              </a:rPr>
              <a:t>Er zijn evaluatievergaderingen geweest.</a:t>
            </a:r>
          </a:p>
          <a:p>
            <a:pPr algn="l"/>
            <a:endParaRPr lang="nl-NL" sz="2000" b="1" dirty="0">
              <a:solidFill>
                <a:schemeClr val="tx1"/>
              </a:solidFill>
            </a:endParaRPr>
          </a:p>
          <a:p>
            <a:pPr marL="342900" indent="-342900" algn="l">
              <a:buFont typeface="Arial" panose="020B0604020202020204" pitchFamily="34" charset="0"/>
              <a:buChar char="•"/>
            </a:pPr>
            <a:r>
              <a:rPr lang="nl-NL" sz="2000" b="1" dirty="0" smtClean="0">
                <a:solidFill>
                  <a:schemeClr val="tx1"/>
                </a:solidFill>
              </a:rPr>
              <a:t>Studieavonden en –middagen gepland.</a:t>
            </a:r>
          </a:p>
          <a:p>
            <a:pPr algn="l"/>
            <a:endParaRPr lang="nl-NL" sz="2000" b="1" dirty="0" smtClean="0">
              <a:solidFill>
                <a:schemeClr val="tx1"/>
              </a:solidFill>
            </a:endParaRPr>
          </a:p>
          <a:p>
            <a:pPr marL="342900" indent="-342900" algn="l">
              <a:buFont typeface="Arial" panose="020B0604020202020204" pitchFamily="34" charset="0"/>
              <a:buChar char="•"/>
            </a:pPr>
            <a:r>
              <a:rPr lang="nl-NL" sz="2000" b="1" dirty="0" smtClean="0">
                <a:solidFill>
                  <a:schemeClr val="tx1"/>
                </a:solidFill>
              </a:rPr>
              <a:t>De werkgroepen hebben vergaderd.</a:t>
            </a:r>
          </a:p>
          <a:p>
            <a:pPr algn="l"/>
            <a:endParaRPr lang="nl-NL" sz="2000" b="1" dirty="0">
              <a:solidFill>
                <a:schemeClr val="tx1"/>
              </a:solidFill>
            </a:endParaRPr>
          </a:p>
          <a:p>
            <a:pPr marL="342900" indent="-342900" algn="l">
              <a:buFont typeface="Arial" panose="020B0604020202020204" pitchFamily="34" charset="0"/>
              <a:buChar char="•"/>
            </a:pPr>
            <a:r>
              <a:rPr lang="nl-NL" sz="2000" b="1" dirty="0" smtClean="0">
                <a:solidFill>
                  <a:schemeClr val="tx1"/>
                </a:solidFill>
              </a:rPr>
              <a:t>Tussenstand rapportage op de leden achterban avond</a:t>
            </a:r>
          </a:p>
          <a:p>
            <a:pPr marL="342900" indent="-342900" algn="l">
              <a:buFont typeface="Arial" panose="020B0604020202020204" pitchFamily="34" charset="0"/>
              <a:buChar char="•"/>
            </a:pPr>
            <a:endParaRPr lang="nl-NL" sz="2000" dirty="0">
              <a:solidFill>
                <a:schemeClr val="tx1"/>
              </a:solidFill>
            </a:endParaRPr>
          </a:p>
          <a:p>
            <a:pPr algn="l"/>
            <a:endParaRPr lang="nl-NL" sz="2000" dirty="0" smtClean="0">
              <a:solidFill>
                <a:schemeClr val="tx1"/>
              </a:solidFill>
            </a:endParaRPr>
          </a:p>
          <a:p>
            <a:pPr algn="l"/>
            <a:endParaRPr lang="nl-NL" sz="2000" dirty="0">
              <a:solidFill>
                <a:schemeClr val="tx1"/>
              </a:solidFill>
            </a:endParaRPr>
          </a:p>
          <a:p>
            <a:pPr algn="l"/>
            <a:endParaRPr lang="nl-NL" sz="2000" dirty="0" smtClean="0">
              <a:solidFill>
                <a:schemeClr val="tx1"/>
              </a:solidFill>
            </a:endParaRPr>
          </a:p>
        </p:txBody>
      </p:sp>
    </p:spTree>
    <p:extLst>
      <p:ext uri="{BB962C8B-B14F-4D97-AF65-F5344CB8AC3E}">
        <p14:creationId xmlns:p14="http://schemas.microsoft.com/office/powerpoint/2010/main" val="2940441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a:solidFill>
                  <a:schemeClr val="accent1"/>
                </a:solidFill>
              </a:rPr>
              <a:t>Minder disciplines, meer samenhang</a:t>
            </a:r>
          </a:p>
        </p:txBody>
      </p:sp>
      <p:graphicFrame>
        <p:nvGraphicFramePr>
          <p:cNvPr id="4" name="Tabel 3"/>
          <p:cNvGraphicFramePr>
            <a:graphicFrameLocks noGrp="1"/>
          </p:cNvGraphicFramePr>
          <p:nvPr>
            <p:extLst>
              <p:ext uri="{D42A27DB-BD31-4B8C-83A1-F6EECF244321}">
                <p14:modId xmlns:p14="http://schemas.microsoft.com/office/powerpoint/2010/main" val="3873051693"/>
              </p:ext>
            </p:extLst>
          </p:nvPr>
        </p:nvGraphicFramePr>
        <p:xfrm>
          <a:off x="1547664" y="2276873"/>
          <a:ext cx="6096000" cy="3369403"/>
        </p:xfrm>
        <a:graphic>
          <a:graphicData uri="http://schemas.openxmlformats.org/drawingml/2006/table">
            <a:tbl>
              <a:tblPr/>
              <a:tblGrid>
                <a:gridCol w="918995"/>
                <a:gridCol w="605005"/>
                <a:gridCol w="918995"/>
                <a:gridCol w="605005"/>
                <a:gridCol w="918995"/>
                <a:gridCol w="605005"/>
                <a:gridCol w="918995"/>
                <a:gridCol w="605005"/>
              </a:tblGrid>
              <a:tr h="286255">
                <a:tc gridSpan="2">
                  <a:txBody>
                    <a:bodyPr/>
                    <a:lstStyle/>
                    <a:p>
                      <a:pPr algn="ctr" fontAlgn="ctr"/>
                      <a:r>
                        <a:rPr lang="nl-NL" sz="1100" b="1" i="0" u="none" strike="noStrike" dirty="0">
                          <a:solidFill>
                            <a:srgbClr val="000000"/>
                          </a:solidFill>
                          <a:effectLst/>
                          <a:latin typeface="Arial"/>
                        </a:rPr>
                        <a:t>Jeugd</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l-NL"/>
                    </a:p>
                  </a:txBody>
                  <a:tcPr/>
                </a:tc>
                <a:tc gridSpan="2">
                  <a:txBody>
                    <a:bodyPr/>
                    <a:lstStyle/>
                    <a:p>
                      <a:pPr algn="ctr" fontAlgn="ctr"/>
                      <a:r>
                        <a:rPr lang="nl-NL" sz="1100" b="1" i="0" u="none" strike="noStrike" dirty="0">
                          <a:solidFill>
                            <a:srgbClr val="000000"/>
                          </a:solidFill>
                          <a:effectLst/>
                          <a:latin typeface="Arial"/>
                        </a:rPr>
                        <a:t>Zeilen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l-NL"/>
                    </a:p>
                  </a:txBody>
                  <a:tcPr/>
                </a:tc>
                <a:tc gridSpan="2">
                  <a:txBody>
                    <a:bodyPr/>
                    <a:lstStyle/>
                    <a:p>
                      <a:pPr algn="ctr" fontAlgn="ctr"/>
                      <a:r>
                        <a:rPr lang="nl-NL" sz="1100" b="1" i="0" u="none" strike="noStrike" dirty="0">
                          <a:solidFill>
                            <a:srgbClr val="000000"/>
                          </a:solidFill>
                          <a:effectLst/>
                          <a:latin typeface="Arial"/>
                        </a:rPr>
                        <a:t>Surfen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ctr" fontAlgn="ctr"/>
                      <a:r>
                        <a:rPr lang="nl-NL" sz="1100" b="1" i="0" u="none" strike="noStrike" dirty="0">
                          <a:solidFill>
                            <a:srgbClr val="000000"/>
                          </a:solidFill>
                          <a:effectLst/>
                          <a:latin typeface="Arial"/>
                        </a:rPr>
                        <a:t>Jacht</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nl-NL"/>
                    </a:p>
                  </a:txBody>
                  <a:tcPr/>
                </a:tc>
              </a:tr>
              <a:tr h="432049">
                <a:tc gridSpan="2">
                  <a:txBody>
                    <a:bodyPr/>
                    <a:lstStyle/>
                    <a:p>
                      <a:pPr algn="ctr" fontAlgn="ctr"/>
                      <a:r>
                        <a:rPr lang="nl-NL" sz="1100" b="0" i="0" u="none" strike="noStrike" dirty="0">
                          <a:solidFill>
                            <a:srgbClr val="000000"/>
                          </a:solidFill>
                          <a:effectLst/>
                          <a:latin typeface="Arial"/>
                        </a:rPr>
                        <a:t>Introductie </a:t>
                      </a:r>
                      <a:endParaRPr lang="nl-NL" sz="1100" b="0" i="0" u="none" strike="noStrike" dirty="0" smtClean="0">
                        <a:solidFill>
                          <a:srgbClr val="000000"/>
                        </a:solidFill>
                        <a:effectLst/>
                        <a:latin typeface="Arial"/>
                      </a:endParaRPr>
                    </a:p>
                    <a:p>
                      <a:pPr algn="ctr" fontAlgn="ctr"/>
                      <a:r>
                        <a:rPr lang="nl-NL" sz="1100" b="0" i="0" u="none" strike="noStrike" dirty="0" smtClean="0">
                          <a:solidFill>
                            <a:srgbClr val="000000"/>
                          </a:solidFill>
                          <a:effectLst/>
                          <a:latin typeface="Arial"/>
                        </a:rPr>
                        <a:t>(</a:t>
                      </a:r>
                      <a:r>
                        <a:rPr lang="nl-NL" sz="1100" b="0" i="0" u="none" strike="noStrike" dirty="0">
                          <a:solidFill>
                            <a:srgbClr val="000000"/>
                          </a:solidFill>
                          <a:effectLst/>
                          <a:latin typeface="Arial"/>
                        </a:rPr>
                        <a:t>max 2 dagen)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AD3"/>
                    </a:solidFill>
                  </a:tcPr>
                </a:tc>
                <a:tc hMerge="1">
                  <a:txBody>
                    <a:bodyPr/>
                    <a:lstStyle/>
                    <a:p>
                      <a:endParaRPr lang="nl-NL"/>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Introductie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(max 2 dagen)</a:t>
                      </a:r>
                    </a:p>
                    <a:p>
                      <a:pPr algn="ctr" fontAlgn="ctr"/>
                      <a:endParaRPr lang="nl-NL" sz="1100" b="0" i="0" u="none" strike="noStrike" dirty="0">
                        <a:solidFill>
                          <a:srgbClr val="000000"/>
                        </a:solidFill>
                        <a:effectLst/>
                        <a:latin typeface="Arial"/>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AD3"/>
                    </a:solidFill>
                  </a:tcPr>
                </a:tc>
                <a:tc hMerge="1">
                  <a:txBody>
                    <a:bodyPr/>
                    <a:lstStyle/>
                    <a:p>
                      <a:endParaRPr lang="nl-NL"/>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Introductie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(max 2 dagen)</a:t>
                      </a:r>
                    </a:p>
                    <a:p>
                      <a:pPr algn="ctr" fontAlgn="ctr"/>
                      <a:endParaRPr lang="nl-NL" sz="1100" b="0" i="0" u="none" strike="noStrike" dirty="0">
                        <a:solidFill>
                          <a:srgbClr val="000000"/>
                        </a:solidFill>
                        <a:effectLst/>
                        <a:latin typeface="Arial"/>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AD3"/>
                    </a:solidFill>
                  </a:tcPr>
                </a:tc>
                <a:tc hMerge="1">
                  <a:txBody>
                    <a:bodyPr/>
                    <a:lstStyle/>
                    <a:p>
                      <a:endParaRPr lang="nl-NL"/>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Introductie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smtClean="0">
                          <a:ln>
                            <a:noFill/>
                          </a:ln>
                          <a:solidFill>
                            <a:srgbClr val="000000"/>
                          </a:solidFill>
                          <a:effectLst/>
                          <a:uLnTx/>
                          <a:uFillTx/>
                          <a:latin typeface="Arial"/>
                          <a:ea typeface="+mn-ea"/>
                          <a:cs typeface="+mn-cs"/>
                        </a:rPr>
                        <a:t>(max 2 dagen)</a:t>
                      </a:r>
                    </a:p>
                    <a:p>
                      <a:pPr algn="ctr" fontAlgn="ctr"/>
                      <a:endParaRPr lang="nl-NL" sz="1100" b="0" i="0" u="none" strike="noStrike" dirty="0">
                        <a:solidFill>
                          <a:srgbClr val="000000"/>
                        </a:solidFill>
                        <a:effectLst/>
                        <a:latin typeface="Arial"/>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AD3"/>
                    </a:solidFill>
                  </a:tcPr>
                </a:tc>
                <a:tc hMerge="1">
                  <a:txBody>
                    <a:bodyPr/>
                    <a:lstStyle/>
                    <a:p>
                      <a:endParaRPr lang="nl-NL"/>
                    </a:p>
                  </a:txBody>
                  <a:tcPr/>
                </a:tc>
              </a:tr>
              <a:tr h="504056">
                <a:tc gridSpan="2">
                  <a:txBody>
                    <a:bodyPr/>
                    <a:lstStyle/>
                    <a:p>
                      <a:pPr algn="ctr" fontAlgn="ctr"/>
                      <a:r>
                        <a:rPr lang="nl-NL" sz="1100" b="0" i="0" u="none" strike="noStrike">
                          <a:solidFill>
                            <a:srgbClr val="000000"/>
                          </a:solidFill>
                          <a:effectLst/>
                          <a:latin typeface="Arial"/>
                        </a:rPr>
                        <a:t>Basis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7A8"/>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Basis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C5E8"/>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Basis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CB9C"/>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Basis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A7D6"/>
                    </a:solidFill>
                  </a:tcPr>
                </a:tc>
                <a:tc hMerge="1">
                  <a:txBody>
                    <a:bodyPr/>
                    <a:lstStyle/>
                    <a:p>
                      <a:endParaRPr lang="nl-NL"/>
                    </a:p>
                  </a:txBody>
                  <a:tcPr/>
                </a:tc>
              </a:tr>
              <a:tr h="576064">
                <a:tc gridSpan="2">
                  <a:txBody>
                    <a:bodyPr/>
                    <a:lstStyle/>
                    <a:p>
                      <a:pPr algn="ctr" fontAlgn="ctr"/>
                      <a:r>
                        <a:rPr lang="nl-NL" sz="1100" b="0" i="0" u="none" strike="noStrike">
                          <a:solidFill>
                            <a:srgbClr val="000000"/>
                          </a:solidFill>
                          <a:effectLst/>
                          <a:latin typeface="Arial"/>
                        </a:rPr>
                        <a:t>Gevorderd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47D"/>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Gevorderd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9EEB"/>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Gevorderd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B26B"/>
                    </a:solidFill>
                  </a:tcPr>
                </a:tc>
                <a:tc hMerge="1">
                  <a:txBody>
                    <a:bodyPr/>
                    <a:lstStyle/>
                    <a:p>
                      <a:endParaRPr lang="nl-NL"/>
                    </a:p>
                  </a:txBody>
                  <a:tcPr/>
                </a:tc>
                <a:tc gridSpan="2">
                  <a:txBody>
                    <a:bodyPr/>
                    <a:lstStyle/>
                    <a:p>
                      <a:pPr algn="ctr" fontAlgn="ctr"/>
                      <a:r>
                        <a:rPr lang="nl-NL" sz="1100" b="0" i="0" u="none" strike="noStrike">
                          <a:solidFill>
                            <a:srgbClr val="000000"/>
                          </a:solidFill>
                          <a:effectLst/>
                          <a:latin typeface="Arial"/>
                        </a:rPr>
                        <a:t>Gevorderd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7CC3"/>
                    </a:solidFill>
                  </a:tcPr>
                </a:tc>
                <a:tc hMerge="1">
                  <a:txBody>
                    <a:bodyPr/>
                    <a:lstStyle/>
                    <a:p>
                      <a:endParaRPr lang="nl-NL"/>
                    </a:p>
                  </a:txBody>
                  <a:tcPr/>
                </a:tc>
              </a:tr>
              <a:tr h="234434">
                <a:tc>
                  <a:txBody>
                    <a:bodyPr/>
                    <a:lstStyle/>
                    <a:p>
                      <a:pPr algn="ctr" fontAlgn="ctr"/>
                      <a:r>
                        <a:rPr lang="nl-NL" sz="1100" b="0" i="0" u="none" strike="noStrike">
                          <a:solidFill>
                            <a:srgbClr val="000000"/>
                          </a:solidFill>
                          <a:effectLst/>
                          <a:latin typeface="Arial"/>
                        </a:rPr>
                        <a:t>Gevorderd plus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rowSpan="2">
                  <a:txBody>
                    <a:bodyPr/>
                    <a:lstStyle/>
                    <a:p>
                      <a:pPr algn="ctr" fontAlgn="ctr"/>
                      <a:r>
                        <a:rPr lang="nl-NL" sz="1100" b="0" i="0" u="none" strike="noStrike">
                          <a:solidFill>
                            <a:srgbClr val="000000"/>
                          </a:solidFill>
                          <a:effectLst/>
                          <a:latin typeface="Arial"/>
                        </a:rPr>
                        <a:t>Modules</a:t>
                      </a:r>
                    </a:p>
                  </a:txBody>
                  <a:tcPr marL="6350" marR="6350" marT="6350"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nl-NL" sz="1100" b="0" i="0" u="none" strike="noStrike">
                          <a:solidFill>
                            <a:srgbClr val="000000"/>
                          </a:solidFill>
                          <a:effectLst/>
                          <a:latin typeface="Arial"/>
                        </a:rPr>
                        <a:t>Gevorderd plus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rowSpan="2">
                  <a:txBody>
                    <a:bodyPr/>
                    <a:lstStyle/>
                    <a:p>
                      <a:pPr algn="ctr" fontAlgn="ctr"/>
                      <a:r>
                        <a:rPr lang="nl-NL" sz="1100" b="0" i="0" u="none" strike="noStrike" dirty="0">
                          <a:solidFill>
                            <a:srgbClr val="000000"/>
                          </a:solidFill>
                          <a:effectLst/>
                          <a:latin typeface="Arial"/>
                        </a:rPr>
                        <a:t>Modules</a:t>
                      </a:r>
                    </a:p>
                  </a:txBody>
                  <a:tcPr marL="6350" marR="6350" marT="6350"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nl-NL" sz="1100" b="0" i="0" u="none" strike="noStrike" dirty="0">
                          <a:solidFill>
                            <a:srgbClr val="000000"/>
                          </a:solidFill>
                          <a:effectLst/>
                          <a:latin typeface="Arial"/>
                        </a:rPr>
                        <a:t>Gevorderd plus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9138"/>
                    </a:solidFill>
                  </a:tcPr>
                </a:tc>
                <a:tc rowSpan="2">
                  <a:txBody>
                    <a:bodyPr/>
                    <a:lstStyle/>
                    <a:p>
                      <a:pPr algn="ctr" fontAlgn="ctr"/>
                      <a:r>
                        <a:rPr lang="nl-NL" sz="1100" b="0" i="0" u="none" strike="noStrike">
                          <a:solidFill>
                            <a:srgbClr val="000000"/>
                          </a:solidFill>
                          <a:effectLst/>
                          <a:latin typeface="Arial"/>
                        </a:rPr>
                        <a:t>Modules</a:t>
                      </a:r>
                    </a:p>
                  </a:txBody>
                  <a:tcPr marL="6350" marR="6350" marT="6350"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nl-NL" sz="1100" b="0" i="0" u="none" strike="noStrike" dirty="0">
                          <a:solidFill>
                            <a:srgbClr val="000000"/>
                          </a:solidFill>
                          <a:effectLst/>
                          <a:latin typeface="Arial"/>
                        </a:rPr>
                        <a:t>Gevorderd plus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4EA7"/>
                    </a:solidFill>
                  </a:tcPr>
                </a:tc>
                <a:tc rowSpan="2">
                  <a:txBody>
                    <a:bodyPr/>
                    <a:lstStyle/>
                    <a:p>
                      <a:pPr algn="ctr" fontAlgn="ctr"/>
                      <a:r>
                        <a:rPr lang="nl-NL" sz="1100" b="0" i="0" u="none" strike="noStrike">
                          <a:solidFill>
                            <a:srgbClr val="000000"/>
                          </a:solidFill>
                          <a:effectLst/>
                          <a:latin typeface="Arial"/>
                        </a:rPr>
                        <a:t>Modules</a:t>
                      </a:r>
                    </a:p>
                  </a:txBody>
                  <a:tcPr marL="6350" marR="6350" marT="6350"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152128">
                <a:tc>
                  <a:txBody>
                    <a:bodyPr/>
                    <a:lstStyle/>
                    <a:p>
                      <a:pPr algn="l" fontAlgn="b"/>
                      <a:r>
                        <a:rPr lang="nl-NL" sz="1100" b="0" i="0" u="none" strike="noStrike" dirty="0">
                          <a:solidFill>
                            <a:srgbClr val="000000"/>
                          </a:solidFill>
                          <a:effectLst/>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nl-NL"/>
                    </a:p>
                  </a:txBody>
                  <a:tcPr/>
                </a:tc>
                <a:tc>
                  <a:txBody>
                    <a:bodyPr/>
                    <a:lstStyle/>
                    <a:p>
                      <a:pPr algn="l" fontAlgn="b"/>
                      <a:r>
                        <a:rPr lang="nl-NL" sz="1100" b="0" i="0" u="none" strike="noStrike" dirty="0">
                          <a:solidFill>
                            <a:srgbClr val="000000"/>
                          </a:solidFill>
                          <a:effectLst/>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nl-NL"/>
                    </a:p>
                  </a:txBody>
                  <a:tcPr/>
                </a:tc>
                <a:tc>
                  <a:txBody>
                    <a:bodyPr/>
                    <a:lstStyle/>
                    <a:p>
                      <a:pPr algn="l" fontAlgn="b"/>
                      <a:r>
                        <a:rPr lang="nl-NL" sz="1100" b="0" i="0" u="none" strike="noStrike" dirty="0">
                          <a:solidFill>
                            <a:srgbClr val="000000"/>
                          </a:solidFill>
                          <a:effectLst/>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nl-NL"/>
                    </a:p>
                  </a:txBody>
                  <a:tcPr/>
                </a:tc>
                <a:tc>
                  <a:txBody>
                    <a:bodyPr/>
                    <a:lstStyle/>
                    <a:p>
                      <a:pPr algn="l" fontAlgn="b"/>
                      <a:r>
                        <a:rPr lang="nl-NL" sz="1100" b="0" i="0" u="none" strike="noStrike" dirty="0">
                          <a:solidFill>
                            <a:srgbClr val="000000"/>
                          </a:solidFill>
                          <a:effectLst/>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nl-NL"/>
                    </a:p>
                  </a:txBody>
                  <a:tcPr/>
                </a:tc>
              </a:tr>
            </a:tbl>
          </a:graphicData>
        </a:graphic>
      </p:graphicFrame>
    </p:spTree>
    <p:extLst>
      <p:ext uri="{BB962C8B-B14F-4D97-AF65-F5344CB8AC3E}">
        <p14:creationId xmlns:p14="http://schemas.microsoft.com/office/powerpoint/2010/main" val="40704636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b="1" dirty="0" smtClean="0"/>
              <a:t>Jachtvaren</a:t>
            </a:r>
            <a:endParaRPr lang="nl-NL" b="1" dirty="0"/>
          </a:p>
        </p:txBody>
      </p:sp>
      <p:sp>
        <p:nvSpPr>
          <p:cNvPr id="3" name="Ondertitel 2"/>
          <p:cNvSpPr>
            <a:spLocks noGrp="1"/>
          </p:cNvSpPr>
          <p:nvPr>
            <p:ph type="subTitle" idx="1"/>
          </p:nvPr>
        </p:nvSpPr>
        <p:spPr>
          <a:xfrm>
            <a:off x="1371600" y="1772816"/>
            <a:ext cx="6400800" cy="3865984"/>
          </a:xfrm>
        </p:spPr>
        <p:txBody>
          <a:bodyPr>
            <a:normAutofit/>
          </a:bodyPr>
          <a:lstStyle/>
          <a:p>
            <a:pPr algn="l"/>
            <a:r>
              <a:rPr lang="nl-NL" sz="2000" b="1" dirty="0" smtClean="0">
                <a:solidFill>
                  <a:srgbClr val="0070C0"/>
                </a:solidFill>
              </a:rPr>
              <a:t>Model</a:t>
            </a:r>
          </a:p>
          <a:p>
            <a:pPr algn="l"/>
            <a:endParaRPr lang="nl-NL" sz="2000" dirty="0">
              <a:solidFill>
                <a:srgbClr val="0070C0"/>
              </a:solidFill>
            </a:endParaRPr>
          </a:p>
          <a:p>
            <a:pPr algn="l"/>
            <a:endParaRPr lang="nl-NL" sz="2000" dirty="0" smtClean="0">
              <a:solidFill>
                <a:srgbClr val="0070C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916831"/>
            <a:ext cx="2156269" cy="471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0765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611560" y="1556792"/>
            <a:ext cx="7776864" cy="4082008"/>
          </a:xfrm>
        </p:spPr>
        <p:txBody>
          <a:bodyPr>
            <a:normAutofit/>
          </a:bodyPr>
          <a:lstStyle/>
          <a:p>
            <a:r>
              <a:rPr lang="nl-NL" sz="2000" b="1" dirty="0">
                <a:solidFill>
                  <a:schemeClr val="accent1"/>
                </a:solidFill>
              </a:rPr>
              <a:t>Motorjacht varen en zeiljacht varen in </a:t>
            </a: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pPr lvl="0"/>
            <a:r>
              <a:rPr lang="nl-NL" sz="2000" b="1" dirty="0">
                <a:solidFill>
                  <a:srgbClr val="4F81BD"/>
                </a:solidFill>
              </a:rPr>
              <a:t>1 discipline </a:t>
            </a: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a:p>
            <a:endParaRPr lang="nl-NL" sz="2000" b="1" dirty="0" smtClean="0">
              <a:solidFill>
                <a:schemeClr val="tx1"/>
              </a:solidFill>
            </a:endParaRPr>
          </a:p>
          <a:p>
            <a:endParaRPr lang="nl-NL" sz="2000" b="1"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708920"/>
            <a:ext cx="2694524" cy="191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2715443"/>
            <a:ext cx="2625477" cy="190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046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endParaRPr lang="nl-NL" sz="2000" dirty="0" smtClean="0"/>
          </a:p>
          <a:p>
            <a:pPr algn="l"/>
            <a:r>
              <a:rPr lang="nl-NL" sz="2000" b="1" dirty="0">
                <a:solidFill>
                  <a:schemeClr val="accent1"/>
                </a:solidFill>
              </a:rPr>
              <a:t>We moesten </a:t>
            </a:r>
            <a:r>
              <a:rPr lang="nl-NL" sz="2000" b="1" dirty="0" smtClean="0">
                <a:solidFill>
                  <a:schemeClr val="accent1"/>
                </a:solidFill>
              </a:rPr>
              <a:t>veel </a:t>
            </a:r>
            <a:r>
              <a:rPr lang="nl-NL" sz="2000" b="1" dirty="0">
                <a:solidFill>
                  <a:schemeClr val="accent1"/>
                </a:solidFill>
              </a:rPr>
              <a:t>zaken </a:t>
            </a:r>
            <a:r>
              <a:rPr lang="nl-NL" sz="2000" b="1" dirty="0" smtClean="0">
                <a:solidFill>
                  <a:schemeClr val="accent1"/>
                </a:solidFill>
              </a:rPr>
              <a:t>combineren</a:t>
            </a:r>
          </a:p>
          <a:p>
            <a:r>
              <a:rPr lang="nl-NL" sz="2000" b="1" dirty="0" smtClean="0">
                <a:solidFill>
                  <a:schemeClr val="tx1"/>
                </a:solidFill>
              </a:rPr>
              <a:t> </a:t>
            </a:r>
            <a:endParaRPr lang="nl-NL" sz="2000" b="1" dirty="0">
              <a:solidFill>
                <a:schemeClr val="tx1"/>
              </a:solidFill>
            </a:endParaRPr>
          </a:p>
          <a:p>
            <a:pPr algn="l"/>
            <a:r>
              <a:rPr lang="nl-NL" sz="2000" b="1" dirty="0">
                <a:solidFill>
                  <a:schemeClr val="tx1"/>
                </a:solidFill>
              </a:rPr>
              <a:t>Motorjacht </a:t>
            </a:r>
            <a:r>
              <a:rPr lang="nl-NL" sz="2000" b="1" dirty="0" smtClean="0">
                <a:solidFill>
                  <a:schemeClr val="tx1"/>
                </a:solidFill>
              </a:rPr>
              <a:t>varen</a:t>
            </a:r>
            <a:r>
              <a:rPr lang="nl-NL" sz="2000" b="1" dirty="0">
                <a:solidFill>
                  <a:schemeClr val="tx1"/>
                </a:solidFill>
              </a:rPr>
              <a:t>			Zeiljacht varen</a:t>
            </a:r>
          </a:p>
          <a:p>
            <a:pPr algn="l"/>
            <a:r>
              <a:rPr lang="nl-NL" sz="2000" b="1" dirty="0" smtClean="0">
                <a:solidFill>
                  <a:schemeClr val="tx1"/>
                </a:solidFill>
              </a:rPr>
              <a:t>                                    plassen en meren</a:t>
            </a:r>
          </a:p>
          <a:p>
            <a:pPr algn="l"/>
            <a:r>
              <a:rPr lang="nl-NL" sz="2000" b="1" dirty="0">
                <a:solidFill>
                  <a:schemeClr val="tx1"/>
                </a:solidFill>
              </a:rPr>
              <a:t> </a:t>
            </a:r>
            <a:r>
              <a:rPr lang="nl-NL" sz="2000" b="1" dirty="0" smtClean="0">
                <a:solidFill>
                  <a:schemeClr val="tx1"/>
                </a:solidFill>
              </a:rPr>
              <a:t>                                   rivieren met stromend water</a:t>
            </a:r>
          </a:p>
          <a:p>
            <a:pPr algn="l"/>
            <a:r>
              <a:rPr lang="nl-NL" sz="2000" b="1" dirty="0">
                <a:solidFill>
                  <a:schemeClr val="tx1"/>
                </a:solidFill>
              </a:rPr>
              <a:t> </a:t>
            </a:r>
            <a:r>
              <a:rPr lang="nl-NL" sz="2000" b="1" dirty="0" smtClean="0">
                <a:solidFill>
                  <a:schemeClr val="tx1"/>
                </a:solidFill>
              </a:rPr>
              <a:t>                                   ruime binnenwateren zoet</a:t>
            </a:r>
            <a:endParaRPr lang="nl-NL" sz="2000" dirty="0"/>
          </a:p>
          <a:p>
            <a:pPr algn="l"/>
            <a:r>
              <a:rPr lang="nl-NL" sz="2000" dirty="0" smtClean="0"/>
              <a:t>                                    </a:t>
            </a:r>
            <a:r>
              <a:rPr lang="nl-NL" sz="2000" b="1" dirty="0">
                <a:solidFill>
                  <a:schemeClr val="tx1"/>
                </a:solidFill>
              </a:rPr>
              <a:t>ruime </a:t>
            </a:r>
            <a:r>
              <a:rPr lang="nl-NL" sz="2000" b="1" dirty="0" smtClean="0">
                <a:solidFill>
                  <a:schemeClr val="tx1"/>
                </a:solidFill>
              </a:rPr>
              <a:t>binnenwateren zout</a:t>
            </a:r>
          </a:p>
          <a:p>
            <a:pPr algn="l"/>
            <a:r>
              <a:rPr lang="nl-NL" sz="2000" b="1" dirty="0">
                <a:solidFill>
                  <a:schemeClr val="tx1"/>
                </a:solidFill>
              </a:rPr>
              <a:t> </a:t>
            </a:r>
            <a:r>
              <a:rPr lang="nl-NL" sz="2000" b="1" dirty="0" smtClean="0">
                <a:solidFill>
                  <a:schemeClr val="tx1"/>
                </a:solidFill>
              </a:rPr>
              <a:t>                                   kust</a:t>
            </a:r>
          </a:p>
          <a:p>
            <a:pPr algn="l"/>
            <a:r>
              <a:rPr lang="nl-NL" sz="2000" b="1" dirty="0">
                <a:solidFill>
                  <a:schemeClr val="tx1"/>
                </a:solidFill>
              </a:rPr>
              <a:t> </a:t>
            </a:r>
            <a:r>
              <a:rPr lang="nl-NL" sz="2000" b="1" dirty="0" smtClean="0">
                <a:solidFill>
                  <a:schemeClr val="tx1"/>
                </a:solidFill>
              </a:rPr>
              <a:t>                                   open zee</a:t>
            </a:r>
            <a:endParaRPr lang="nl-NL" sz="2000" b="1" dirty="0">
              <a:solidFill>
                <a:schemeClr val="tx1"/>
              </a:solidFill>
            </a:endParaRPr>
          </a:p>
        </p:txBody>
      </p:sp>
    </p:spTree>
    <p:extLst>
      <p:ext uri="{BB962C8B-B14F-4D97-AF65-F5344CB8AC3E}">
        <p14:creationId xmlns:p14="http://schemas.microsoft.com/office/powerpoint/2010/main" val="30424805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lnSpcReduction="10000"/>
          </a:bodyPr>
          <a:lstStyle/>
          <a:p>
            <a:pPr algn="l"/>
            <a:endParaRPr lang="nl-NL" sz="2000" dirty="0" smtClean="0"/>
          </a:p>
          <a:p>
            <a:pPr algn="l"/>
            <a:r>
              <a:rPr lang="nl-NL" sz="2000" b="1" dirty="0">
                <a:solidFill>
                  <a:schemeClr val="accent1"/>
                </a:solidFill>
              </a:rPr>
              <a:t>We moesten </a:t>
            </a:r>
            <a:r>
              <a:rPr lang="nl-NL" sz="2000" b="1" dirty="0" smtClean="0">
                <a:solidFill>
                  <a:schemeClr val="accent1"/>
                </a:solidFill>
              </a:rPr>
              <a:t>veel </a:t>
            </a:r>
            <a:r>
              <a:rPr lang="nl-NL" sz="2000" b="1" dirty="0">
                <a:solidFill>
                  <a:schemeClr val="accent1"/>
                </a:solidFill>
              </a:rPr>
              <a:t>zaken </a:t>
            </a:r>
            <a:r>
              <a:rPr lang="nl-NL" sz="2000" b="1" dirty="0" smtClean="0">
                <a:solidFill>
                  <a:schemeClr val="accent1"/>
                </a:solidFill>
              </a:rPr>
              <a:t>combineren</a:t>
            </a:r>
          </a:p>
          <a:p>
            <a:r>
              <a:rPr lang="nl-NL" sz="2000" b="1" dirty="0" smtClean="0">
                <a:solidFill>
                  <a:schemeClr val="tx1"/>
                </a:solidFill>
              </a:rPr>
              <a:t> </a:t>
            </a:r>
            <a:endParaRPr lang="nl-NL" sz="2000" b="1" dirty="0">
              <a:solidFill>
                <a:schemeClr val="tx1"/>
              </a:solidFill>
            </a:endParaRPr>
          </a:p>
          <a:p>
            <a:pPr algn="l"/>
            <a:r>
              <a:rPr lang="nl-NL" sz="2000" b="1" dirty="0">
                <a:solidFill>
                  <a:schemeClr val="tx1"/>
                </a:solidFill>
              </a:rPr>
              <a:t>Motorjacht </a:t>
            </a:r>
            <a:r>
              <a:rPr lang="nl-NL" sz="2000" b="1" dirty="0" smtClean="0">
                <a:solidFill>
                  <a:schemeClr val="tx1"/>
                </a:solidFill>
              </a:rPr>
              <a:t>varen</a:t>
            </a:r>
            <a:r>
              <a:rPr lang="nl-NL" sz="2000" b="1" dirty="0">
                <a:solidFill>
                  <a:schemeClr val="tx1"/>
                </a:solidFill>
              </a:rPr>
              <a:t>			Zeiljacht varen</a:t>
            </a:r>
          </a:p>
          <a:p>
            <a:pPr algn="l"/>
            <a:r>
              <a:rPr lang="nl-NL" sz="2000" b="1" dirty="0" smtClean="0">
                <a:solidFill>
                  <a:schemeClr val="tx1"/>
                </a:solidFill>
              </a:rPr>
              <a:t>                                    Eén schroef, één roerblad</a:t>
            </a:r>
          </a:p>
          <a:p>
            <a:pPr algn="l"/>
            <a:r>
              <a:rPr lang="nl-NL" sz="2000" b="1" dirty="0">
                <a:solidFill>
                  <a:schemeClr val="tx1"/>
                </a:solidFill>
              </a:rPr>
              <a:t> </a:t>
            </a:r>
            <a:r>
              <a:rPr lang="nl-NL" sz="2000" b="1" dirty="0" smtClean="0">
                <a:solidFill>
                  <a:schemeClr val="tx1"/>
                </a:solidFill>
              </a:rPr>
              <a:t>                                   Eén schroef, twee roerbladen</a:t>
            </a:r>
          </a:p>
          <a:p>
            <a:pPr algn="l"/>
            <a:r>
              <a:rPr lang="nl-NL" sz="2000" b="1" dirty="0" smtClean="0">
                <a:solidFill>
                  <a:schemeClr val="tx1"/>
                </a:solidFill>
              </a:rPr>
              <a:t>                                    Het tourschip, het wedstrijdschip</a:t>
            </a:r>
          </a:p>
          <a:p>
            <a:pPr algn="l"/>
            <a:r>
              <a:rPr lang="nl-NL" sz="2000" b="1" dirty="0" smtClean="0">
                <a:solidFill>
                  <a:schemeClr val="tx1"/>
                </a:solidFill>
              </a:rPr>
              <a:t>Twee schroeven, twee roerbladen</a:t>
            </a:r>
          </a:p>
          <a:p>
            <a:pPr algn="l"/>
            <a:r>
              <a:rPr lang="nl-NL" sz="2000" b="1" dirty="0" smtClean="0">
                <a:solidFill>
                  <a:schemeClr val="tx1"/>
                </a:solidFill>
              </a:rPr>
              <a:t>Twee </a:t>
            </a:r>
            <a:r>
              <a:rPr lang="nl-NL" sz="2000" b="1" dirty="0" err="1" smtClean="0">
                <a:solidFill>
                  <a:schemeClr val="tx1"/>
                </a:solidFill>
              </a:rPr>
              <a:t>motorige</a:t>
            </a:r>
            <a:r>
              <a:rPr lang="nl-NL" sz="2000" b="1" dirty="0" smtClean="0">
                <a:solidFill>
                  <a:schemeClr val="tx1"/>
                </a:solidFill>
              </a:rPr>
              <a:t> RIB</a:t>
            </a:r>
          </a:p>
          <a:p>
            <a:pPr algn="l"/>
            <a:r>
              <a:rPr lang="nl-NL" sz="2000" b="1" dirty="0" smtClean="0">
                <a:solidFill>
                  <a:schemeClr val="tx1"/>
                </a:solidFill>
              </a:rPr>
              <a:t>Zwaardere sleepboot</a:t>
            </a:r>
          </a:p>
          <a:p>
            <a:pPr algn="l"/>
            <a:r>
              <a:rPr lang="nl-NL" sz="2000" b="1" dirty="0" smtClean="0">
                <a:solidFill>
                  <a:schemeClr val="tx1"/>
                </a:solidFill>
              </a:rPr>
              <a:t>Groot motorschip                 </a:t>
            </a:r>
            <a:endParaRPr lang="nl-NL" sz="2000" b="1" dirty="0">
              <a:solidFill>
                <a:schemeClr val="tx1"/>
              </a:solidFill>
            </a:endParaRPr>
          </a:p>
        </p:txBody>
      </p:sp>
    </p:spTree>
    <p:extLst>
      <p:ext uri="{BB962C8B-B14F-4D97-AF65-F5344CB8AC3E}">
        <p14:creationId xmlns:p14="http://schemas.microsoft.com/office/powerpoint/2010/main" val="18694070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584776" cy="3937992"/>
          </a:xfrm>
        </p:spPr>
        <p:txBody>
          <a:bodyPr>
            <a:normAutofit/>
          </a:bodyPr>
          <a:lstStyle/>
          <a:p>
            <a:pPr algn="l"/>
            <a:r>
              <a:rPr lang="nl-NL" sz="2000" b="1" dirty="0" smtClean="0">
                <a:solidFill>
                  <a:schemeClr val="tx1"/>
                </a:solidFill>
              </a:rPr>
              <a:t>1</a:t>
            </a:r>
            <a:r>
              <a:rPr lang="nl-NL" sz="2000" b="1" baseline="30000" dirty="0" smtClean="0">
                <a:solidFill>
                  <a:schemeClr val="tx1"/>
                </a:solidFill>
              </a:rPr>
              <a:t>e</a:t>
            </a:r>
            <a:r>
              <a:rPr lang="nl-NL" sz="2000" b="1" dirty="0" smtClean="0">
                <a:solidFill>
                  <a:schemeClr val="tx1"/>
                </a:solidFill>
              </a:rPr>
              <a:t> Uitgangspunt</a:t>
            </a:r>
            <a:endParaRPr lang="nl-NL" sz="2000" b="1" dirty="0">
              <a:solidFill>
                <a:schemeClr val="tx1"/>
              </a:solidFill>
            </a:endParaRPr>
          </a:p>
          <a:p>
            <a:pPr algn="l"/>
            <a:endParaRPr lang="nl-NL" sz="2000" b="1" dirty="0">
              <a:solidFill>
                <a:schemeClr val="tx1"/>
              </a:solidFill>
            </a:endParaRPr>
          </a:p>
          <a:p>
            <a:pPr algn="l"/>
            <a:r>
              <a:rPr lang="nl-NL" sz="2000" b="1" dirty="0" smtClean="0">
                <a:solidFill>
                  <a:schemeClr val="tx1"/>
                </a:solidFill>
              </a:rPr>
              <a:t>We maken programma’s die opleiden tot diploma’s met bevoegdheden voor vaarwateren die door het hele land verspreid liggen.</a:t>
            </a:r>
          </a:p>
          <a:p>
            <a:pPr algn="l"/>
            <a:endParaRPr lang="nl-NL" sz="2000" b="1" dirty="0">
              <a:solidFill>
                <a:schemeClr val="tx1"/>
              </a:solidFill>
            </a:endParaRPr>
          </a:p>
          <a:p>
            <a:pPr algn="l"/>
            <a:endParaRPr lang="nl-NL" sz="2000" b="1" dirty="0" smtClean="0">
              <a:solidFill>
                <a:schemeClr val="tx1"/>
              </a:solidFill>
            </a:endParaRPr>
          </a:p>
        </p:txBody>
      </p:sp>
    </p:spTree>
    <p:extLst>
      <p:ext uri="{BB962C8B-B14F-4D97-AF65-F5344CB8AC3E}">
        <p14:creationId xmlns:p14="http://schemas.microsoft.com/office/powerpoint/2010/main" val="6414766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584776" cy="3937992"/>
          </a:xfrm>
        </p:spPr>
        <p:txBody>
          <a:bodyPr>
            <a:normAutofit lnSpcReduction="10000"/>
          </a:bodyPr>
          <a:lstStyle/>
          <a:p>
            <a:pPr algn="l"/>
            <a:r>
              <a:rPr lang="nl-NL" sz="2000" b="1" dirty="0">
                <a:solidFill>
                  <a:schemeClr val="tx1"/>
                </a:solidFill>
              </a:rPr>
              <a:t>2</a:t>
            </a:r>
            <a:r>
              <a:rPr lang="nl-NL" sz="2000" b="1" baseline="30000" dirty="0" smtClean="0">
                <a:solidFill>
                  <a:schemeClr val="tx1"/>
                </a:solidFill>
              </a:rPr>
              <a:t>e</a:t>
            </a:r>
            <a:r>
              <a:rPr lang="nl-NL" sz="2000" b="1" dirty="0" smtClean="0">
                <a:solidFill>
                  <a:schemeClr val="tx1"/>
                </a:solidFill>
              </a:rPr>
              <a:t> Uitgangspunt</a:t>
            </a:r>
          </a:p>
          <a:p>
            <a:pPr algn="l"/>
            <a:endParaRPr lang="nl-NL" sz="2000" b="1" dirty="0">
              <a:solidFill>
                <a:schemeClr val="tx1"/>
              </a:solidFill>
            </a:endParaRPr>
          </a:p>
          <a:p>
            <a:pPr algn="l"/>
            <a:r>
              <a:rPr lang="nl-NL" sz="2000" b="1" dirty="0" smtClean="0">
                <a:solidFill>
                  <a:schemeClr val="tx1"/>
                </a:solidFill>
              </a:rPr>
              <a:t>‘Gangbare</a:t>
            </a:r>
            <a:r>
              <a:rPr lang="nl-NL" sz="2000" b="1" dirty="0">
                <a:solidFill>
                  <a:schemeClr val="tx1"/>
                </a:solidFill>
              </a:rPr>
              <a:t>’ </a:t>
            </a:r>
            <a:r>
              <a:rPr lang="nl-NL" sz="2000" b="1" dirty="0" smtClean="0">
                <a:solidFill>
                  <a:schemeClr val="tx1"/>
                </a:solidFill>
              </a:rPr>
              <a:t>tour motor- </a:t>
            </a:r>
            <a:r>
              <a:rPr lang="nl-NL" sz="2000" b="1" dirty="0">
                <a:solidFill>
                  <a:schemeClr val="tx1"/>
                </a:solidFill>
              </a:rPr>
              <a:t>en </a:t>
            </a:r>
            <a:r>
              <a:rPr lang="nl-NL" sz="2000" b="1" dirty="0" smtClean="0">
                <a:solidFill>
                  <a:schemeClr val="tx1"/>
                </a:solidFill>
              </a:rPr>
              <a:t>zeiljachten.</a:t>
            </a:r>
            <a:endParaRPr lang="nl-NL" sz="2000" b="1" dirty="0">
              <a:solidFill>
                <a:schemeClr val="tx1"/>
              </a:solidFill>
            </a:endParaRPr>
          </a:p>
          <a:p>
            <a:pPr algn="l"/>
            <a:r>
              <a:rPr lang="nl-NL" sz="2000" b="1" dirty="0" smtClean="0">
                <a:solidFill>
                  <a:schemeClr val="tx1"/>
                </a:solidFill>
              </a:rPr>
              <a:t>Dus mono </a:t>
            </a:r>
            <a:r>
              <a:rPr lang="nl-NL" sz="2000" b="1" dirty="0" err="1" smtClean="0">
                <a:solidFill>
                  <a:schemeClr val="tx1"/>
                </a:solidFill>
              </a:rPr>
              <a:t>hull</a:t>
            </a:r>
            <a:r>
              <a:rPr lang="nl-NL" sz="2000" b="1" dirty="0">
                <a:solidFill>
                  <a:schemeClr val="tx1"/>
                </a:solidFill>
              </a:rPr>
              <a:t>, </a:t>
            </a:r>
            <a:endParaRPr lang="nl-NL" sz="2000" b="1" dirty="0" smtClean="0">
              <a:solidFill>
                <a:schemeClr val="tx1"/>
              </a:solidFill>
            </a:endParaRPr>
          </a:p>
          <a:p>
            <a:pPr algn="l"/>
            <a:r>
              <a:rPr lang="nl-NL" sz="2000" b="1" dirty="0" smtClean="0">
                <a:solidFill>
                  <a:schemeClr val="tx1"/>
                </a:solidFill>
              </a:rPr>
              <a:t>1 </a:t>
            </a:r>
            <a:r>
              <a:rPr lang="nl-NL" sz="2000" b="1" dirty="0">
                <a:solidFill>
                  <a:schemeClr val="tx1"/>
                </a:solidFill>
              </a:rPr>
              <a:t>binnenboordmotor, 1 </a:t>
            </a:r>
            <a:r>
              <a:rPr lang="nl-NL" sz="2000" b="1" dirty="0" smtClean="0">
                <a:solidFill>
                  <a:schemeClr val="tx1"/>
                </a:solidFill>
              </a:rPr>
              <a:t>schroef voor </a:t>
            </a:r>
            <a:r>
              <a:rPr lang="nl-NL" sz="2000" b="1" dirty="0">
                <a:solidFill>
                  <a:schemeClr val="tx1"/>
                </a:solidFill>
              </a:rPr>
              <a:t>1 roerblad.</a:t>
            </a:r>
          </a:p>
          <a:p>
            <a:pPr algn="l"/>
            <a:endParaRPr lang="nl-NL" sz="2000" b="1" dirty="0" smtClean="0">
              <a:solidFill>
                <a:schemeClr val="tx1"/>
              </a:solidFill>
            </a:endParaRPr>
          </a:p>
          <a:p>
            <a:pPr algn="l"/>
            <a:r>
              <a:rPr lang="nl-NL" sz="2000" b="1" dirty="0" smtClean="0">
                <a:solidFill>
                  <a:schemeClr val="tx1"/>
                </a:solidFill>
              </a:rPr>
              <a:t>Voor </a:t>
            </a:r>
            <a:r>
              <a:rPr lang="nl-NL" sz="2000" b="1" dirty="0">
                <a:solidFill>
                  <a:schemeClr val="tx1"/>
                </a:solidFill>
              </a:rPr>
              <a:t>‘andere’ type schepen aanvullende cursussen </a:t>
            </a:r>
            <a:r>
              <a:rPr lang="nl-NL" sz="2000" b="1" dirty="0" smtClean="0">
                <a:solidFill>
                  <a:schemeClr val="tx1"/>
                </a:solidFill>
              </a:rPr>
              <a:t>binnen dezelfde discipline aanbieden</a:t>
            </a:r>
            <a:r>
              <a:rPr lang="nl-NL" sz="2000" b="1" dirty="0">
                <a:solidFill>
                  <a:schemeClr val="tx1"/>
                </a:solidFill>
              </a:rPr>
              <a:t>.</a:t>
            </a:r>
          </a:p>
          <a:p>
            <a:pPr algn="l"/>
            <a:endParaRPr lang="nl-NL" sz="2000" b="1" dirty="0">
              <a:solidFill>
                <a:schemeClr val="tx1"/>
              </a:solidFill>
            </a:endParaRPr>
          </a:p>
          <a:p>
            <a:pPr algn="l"/>
            <a:r>
              <a:rPr lang="nl-NL" sz="2000" b="1" dirty="0" smtClean="0">
                <a:solidFill>
                  <a:schemeClr val="tx1"/>
                </a:solidFill>
              </a:rPr>
              <a:t>Op het niveau van de beschrijving van de vaardigheidseisen</a:t>
            </a:r>
          </a:p>
          <a:p>
            <a:r>
              <a:rPr lang="nl-NL" sz="2000" b="1" dirty="0" smtClean="0">
                <a:solidFill>
                  <a:schemeClr val="tx1"/>
                </a:solidFill>
              </a:rPr>
              <a:t>motor jacht = </a:t>
            </a:r>
            <a:r>
              <a:rPr lang="nl-NL" sz="2000" b="1" dirty="0">
                <a:solidFill>
                  <a:schemeClr val="tx1"/>
                </a:solidFill>
              </a:rPr>
              <a:t>zeiljacht op </a:t>
            </a:r>
            <a:r>
              <a:rPr lang="nl-NL" sz="2000" b="1" dirty="0" smtClean="0">
                <a:solidFill>
                  <a:schemeClr val="tx1"/>
                </a:solidFill>
              </a:rPr>
              <a:t>motor. </a:t>
            </a:r>
          </a:p>
          <a:p>
            <a:pPr algn="l"/>
            <a:endParaRPr lang="nl-NL" sz="2000" b="1" dirty="0" smtClean="0">
              <a:solidFill>
                <a:schemeClr val="tx1"/>
              </a:solidFill>
            </a:endParaRPr>
          </a:p>
        </p:txBody>
      </p:sp>
    </p:spTree>
    <p:extLst>
      <p:ext uri="{BB962C8B-B14F-4D97-AF65-F5344CB8AC3E}">
        <p14:creationId xmlns:p14="http://schemas.microsoft.com/office/powerpoint/2010/main" val="19470726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584776" cy="3937992"/>
          </a:xfrm>
        </p:spPr>
        <p:txBody>
          <a:bodyPr>
            <a:normAutofit/>
          </a:bodyPr>
          <a:lstStyle/>
          <a:p>
            <a:pPr algn="l"/>
            <a:r>
              <a:rPr lang="nl-NL" sz="2000" b="1" dirty="0">
                <a:solidFill>
                  <a:schemeClr val="tx1"/>
                </a:solidFill>
              </a:rPr>
              <a:t>3</a:t>
            </a:r>
            <a:r>
              <a:rPr lang="nl-NL" sz="2000" b="1" baseline="30000" dirty="0" smtClean="0">
                <a:solidFill>
                  <a:schemeClr val="tx1"/>
                </a:solidFill>
              </a:rPr>
              <a:t>e</a:t>
            </a:r>
            <a:r>
              <a:rPr lang="nl-NL" sz="2000" b="1" dirty="0" smtClean="0">
                <a:solidFill>
                  <a:schemeClr val="tx1"/>
                </a:solidFill>
              </a:rPr>
              <a:t> Uitgangspunt</a:t>
            </a:r>
          </a:p>
          <a:p>
            <a:pPr algn="l"/>
            <a:endParaRPr lang="nl-NL" sz="2000" b="1" dirty="0">
              <a:solidFill>
                <a:schemeClr val="tx1"/>
              </a:solidFill>
            </a:endParaRPr>
          </a:p>
          <a:p>
            <a:pPr algn="l"/>
            <a:r>
              <a:rPr lang="nl-NL" sz="2000" b="1" dirty="0" smtClean="0">
                <a:solidFill>
                  <a:schemeClr val="tx1"/>
                </a:solidFill>
              </a:rPr>
              <a:t>We maken voor wat betreft typen vaarwater onderscheid in non tidal en tidal water.</a:t>
            </a:r>
          </a:p>
          <a:p>
            <a:pPr algn="l"/>
            <a:endParaRPr lang="nl-NL" sz="2000" b="1" dirty="0">
              <a:solidFill>
                <a:schemeClr val="tx1"/>
              </a:solidFill>
            </a:endParaRPr>
          </a:p>
          <a:p>
            <a:pPr algn="l"/>
            <a:r>
              <a:rPr lang="nl-NL" sz="2000" b="1" dirty="0" smtClean="0">
                <a:solidFill>
                  <a:schemeClr val="tx1"/>
                </a:solidFill>
              </a:rPr>
              <a:t>Non tidal: </a:t>
            </a:r>
          </a:p>
          <a:p>
            <a:pPr algn="l"/>
            <a:r>
              <a:rPr lang="nl-NL" sz="2000" b="1" dirty="0" smtClean="0">
                <a:solidFill>
                  <a:schemeClr val="tx1"/>
                </a:solidFill>
              </a:rPr>
              <a:t>zoet, brak, kan stroom staan, geen hoog en laag water 2 maal daags </a:t>
            </a:r>
          </a:p>
          <a:p>
            <a:pPr algn="l"/>
            <a:endParaRPr lang="nl-NL" sz="2000" b="1" dirty="0" smtClean="0">
              <a:solidFill>
                <a:schemeClr val="tx1"/>
              </a:solidFill>
            </a:endParaRPr>
          </a:p>
          <a:p>
            <a:pPr algn="l"/>
            <a:r>
              <a:rPr lang="nl-NL" sz="2000" b="1" dirty="0" smtClean="0">
                <a:solidFill>
                  <a:schemeClr val="tx1"/>
                </a:solidFill>
              </a:rPr>
              <a:t>Tidal: </a:t>
            </a:r>
          </a:p>
          <a:p>
            <a:pPr algn="l"/>
            <a:r>
              <a:rPr lang="nl-NL" sz="2000" b="1" dirty="0" smtClean="0">
                <a:solidFill>
                  <a:schemeClr val="tx1"/>
                </a:solidFill>
              </a:rPr>
              <a:t>zout, wel hoog en laag water 2 maal daags</a:t>
            </a:r>
          </a:p>
        </p:txBody>
      </p:sp>
    </p:spTree>
    <p:extLst>
      <p:ext uri="{BB962C8B-B14F-4D97-AF65-F5344CB8AC3E}">
        <p14:creationId xmlns:p14="http://schemas.microsoft.com/office/powerpoint/2010/main" val="4759423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584776" cy="3937992"/>
          </a:xfrm>
        </p:spPr>
        <p:txBody>
          <a:bodyPr>
            <a:normAutofit/>
          </a:bodyPr>
          <a:lstStyle/>
          <a:p>
            <a:pPr algn="l"/>
            <a:r>
              <a:rPr lang="nl-NL" sz="2000" b="1" dirty="0" smtClean="0">
                <a:solidFill>
                  <a:schemeClr val="tx1"/>
                </a:solidFill>
              </a:rPr>
              <a:t>4e Uitgangspunt</a:t>
            </a:r>
          </a:p>
          <a:p>
            <a:pPr algn="l"/>
            <a:endParaRPr lang="nl-NL" sz="2000" b="1" dirty="0">
              <a:solidFill>
                <a:schemeClr val="tx1"/>
              </a:solidFill>
            </a:endParaRPr>
          </a:p>
          <a:p>
            <a:pPr algn="l"/>
            <a:r>
              <a:rPr lang="nl-NL" sz="2000" b="1" dirty="0" smtClean="0">
                <a:solidFill>
                  <a:schemeClr val="tx1"/>
                </a:solidFill>
              </a:rPr>
              <a:t>Zowel bij non tidal als bij </a:t>
            </a:r>
          </a:p>
          <a:p>
            <a:pPr algn="l"/>
            <a:r>
              <a:rPr lang="nl-NL" sz="2000" b="1" dirty="0">
                <a:solidFill>
                  <a:schemeClr val="tx1"/>
                </a:solidFill>
              </a:rPr>
              <a:t> </a:t>
            </a:r>
            <a:r>
              <a:rPr lang="nl-NL" sz="2000" b="1" dirty="0" smtClean="0">
                <a:solidFill>
                  <a:schemeClr val="tx1"/>
                </a:solidFill>
              </a:rPr>
              <a:t>                         tidal kiezen we voor </a:t>
            </a:r>
          </a:p>
          <a:p>
            <a:pPr algn="l"/>
            <a:endParaRPr lang="nl-NL" sz="2000" b="1" dirty="0">
              <a:solidFill>
                <a:schemeClr val="tx1"/>
              </a:solidFill>
            </a:endParaRPr>
          </a:p>
          <a:p>
            <a:pPr algn="l"/>
            <a:r>
              <a:rPr lang="nl-NL" sz="2000" b="1" dirty="0" smtClean="0">
                <a:solidFill>
                  <a:schemeClr val="tx1"/>
                </a:solidFill>
              </a:rPr>
              <a:t>2 soorten vaarwater</a:t>
            </a:r>
          </a:p>
          <a:p>
            <a:pPr algn="l"/>
            <a:endParaRPr lang="nl-NL" sz="2000" b="1" dirty="0">
              <a:solidFill>
                <a:schemeClr val="tx1"/>
              </a:solidFill>
            </a:endParaRPr>
          </a:p>
          <a:p>
            <a:pPr algn="l"/>
            <a:r>
              <a:rPr lang="nl-NL" sz="2000" b="1" dirty="0" smtClean="0">
                <a:solidFill>
                  <a:schemeClr val="tx1"/>
                </a:solidFill>
              </a:rPr>
              <a:t>                        Non tidal                                       </a:t>
            </a:r>
            <a:r>
              <a:rPr lang="nl-NL" sz="2000" b="1" dirty="0" err="1" smtClean="0">
                <a:solidFill>
                  <a:schemeClr val="tx1"/>
                </a:solidFill>
              </a:rPr>
              <a:t>Tidal</a:t>
            </a:r>
            <a:endParaRPr lang="nl-NL" sz="2000" b="1" dirty="0" smtClean="0">
              <a:solidFill>
                <a:schemeClr val="tx1"/>
              </a:solidFill>
            </a:endParaRPr>
          </a:p>
          <a:p>
            <a:pPr algn="l"/>
            <a:r>
              <a:rPr lang="nl-NL" sz="2000" b="1" dirty="0" smtClean="0">
                <a:solidFill>
                  <a:schemeClr val="tx1"/>
                </a:solidFill>
              </a:rPr>
              <a:t>                           A                 Niveau I en II           C</a:t>
            </a:r>
          </a:p>
          <a:p>
            <a:pPr algn="l"/>
            <a:r>
              <a:rPr lang="nl-NL" sz="2000" b="1" dirty="0" smtClean="0">
                <a:solidFill>
                  <a:schemeClr val="tx1"/>
                </a:solidFill>
              </a:rPr>
              <a:t>                           B                 Niveau III en IV        D</a:t>
            </a:r>
          </a:p>
        </p:txBody>
      </p:sp>
    </p:spTree>
    <p:extLst>
      <p:ext uri="{BB962C8B-B14F-4D97-AF65-F5344CB8AC3E}">
        <p14:creationId xmlns:p14="http://schemas.microsoft.com/office/powerpoint/2010/main" val="745739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smtClean="0"/>
              <a:t>Nog nader uit te werken uitdagingen</a:t>
            </a:r>
            <a:endParaRPr lang="nl-NL" dirty="0"/>
          </a:p>
        </p:txBody>
      </p:sp>
      <p:sp>
        <p:nvSpPr>
          <p:cNvPr id="4" name="Tekstvak 3"/>
          <p:cNvSpPr txBox="1"/>
          <p:nvPr/>
        </p:nvSpPr>
        <p:spPr>
          <a:xfrm>
            <a:off x="376088" y="1696065"/>
            <a:ext cx="8344169" cy="1950057"/>
          </a:xfrm>
          <a:prstGeom prst="rect">
            <a:avLst/>
          </a:prstGeom>
          <a:noFill/>
        </p:spPr>
        <p:txBody>
          <a:bodyPr wrap="square" lIns="102398" tIns="51199" rIns="102398" bIns="51199" rtlCol="0">
            <a:spAutoFit/>
          </a:bodyPr>
          <a:lstStyle/>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De verdere verbetering van de samenwerking van Regio’s &amp; Admiraliteiten</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Verkiezingen afgevaardigden Landelijke Raad vanuit het waterwerk (3x)</a:t>
            </a:r>
          </a:p>
          <a:p>
            <a:pPr marL="320032" indent="-320032" algn="l" fontAlgn="auto">
              <a:spcBef>
                <a:spcPts val="0"/>
              </a:spcBef>
              <a:spcAft>
                <a:spcPts val="0"/>
              </a:spcAft>
              <a:buFont typeface="Arial" panose="020B0604020202020204" pitchFamily="34" charset="0"/>
              <a:buChar char="•"/>
            </a:pPr>
            <a:r>
              <a:rPr lang="nl-NL" sz="2000" dirty="0">
                <a:solidFill>
                  <a:prstClr val="black"/>
                </a:solidFill>
                <a:latin typeface="Arial"/>
              </a:rPr>
              <a:t>Klankboorden van de Afgevaardigden Landelijke Raad met de achterban </a:t>
            </a:r>
          </a:p>
        </p:txBody>
      </p:sp>
    </p:spTree>
    <p:extLst>
      <p:ext uri="{BB962C8B-B14F-4D97-AF65-F5344CB8AC3E}">
        <p14:creationId xmlns:p14="http://schemas.microsoft.com/office/powerpoint/2010/main" val="31491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584776" cy="3937992"/>
          </a:xfrm>
        </p:spPr>
        <p:txBody>
          <a:bodyPr>
            <a:normAutofit/>
          </a:bodyPr>
          <a:lstStyle/>
          <a:p>
            <a:pPr algn="l"/>
            <a:r>
              <a:rPr lang="nl-NL" sz="2000" b="1" dirty="0">
                <a:solidFill>
                  <a:schemeClr val="tx1"/>
                </a:solidFill>
              </a:rPr>
              <a:t>Non tidal (geen </a:t>
            </a:r>
            <a:r>
              <a:rPr lang="nl-NL" sz="2000" b="1" dirty="0" smtClean="0">
                <a:solidFill>
                  <a:schemeClr val="tx1"/>
                </a:solidFill>
              </a:rPr>
              <a:t>getij)</a:t>
            </a:r>
          </a:p>
          <a:p>
            <a:pPr algn="l"/>
            <a:endParaRPr lang="nl-NL" sz="2000" b="1" dirty="0">
              <a:solidFill>
                <a:schemeClr val="tx1"/>
              </a:solidFill>
            </a:endParaRPr>
          </a:p>
          <a:p>
            <a:pPr algn="l"/>
            <a:r>
              <a:rPr lang="nl-NL" sz="2000" b="1" dirty="0" smtClean="0">
                <a:solidFill>
                  <a:schemeClr val="tx1"/>
                </a:solidFill>
              </a:rPr>
              <a:t>Vaargebied </a:t>
            </a:r>
            <a:r>
              <a:rPr lang="nl-NL" sz="2000" b="1" dirty="0">
                <a:solidFill>
                  <a:schemeClr val="tx1"/>
                </a:solidFill>
              </a:rPr>
              <a:t>A: </a:t>
            </a:r>
            <a:endParaRPr lang="nl-NL" sz="2000" b="1" dirty="0" smtClean="0">
              <a:solidFill>
                <a:schemeClr val="tx1"/>
              </a:solidFill>
            </a:endParaRPr>
          </a:p>
          <a:p>
            <a:pPr algn="l"/>
            <a:r>
              <a:rPr lang="nl-NL" sz="2000" b="1" dirty="0" smtClean="0">
                <a:solidFill>
                  <a:schemeClr val="tx1"/>
                </a:solidFill>
              </a:rPr>
              <a:t>Friese </a:t>
            </a:r>
            <a:r>
              <a:rPr lang="nl-NL" sz="2000" b="1" dirty="0">
                <a:solidFill>
                  <a:schemeClr val="tx1"/>
                </a:solidFill>
              </a:rPr>
              <a:t>meren, Randmeren, </a:t>
            </a:r>
            <a:r>
              <a:rPr lang="nl-NL" sz="2000" b="1" dirty="0" smtClean="0">
                <a:solidFill>
                  <a:schemeClr val="tx1"/>
                </a:solidFill>
              </a:rPr>
              <a:t>Zuid-Hollandse plassen, </a:t>
            </a:r>
            <a:r>
              <a:rPr lang="nl-NL" sz="2000" b="1" dirty="0">
                <a:solidFill>
                  <a:schemeClr val="tx1"/>
                </a:solidFill>
              </a:rPr>
              <a:t>Kanalen en Vaarten, stromende Rivieren (enkelzijdig</a:t>
            </a:r>
            <a:r>
              <a:rPr lang="nl-NL" sz="2000" b="1" dirty="0" smtClean="0">
                <a:solidFill>
                  <a:schemeClr val="tx1"/>
                </a:solidFill>
              </a:rPr>
              <a:t>).</a:t>
            </a:r>
          </a:p>
          <a:p>
            <a:pPr algn="l"/>
            <a:endParaRPr lang="nl-NL" sz="2000" b="1" dirty="0">
              <a:solidFill>
                <a:schemeClr val="tx1"/>
              </a:solidFill>
            </a:endParaRPr>
          </a:p>
          <a:p>
            <a:pPr algn="l"/>
            <a:r>
              <a:rPr lang="nl-NL" sz="2000" b="1" dirty="0" smtClean="0">
                <a:solidFill>
                  <a:schemeClr val="tx1"/>
                </a:solidFill>
              </a:rPr>
              <a:t>Vaargebied </a:t>
            </a:r>
            <a:r>
              <a:rPr lang="nl-NL" sz="2000" b="1" dirty="0">
                <a:solidFill>
                  <a:schemeClr val="tx1"/>
                </a:solidFill>
              </a:rPr>
              <a:t>B: </a:t>
            </a:r>
            <a:endParaRPr lang="nl-NL" sz="2000" b="1" dirty="0" smtClean="0">
              <a:solidFill>
                <a:schemeClr val="tx1"/>
              </a:solidFill>
            </a:endParaRPr>
          </a:p>
          <a:p>
            <a:pPr algn="l"/>
            <a:r>
              <a:rPr lang="nl-NL" sz="2000" b="1" dirty="0" smtClean="0">
                <a:solidFill>
                  <a:schemeClr val="tx1"/>
                </a:solidFill>
              </a:rPr>
              <a:t>Markermeer</a:t>
            </a:r>
            <a:r>
              <a:rPr lang="nl-NL" sz="2000" b="1" dirty="0">
                <a:solidFill>
                  <a:schemeClr val="tx1"/>
                </a:solidFill>
              </a:rPr>
              <a:t>, IJsselmeer, Haringvliet, Grevelingenmeer, Oosterschelde ten noorden van de lijn Bruinisse-Anna-Jacoba </a:t>
            </a:r>
            <a:r>
              <a:rPr lang="nl-NL" sz="2000" b="1" dirty="0" smtClean="0">
                <a:solidFill>
                  <a:schemeClr val="tx1"/>
                </a:solidFill>
              </a:rPr>
              <a:t>Polder</a:t>
            </a:r>
            <a:r>
              <a:rPr lang="nl-NL" sz="2000" b="1" dirty="0">
                <a:solidFill>
                  <a:schemeClr val="tx1"/>
                </a:solidFill>
              </a:rPr>
              <a:t>, etc. (ruime niet stromende binnenwateren) </a:t>
            </a:r>
          </a:p>
          <a:p>
            <a:pPr algn="l"/>
            <a:endParaRPr lang="nl-NL" sz="2000" b="1" dirty="0">
              <a:solidFill>
                <a:schemeClr val="tx1"/>
              </a:solidFill>
            </a:endParaRPr>
          </a:p>
        </p:txBody>
      </p:sp>
    </p:spTree>
    <p:extLst>
      <p:ext uri="{BB962C8B-B14F-4D97-AF65-F5344CB8AC3E}">
        <p14:creationId xmlns:p14="http://schemas.microsoft.com/office/powerpoint/2010/main" val="30229537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r>
              <a:rPr lang="nl-NL" sz="2000" b="1" dirty="0" smtClean="0">
                <a:solidFill>
                  <a:schemeClr val="tx1"/>
                </a:solidFill>
              </a:rPr>
              <a:t>Tidal </a:t>
            </a:r>
            <a:r>
              <a:rPr lang="nl-NL" sz="2000" b="1" dirty="0">
                <a:solidFill>
                  <a:schemeClr val="tx1"/>
                </a:solidFill>
              </a:rPr>
              <a:t>(wel </a:t>
            </a:r>
            <a:r>
              <a:rPr lang="nl-NL" sz="2000" b="1" dirty="0" smtClean="0">
                <a:solidFill>
                  <a:schemeClr val="tx1"/>
                </a:solidFill>
              </a:rPr>
              <a:t>getij)</a:t>
            </a:r>
          </a:p>
          <a:p>
            <a:pPr algn="l"/>
            <a:endParaRPr lang="nl-NL" sz="2000" b="1" dirty="0" smtClean="0">
              <a:solidFill>
                <a:schemeClr val="tx1"/>
              </a:solidFill>
            </a:endParaRPr>
          </a:p>
          <a:p>
            <a:pPr algn="l"/>
            <a:r>
              <a:rPr lang="nl-NL" sz="2000" b="1" dirty="0" smtClean="0">
                <a:solidFill>
                  <a:schemeClr val="tx1"/>
                </a:solidFill>
              </a:rPr>
              <a:t>Vaargebied </a:t>
            </a:r>
            <a:r>
              <a:rPr lang="nl-NL" sz="2000" b="1" dirty="0">
                <a:solidFill>
                  <a:schemeClr val="tx1"/>
                </a:solidFill>
              </a:rPr>
              <a:t>C: </a:t>
            </a:r>
            <a:endParaRPr lang="nl-NL" sz="2000" b="1" dirty="0" smtClean="0">
              <a:solidFill>
                <a:schemeClr val="tx1"/>
              </a:solidFill>
            </a:endParaRPr>
          </a:p>
          <a:p>
            <a:pPr algn="l"/>
            <a:r>
              <a:rPr lang="nl-NL" sz="2000" b="1" dirty="0" smtClean="0">
                <a:solidFill>
                  <a:schemeClr val="tx1"/>
                </a:solidFill>
              </a:rPr>
              <a:t>Waddenzee</a:t>
            </a:r>
            <a:r>
              <a:rPr lang="nl-NL" sz="2000" b="1" dirty="0">
                <a:solidFill>
                  <a:schemeClr val="tx1"/>
                </a:solidFill>
              </a:rPr>
              <a:t>, Westerschelde, </a:t>
            </a:r>
            <a:endParaRPr lang="nl-NL" sz="2000" b="1" dirty="0" smtClean="0">
              <a:solidFill>
                <a:schemeClr val="tx1"/>
              </a:solidFill>
            </a:endParaRPr>
          </a:p>
          <a:p>
            <a:pPr algn="l"/>
            <a:r>
              <a:rPr lang="nl-NL" sz="2000" b="1" dirty="0" smtClean="0">
                <a:solidFill>
                  <a:schemeClr val="tx1"/>
                </a:solidFill>
              </a:rPr>
              <a:t>Oosterschelde </a:t>
            </a:r>
            <a:r>
              <a:rPr lang="nl-NL" sz="2000" b="1" dirty="0">
                <a:solidFill>
                  <a:schemeClr val="tx1"/>
                </a:solidFill>
              </a:rPr>
              <a:t>ten zuiden van de lijn Bruinisse-Anna-Jacoba polder, Eems/Dollard, </a:t>
            </a:r>
            <a:endParaRPr lang="nl-NL" sz="2000" b="1" dirty="0" smtClean="0">
              <a:solidFill>
                <a:schemeClr val="tx1"/>
              </a:solidFill>
            </a:endParaRPr>
          </a:p>
          <a:p>
            <a:pPr algn="l"/>
            <a:r>
              <a:rPr lang="nl-NL" sz="2000" b="1" dirty="0" smtClean="0">
                <a:solidFill>
                  <a:schemeClr val="tx1"/>
                </a:solidFill>
              </a:rPr>
              <a:t>Kustwateren</a:t>
            </a:r>
            <a:r>
              <a:rPr lang="nl-NL" sz="2000" b="1" dirty="0">
                <a:solidFill>
                  <a:schemeClr val="tx1"/>
                </a:solidFill>
              </a:rPr>
              <a:t>, etc. (binnen 6 uur varen van een haven) </a:t>
            </a:r>
            <a:endParaRPr lang="nl-NL" sz="2000" b="1" dirty="0" smtClean="0">
              <a:solidFill>
                <a:schemeClr val="tx1"/>
              </a:solidFill>
            </a:endParaRPr>
          </a:p>
          <a:p>
            <a:pPr algn="l"/>
            <a:endParaRPr lang="nl-NL" sz="2000" b="1" dirty="0">
              <a:solidFill>
                <a:schemeClr val="tx1"/>
              </a:solidFill>
            </a:endParaRPr>
          </a:p>
          <a:p>
            <a:pPr algn="l"/>
            <a:r>
              <a:rPr lang="nl-NL" sz="2000" b="1" dirty="0" smtClean="0">
                <a:solidFill>
                  <a:schemeClr val="tx1"/>
                </a:solidFill>
              </a:rPr>
              <a:t>Vaargebied </a:t>
            </a:r>
            <a:r>
              <a:rPr lang="nl-NL" sz="2000" b="1" dirty="0">
                <a:solidFill>
                  <a:schemeClr val="tx1"/>
                </a:solidFill>
              </a:rPr>
              <a:t>D: </a:t>
            </a:r>
            <a:endParaRPr lang="nl-NL" sz="2000" b="1" dirty="0" smtClean="0">
              <a:solidFill>
                <a:schemeClr val="tx1"/>
              </a:solidFill>
            </a:endParaRPr>
          </a:p>
          <a:p>
            <a:pPr algn="l"/>
            <a:r>
              <a:rPr lang="nl-NL" sz="2000" b="1" dirty="0" smtClean="0">
                <a:solidFill>
                  <a:schemeClr val="tx1"/>
                </a:solidFill>
              </a:rPr>
              <a:t>Noordzee </a:t>
            </a:r>
            <a:r>
              <a:rPr lang="nl-NL" sz="2000" b="1" dirty="0">
                <a:solidFill>
                  <a:schemeClr val="tx1"/>
                </a:solidFill>
              </a:rPr>
              <a:t>en overig. </a:t>
            </a:r>
          </a:p>
          <a:p>
            <a:pPr algn="l"/>
            <a:endParaRPr lang="nl-NL" sz="2000" b="1" dirty="0">
              <a:solidFill>
                <a:schemeClr val="tx1"/>
              </a:solidFill>
            </a:endParaRPr>
          </a:p>
        </p:txBody>
      </p:sp>
    </p:spTree>
    <p:extLst>
      <p:ext uri="{BB962C8B-B14F-4D97-AF65-F5344CB8AC3E}">
        <p14:creationId xmlns:p14="http://schemas.microsoft.com/office/powerpoint/2010/main" val="42473801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r>
              <a:rPr lang="nl-NL" sz="2000" b="1" dirty="0" smtClean="0">
                <a:solidFill>
                  <a:schemeClr val="tx1"/>
                </a:solidFill>
              </a:rPr>
              <a:t>Programma’s</a:t>
            </a:r>
          </a:p>
          <a:p>
            <a:pPr algn="l"/>
            <a:endParaRPr lang="nl-NL" sz="2000" b="1" dirty="0" smtClean="0">
              <a:solidFill>
                <a:schemeClr val="tx1"/>
              </a:solidFill>
            </a:endParaRPr>
          </a:p>
          <a:p>
            <a:pPr algn="l"/>
            <a:r>
              <a:rPr lang="nl-NL" sz="2000" b="1" dirty="0" smtClean="0">
                <a:solidFill>
                  <a:schemeClr val="tx1"/>
                </a:solidFill>
              </a:rPr>
              <a:t>Voor wat betreft vaardigheden, boten, materiaal en instrumenten</a:t>
            </a:r>
          </a:p>
          <a:p>
            <a:pPr algn="l"/>
            <a:endParaRPr lang="nl-NL" sz="2000" b="1" dirty="0">
              <a:solidFill>
                <a:schemeClr val="tx1"/>
              </a:solidFill>
            </a:endParaRPr>
          </a:p>
          <a:p>
            <a:pPr algn="l"/>
            <a:r>
              <a:rPr lang="nl-NL" sz="2000" b="1" dirty="0">
                <a:solidFill>
                  <a:schemeClr val="tx1"/>
                </a:solidFill>
              </a:rPr>
              <a:t>a</a:t>
            </a:r>
            <a:r>
              <a:rPr lang="nl-NL" sz="2000" b="1" dirty="0" smtClean="0">
                <a:solidFill>
                  <a:schemeClr val="tx1"/>
                </a:solidFill>
              </a:rPr>
              <a:t>fgestemd op vaargebieden  </a:t>
            </a:r>
          </a:p>
          <a:p>
            <a:pPr algn="l"/>
            <a:r>
              <a:rPr lang="nl-NL" sz="2000" b="1" dirty="0">
                <a:solidFill>
                  <a:schemeClr val="tx1"/>
                </a:solidFill>
              </a:rPr>
              <a:t> </a:t>
            </a:r>
            <a:r>
              <a:rPr lang="nl-NL" sz="2000" b="1" dirty="0" smtClean="0">
                <a:solidFill>
                  <a:schemeClr val="tx1"/>
                </a:solidFill>
              </a:rPr>
              <a:t>                                                A ,B non tidal</a:t>
            </a:r>
          </a:p>
          <a:p>
            <a:pPr algn="l"/>
            <a:endParaRPr lang="nl-NL" sz="2000" b="1" dirty="0">
              <a:solidFill>
                <a:schemeClr val="tx1"/>
              </a:solidFill>
            </a:endParaRPr>
          </a:p>
          <a:p>
            <a:pPr algn="l"/>
            <a:r>
              <a:rPr lang="nl-NL" sz="2000" b="1" dirty="0" smtClean="0">
                <a:solidFill>
                  <a:schemeClr val="tx1"/>
                </a:solidFill>
              </a:rPr>
              <a:t>                                                 C , D        tidal</a:t>
            </a:r>
            <a:endParaRPr lang="nl-NL" sz="2000" b="1" dirty="0">
              <a:solidFill>
                <a:schemeClr val="tx1"/>
              </a:solidFill>
            </a:endParaRPr>
          </a:p>
          <a:p>
            <a:pPr algn="l"/>
            <a:endParaRPr lang="nl-NL" sz="2000" b="1" dirty="0">
              <a:solidFill>
                <a:schemeClr val="tx1"/>
              </a:solidFill>
            </a:endParaRPr>
          </a:p>
        </p:txBody>
      </p:sp>
    </p:spTree>
    <p:extLst>
      <p:ext uri="{BB962C8B-B14F-4D97-AF65-F5344CB8AC3E}">
        <p14:creationId xmlns:p14="http://schemas.microsoft.com/office/powerpoint/2010/main" val="41688072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r>
              <a:rPr lang="nl-NL" sz="2000" b="1" dirty="0" smtClean="0">
                <a:solidFill>
                  <a:schemeClr val="tx1"/>
                </a:solidFill>
              </a:rPr>
              <a:t>.</a:t>
            </a:r>
            <a:endParaRPr lang="nl-NL" sz="2000" b="1"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1628800"/>
            <a:ext cx="7358318"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971600" y="3068960"/>
            <a:ext cx="6408712" cy="2554545"/>
          </a:xfrm>
          <a:prstGeom prst="rect">
            <a:avLst/>
          </a:prstGeom>
        </p:spPr>
        <p:txBody>
          <a:bodyPr wrap="square">
            <a:spAutoFit/>
          </a:bodyPr>
          <a:lstStyle/>
          <a:p>
            <a:pPr algn="l" fontAlgn="auto">
              <a:spcBef>
                <a:spcPct val="20000"/>
              </a:spcBef>
              <a:spcAft>
                <a:spcPts val="0"/>
              </a:spcAft>
            </a:pPr>
            <a:r>
              <a:rPr lang="nl-NL" sz="2000" b="1" dirty="0">
                <a:solidFill>
                  <a:prstClr val="black"/>
                </a:solidFill>
                <a:latin typeface="Calibri"/>
              </a:rPr>
              <a:t>Er is sprake van een groot gemeenschappelijk deel.</a:t>
            </a:r>
          </a:p>
          <a:p>
            <a:pPr algn="l" fontAlgn="auto">
              <a:spcBef>
                <a:spcPct val="20000"/>
              </a:spcBef>
              <a:spcAft>
                <a:spcPts val="0"/>
              </a:spcAft>
            </a:pPr>
            <a:endParaRPr lang="nl-NL" sz="2000" b="1" dirty="0">
              <a:solidFill>
                <a:prstClr val="black"/>
              </a:solidFill>
              <a:latin typeface="Calibri"/>
            </a:endParaRPr>
          </a:p>
          <a:p>
            <a:pPr algn="l" fontAlgn="auto">
              <a:spcBef>
                <a:spcPct val="20000"/>
              </a:spcBef>
              <a:spcAft>
                <a:spcPts val="0"/>
              </a:spcAft>
            </a:pPr>
            <a:r>
              <a:rPr lang="nl-NL" sz="2000" b="1" dirty="0">
                <a:solidFill>
                  <a:prstClr val="black"/>
                </a:solidFill>
                <a:latin typeface="Calibri"/>
              </a:rPr>
              <a:t>Module M (‘</a:t>
            </a:r>
            <a:r>
              <a:rPr lang="nl-NL" sz="2000" b="1" dirty="0" err="1">
                <a:solidFill>
                  <a:prstClr val="black"/>
                </a:solidFill>
                <a:latin typeface="Calibri"/>
              </a:rPr>
              <a:t>motor’blok</a:t>
            </a:r>
            <a:r>
              <a:rPr lang="nl-NL" sz="2000" b="1" dirty="0" smtClean="0">
                <a:solidFill>
                  <a:prstClr val="black"/>
                </a:solidFill>
                <a:latin typeface="Calibri"/>
              </a:rPr>
              <a:t>)</a:t>
            </a:r>
          </a:p>
          <a:p>
            <a:pPr algn="l" fontAlgn="auto">
              <a:spcBef>
                <a:spcPct val="20000"/>
              </a:spcBef>
              <a:spcAft>
                <a:spcPts val="0"/>
              </a:spcAft>
            </a:pPr>
            <a:endParaRPr lang="nl-NL" sz="2000" b="1" dirty="0">
              <a:solidFill>
                <a:prstClr val="black"/>
              </a:solidFill>
              <a:latin typeface="Calibri"/>
            </a:endParaRPr>
          </a:p>
          <a:p>
            <a:pPr algn="l" fontAlgn="auto">
              <a:spcBef>
                <a:spcPct val="20000"/>
              </a:spcBef>
              <a:spcAft>
                <a:spcPts val="0"/>
              </a:spcAft>
            </a:pPr>
            <a:r>
              <a:rPr lang="nl-NL" sz="2000" b="1" dirty="0">
                <a:solidFill>
                  <a:prstClr val="black"/>
                </a:solidFill>
                <a:latin typeface="Calibri"/>
              </a:rPr>
              <a:t>Alle onderdelen van Motor jachtvaren op </a:t>
            </a:r>
            <a:r>
              <a:rPr lang="nl-NL" sz="2000" b="1" dirty="0">
                <a:solidFill>
                  <a:srgbClr val="1F497D"/>
                </a:solidFill>
                <a:latin typeface="Calibri"/>
              </a:rPr>
              <a:t>non tidal water</a:t>
            </a:r>
            <a:r>
              <a:rPr lang="nl-NL" sz="2000" b="1" dirty="0">
                <a:solidFill>
                  <a:prstClr val="black"/>
                </a:solidFill>
                <a:latin typeface="Calibri"/>
              </a:rPr>
              <a:t>.</a:t>
            </a:r>
          </a:p>
          <a:p>
            <a:pPr algn="l" fontAlgn="auto">
              <a:spcBef>
                <a:spcPct val="20000"/>
              </a:spcBef>
              <a:spcAft>
                <a:spcPts val="0"/>
              </a:spcAft>
            </a:pPr>
            <a:r>
              <a:rPr lang="nl-NL" sz="2000" b="1" dirty="0">
                <a:solidFill>
                  <a:prstClr val="black"/>
                </a:solidFill>
                <a:latin typeface="Calibri"/>
              </a:rPr>
              <a:t>Hiermee zijn al veel onderdelen Jachtzeilen onder gebracht.</a:t>
            </a:r>
          </a:p>
        </p:txBody>
      </p:sp>
    </p:spTree>
    <p:extLst>
      <p:ext uri="{BB962C8B-B14F-4D97-AF65-F5344CB8AC3E}">
        <p14:creationId xmlns:p14="http://schemas.microsoft.com/office/powerpoint/2010/main" val="11307871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Autofit/>
          </a:bodyPr>
          <a:lstStyle/>
          <a:p>
            <a:pPr algn="l"/>
            <a:endParaRPr lang="nl-NL" sz="2000" b="1" dirty="0">
              <a:solidFill>
                <a:schemeClr val="tx1"/>
              </a:solidFill>
            </a:endParaRPr>
          </a:p>
          <a:p>
            <a:pPr algn="l"/>
            <a:endParaRPr lang="nl-NL" sz="2000" b="1" dirty="0" smtClean="0">
              <a:solidFill>
                <a:schemeClr val="tx1"/>
              </a:solidFill>
            </a:endParaRPr>
          </a:p>
          <a:p>
            <a:pPr algn="l"/>
            <a:endParaRPr lang="nl-NL" sz="2000" b="1" dirty="0">
              <a:solidFill>
                <a:schemeClr val="tx1"/>
              </a:solidFill>
            </a:endParaRPr>
          </a:p>
          <a:p>
            <a:pPr algn="l"/>
            <a:r>
              <a:rPr lang="nl-NL" sz="2000" b="1" dirty="0" smtClean="0">
                <a:solidFill>
                  <a:schemeClr val="tx1"/>
                </a:solidFill>
              </a:rPr>
              <a:t>Module Z (‘</a:t>
            </a:r>
            <a:r>
              <a:rPr lang="nl-NL" sz="2000" b="1" dirty="0" err="1" smtClean="0">
                <a:solidFill>
                  <a:schemeClr val="tx1"/>
                </a:solidFill>
              </a:rPr>
              <a:t>zeil’blok</a:t>
            </a:r>
            <a:r>
              <a:rPr lang="nl-NL" sz="2000" b="1" dirty="0">
                <a:solidFill>
                  <a:schemeClr val="tx1"/>
                </a:solidFill>
              </a:rPr>
              <a:t>)</a:t>
            </a:r>
          </a:p>
          <a:p>
            <a:pPr algn="l"/>
            <a:endParaRPr lang="nl-NL" sz="2000" b="1" dirty="0" smtClean="0">
              <a:solidFill>
                <a:schemeClr val="tx1"/>
              </a:solidFill>
            </a:endParaRPr>
          </a:p>
          <a:p>
            <a:pPr algn="l"/>
            <a:r>
              <a:rPr lang="nl-NL" sz="2000" b="1" dirty="0" smtClean="0">
                <a:solidFill>
                  <a:schemeClr val="tx1"/>
                </a:solidFill>
              </a:rPr>
              <a:t>Wat </a:t>
            </a:r>
            <a:r>
              <a:rPr lang="nl-NL" sz="2000" b="1" dirty="0">
                <a:solidFill>
                  <a:schemeClr val="tx1"/>
                </a:solidFill>
              </a:rPr>
              <a:t>moet een jachtzeiler aanvullend op module </a:t>
            </a:r>
            <a:r>
              <a:rPr lang="nl-NL" sz="2000" b="1" dirty="0" smtClean="0">
                <a:solidFill>
                  <a:schemeClr val="tx1"/>
                </a:solidFill>
              </a:rPr>
              <a:t>M </a:t>
            </a:r>
            <a:r>
              <a:rPr lang="nl-NL" sz="2000" b="1" dirty="0">
                <a:solidFill>
                  <a:schemeClr val="tx1"/>
                </a:solidFill>
              </a:rPr>
              <a:t>nog doen voor het programma Jachtzeilen </a:t>
            </a:r>
            <a:r>
              <a:rPr lang="nl-NL" sz="2000" b="1" dirty="0">
                <a:solidFill>
                  <a:schemeClr val="tx2"/>
                </a:solidFill>
              </a:rPr>
              <a:t>non </a:t>
            </a:r>
            <a:r>
              <a:rPr lang="nl-NL" sz="2000" b="1" dirty="0" smtClean="0">
                <a:solidFill>
                  <a:schemeClr val="tx2"/>
                </a:solidFill>
              </a:rPr>
              <a:t>tidal</a:t>
            </a:r>
            <a:r>
              <a:rPr lang="nl-NL" sz="2000" b="1" dirty="0" smtClean="0">
                <a:solidFill>
                  <a:schemeClr val="tx1"/>
                </a:solidFill>
              </a:rPr>
              <a:t>?</a:t>
            </a:r>
            <a:endParaRPr lang="nl-NL" sz="2000" b="1" dirty="0">
              <a:solidFill>
                <a:schemeClr val="tx1"/>
              </a:solidFill>
            </a:endParaRPr>
          </a:p>
          <a:p>
            <a:pPr algn="l"/>
            <a:endParaRPr lang="nl-NL" sz="2000" b="1" dirty="0">
              <a:solidFill>
                <a:schemeClr val="tx1"/>
              </a:solidFill>
            </a:endParaRPr>
          </a:p>
        </p:txBody>
      </p:sp>
    </p:spTree>
    <p:extLst>
      <p:ext uri="{BB962C8B-B14F-4D97-AF65-F5344CB8AC3E}">
        <p14:creationId xmlns:p14="http://schemas.microsoft.com/office/powerpoint/2010/main" val="9932294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r>
              <a:rPr lang="nl-NL" sz="2000" b="1" dirty="0" smtClean="0">
                <a:solidFill>
                  <a:schemeClr val="tx1"/>
                </a:solidFill>
              </a:rPr>
              <a:t>.</a:t>
            </a:r>
          </a:p>
          <a:p>
            <a:pPr algn="l"/>
            <a:endParaRPr lang="nl-NL" sz="2000" b="1" dirty="0">
              <a:solidFill>
                <a:schemeClr val="tx1"/>
              </a:solidFill>
            </a:endParaRPr>
          </a:p>
          <a:p>
            <a:pPr algn="l"/>
            <a:endParaRPr lang="nl-NL" sz="2000" b="1" dirty="0" smtClean="0">
              <a:solidFill>
                <a:schemeClr val="tx1"/>
              </a:solidFill>
            </a:endParaRPr>
          </a:p>
          <a:p>
            <a:pPr algn="l"/>
            <a:endParaRPr lang="nl-NL" sz="2000" b="1" dirty="0">
              <a:solidFill>
                <a:schemeClr val="tx1"/>
              </a:solidFill>
            </a:endParaRPr>
          </a:p>
          <a:p>
            <a:pPr algn="l"/>
            <a:endParaRPr lang="nl-NL" sz="2000" b="1" dirty="0" smtClean="0">
              <a:solidFill>
                <a:schemeClr val="tx1"/>
              </a:solidFill>
            </a:endParaRPr>
          </a:p>
          <a:p>
            <a:pPr algn="l"/>
            <a:r>
              <a:rPr lang="nl-NL" sz="2000" b="1" dirty="0" smtClean="0">
                <a:solidFill>
                  <a:schemeClr val="tx1"/>
                </a:solidFill>
              </a:rPr>
              <a:t>                                                      Module Z (‘zeilblok’)</a:t>
            </a:r>
            <a:endParaRPr lang="nl-NL" sz="2000" b="1"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1628800"/>
            <a:ext cx="7358318"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971600" y="3068960"/>
            <a:ext cx="6408712" cy="1138773"/>
          </a:xfrm>
          <a:prstGeom prst="rect">
            <a:avLst/>
          </a:prstGeom>
        </p:spPr>
        <p:txBody>
          <a:bodyPr wrap="square">
            <a:spAutoFit/>
          </a:bodyPr>
          <a:lstStyle/>
          <a:p>
            <a:pPr algn="l" fontAlgn="auto">
              <a:spcBef>
                <a:spcPct val="20000"/>
              </a:spcBef>
              <a:spcAft>
                <a:spcPts val="0"/>
              </a:spcAft>
            </a:pPr>
            <a:endParaRPr lang="nl-NL" sz="2000" b="1" dirty="0">
              <a:solidFill>
                <a:prstClr val="black"/>
              </a:solidFill>
              <a:latin typeface="Calibri"/>
            </a:endParaRPr>
          </a:p>
          <a:p>
            <a:pPr algn="l" fontAlgn="auto">
              <a:spcBef>
                <a:spcPct val="20000"/>
              </a:spcBef>
              <a:spcAft>
                <a:spcPts val="0"/>
              </a:spcAft>
            </a:pPr>
            <a:r>
              <a:rPr lang="nl-NL" sz="2000" b="1" dirty="0">
                <a:solidFill>
                  <a:prstClr val="black"/>
                </a:solidFill>
                <a:latin typeface="Calibri"/>
              </a:rPr>
              <a:t>Module M (‘</a:t>
            </a:r>
            <a:r>
              <a:rPr lang="nl-NL" sz="2000" b="1" dirty="0" err="1">
                <a:solidFill>
                  <a:prstClr val="black"/>
                </a:solidFill>
                <a:latin typeface="Calibri"/>
              </a:rPr>
              <a:t>motor’blok</a:t>
            </a:r>
            <a:r>
              <a:rPr lang="nl-NL" sz="2000" b="1" dirty="0" smtClean="0">
                <a:solidFill>
                  <a:prstClr val="black"/>
                </a:solidFill>
                <a:latin typeface="Calibri"/>
              </a:rPr>
              <a:t>)</a:t>
            </a:r>
          </a:p>
          <a:p>
            <a:pPr algn="l" fontAlgn="auto">
              <a:spcBef>
                <a:spcPct val="20000"/>
              </a:spcBef>
              <a:spcAft>
                <a:spcPts val="0"/>
              </a:spcAft>
            </a:pPr>
            <a:endParaRPr lang="nl-NL" sz="2000" b="1" dirty="0">
              <a:solidFill>
                <a:prstClr val="black"/>
              </a:solidFill>
              <a:latin typeface="Calibri"/>
            </a:endParaRPr>
          </a:p>
        </p:txBody>
      </p:sp>
    </p:spTree>
    <p:extLst>
      <p:ext uri="{BB962C8B-B14F-4D97-AF65-F5344CB8AC3E}">
        <p14:creationId xmlns:p14="http://schemas.microsoft.com/office/powerpoint/2010/main" val="34726477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endParaRPr lang="nl-NL" sz="2000" b="1" dirty="0">
              <a:solidFill>
                <a:schemeClr val="tx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57" y="1580644"/>
            <a:ext cx="8220075" cy="401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echte verbindingslijn met pijl 5"/>
          <p:cNvCxnSpPr/>
          <p:nvPr/>
        </p:nvCxnSpPr>
        <p:spPr>
          <a:xfrm>
            <a:off x="4427984" y="5049180"/>
            <a:ext cx="20882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1264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Autofit/>
          </a:bodyPr>
          <a:lstStyle/>
          <a:p>
            <a:pPr algn="l"/>
            <a:endParaRPr lang="nl-NL" sz="2000" b="1" dirty="0" smtClean="0">
              <a:solidFill>
                <a:schemeClr val="tx1"/>
              </a:solidFill>
            </a:endParaRPr>
          </a:p>
          <a:p>
            <a:pPr algn="l"/>
            <a:endParaRPr lang="nl-NL" sz="2000" b="1" dirty="0">
              <a:solidFill>
                <a:schemeClr val="tx1"/>
              </a:solidFill>
            </a:endParaRPr>
          </a:p>
          <a:p>
            <a:pPr algn="l"/>
            <a:r>
              <a:rPr lang="nl-NL" sz="2000" b="1" dirty="0">
                <a:solidFill>
                  <a:schemeClr val="tx1"/>
                </a:solidFill>
              </a:rPr>
              <a:t>Module </a:t>
            </a:r>
            <a:r>
              <a:rPr lang="nl-NL" sz="2000" b="1" dirty="0" smtClean="0">
                <a:solidFill>
                  <a:schemeClr val="tx1"/>
                </a:solidFill>
              </a:rPr>
              <a:t>TM (‘tidal’ </a:t>
            </a:r>
            <a:r>
              <a:rPr lang="nl-NL" sz="2000" b="1" dirty="0">
                <a:solidFill>
                  <a:schemeClr val="tx1"/>
                </a:solidFill>
              </a:rPr>
              <a:t>blok)</a:t>
            </a:r>
          </a:p>
          <a:p>
            <a:pPr algn="l"/>
            <a:endParaRPr lang="nl-NL" sz="2000" b="1" dirty="0" smtClean="0">
              <a:solidFill>
                <a:schemeClr val="tx1"/>
              </a:solidFill>
            </a:endParaRPr>
          </a:p>
          <a:p>
            <a:pPr algn="l"/>
            <a:r>
              <a:rPr lang="nl-NL" sz="2000" b="1" dirty="0" smtClean="0">
                <a:solidFill>
                  <a:schemeClr val="tx1"/>
                </a:solidFill>
              </a:rPr>
              <a:t>Wat </a:t>
            </a:r>
            <a:r>
              <a:rPr lang="nl-NL" sz="2000" b="1" dirty="0">
                <a:solidFill>
                  <a:schemeClr val="tx1"/>
                </a:solidFill>
              </a:rPr>
              <a:t>moet een </a:t>
            </a:r>
            <a:r>
              <a:rPr lang="nl-NL" sz="2000" b="1" dirty="0" smtClean="0">
                <a:solidFill>
                  <a:schemeClr val="tx1"/>
                </a:solidFill>
              </a:rPr>
              <a:t>Motorjacht vaarder </a:t>
            </a:r>
            <a:r>
              <a:rPr lang="nl-NL" sz="2000" b="1" dirty="0" smtClean="0">
                <a:solidFill>
                  <a:schemeClr val="tx2"/>
                </a:solidFill>
              </a:rPr>
              <a:t>non tidal </a:t>
            </a:r>
            <a:r>
              <a:rPr lang="nl-NL" sz="2000" b="1" dirty="0" smtClean="0">
                <a:solidFill>
                  <a:schemeClr val="tx1"/>
                </a:solidFill>
              </a:rPr>
              <a:t>nog </a:t>
            </a:r>
            <a:r>
              <a:rPr lang="nl-NL" sz="2000" b="1" dirty="0">
                <a:solidFill>
                  <a:schemeClr val="tx1"/>
                </a:solidFill>
              </a:rPr>
              <a:t>doen om op </a:t>
            </a:r>
            <a:r>
              <a:rPr lang="nl-NL" sz="2000" b="1" dirty="0">
                <a:solidFill>
                  <a:schemeClr val="accent1"/>
                </a:solidFill>
              </a:rPr>
              <a:t>tidal</a:t>
            </a:r>
            <a:r>
              <a:rPr lang="nl-NL" sz="2000" b="1" dirty="0">
                <a:solidFill>
                  <a:schemeClr val="tx1"/>
                </a:solidFill>
              </a:rPr>
              <a:t> water te kunnen varen?</a:t>
            </a:r>
          </a:p>
        </p:txBody>
      </p:sp>
    </p:spTree>
    <p:extLst>
      <p:ext uri="{BB962C8B-B14F-4D97-AF65-F5344CB8AC3E}">
        <p14:creationId xmlns:p14="http://schemas.microsoft.com/office/powerpoint/2010/main" val="10239031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Autofit/>
          </a:bodyPr>
          <a:lstStyle/>
          <a:p>
            <a:pPr algn="l"/>
            <a:endParaRPr lang="nl-NL" sz="2000" b="1" dirty="0" smtClean="0">
              <a:solidFill>
                <a:schemeClr val="tx1"/>
              </a:solidFill>
            </a:endParaRPr>
          </a:p>
          <a:p>
            <a:pPr algn="l"/>
            <a:endParaRPr lang="nl-NL" sz="2000" b="1" dirty="0">
              <a:solidFill>
                <a:schemeClr val="tx1"/>
              </a:solidFill>
            </a:endParaRPr>
          </a:p>
          <a:p>
            <a:pPr algn="l"/>
            <a:r>
              <a:rPr lang="nl-NL" sz="2000" b="1" dirty="0">
                <a:solidFill>
                  <a:schemeClr val="tx1"/>
                </a:solidFill>
              </a:rPr>
              <a:t>Module </a:t>
            </a:r>
            <a:r>
              <a:rPr lang="nl-NL" sz="2000" b="1" dirty="0" smtClean="0">
                <a:solidFill>
                  <a:schemeClr val="tx1"/>
                </a:solidFill>
              </a:rPr>
              <a:t>TZ (‘tidal’ </a:t>
            </a:r>
            <a:r>
              <a:rPr lang="nl-NL" sz="2000" b="1" dirty="0">
                <a:solidFill>
                  <a:schemeClr val="tx1"/>
                </a:solidFill>
              </a:rPr>
              <a:t>blok)</a:t>
            </a:r>
          </a:p>
          <a:p>
            <a:pPr algn="l"/>
            <a:endParaRPr lang="nl-NL" sz="2000" b="1" dirty="0" smtClean="0">
              <a:solidFill>
                <a:schemeClr val="tx1"/>
              </a:solidFill>
            </a:endParaRPr>
          </a:p>
          <a:p>
            <a:pPr algn="l"/>
            <a:r>
              <a:rPr lang="nl-NL" sz="2000" b="1" dirty="0" smtClean="0">
                <a:solidFill>
                  <a:schemeClr val="tx1"/>
                </a:solidFill>
              </a:rPr>
              <a:t>Wat </a:t>
            </a:r>
            <a:r>
              <a:rPr lang="nl-NL" sz="2000" b="1" dirty="0">
                <a:solidFill>
                  <a:schemeClr val="tx1"/>
                </a:solidFill>
              </a:rPr>
              <a:t>moet een </a:t>
            </a:r>
            <a:r>
              <a:rPr lang="nl-NL" sz="2000" b="1" dirty="0" smtClean="0">
                <a:solidFill>
                  <a:schemeClr val="tx1"/>
                </a:solidFill>
              </a:rPr>
              <a:t>Zeiljacht vaarder </a:t>
            </a:r>
            <a:r>
              <a:rPr lang="nl-NL" sz="2000" b="1" dirty="0" smtClean="0">
                <a:solidFill>
                  <a:schemeClr val="tx2"/>
                </a:solidFill>
              </a:rPr>
              <a:t>non tidal </a:t>
            </a:r>
            <a:r>
              <a:rPr lang="nl-NL" sz="2000" b="1" dirty="0" smtClean="0">
                <a:solidFill>
                  <a:schemeClr val="tx1"/>
                </a:solidFill>
              </a:rPr>
              <a:t>nog </a:t>
            </a:r>
            <a:r>
              <a:rPr lang="nl-NL" sz="2000" b="1" dirty="0">
                <a:solidFill>
                  <a:schemeClr val="tx1"/>
                </a:solidFill>
              </a:rPr>
              <a:t>doen om op </a:t>
            </a:r>
            <a:r>
              <a:rPr lang="nl-NL" sz="2000" b="1" dirty="0">
                <a:solidFill>
                  <a:schemeClr val="accent1"/>
                </a:solidFill>
              </a:rPr>
              <a:t>tidal</a:t>
            </a:r>
            <a:r>
              <a:rPr lang="nl-NL" sz="2000" b="1" dirty="0">
                <a:solidFill>
                  <a:schemeClr val="tx1"/>
                </a:solidFill>
              </a:rPr>
              <a:t> water te kunnen varen?</a:t>
            </a:r>
          </a:p>
        </p:txBody>
      </p:sp>
    </p:spTree>
    <p:extLst>
      <p:ext uri="{BB962C8B-B14F-4D97-AF65-F5344CB8AC3E}">
        <p14:creationId xmlns:p14="http://schemas.microsoft.com/office/powerpoint/2010/main" val="8238692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971600" y="1628800"/>
            <a:ext cx="7272808" cy="3937992"/>
          </a:xfrm>
        </p:spPr>
        <p:txBody>
          <a:bodyPr>
            <a:normAutofit/>
          </a:bodyPr>
          <a:lstStyle/>
          <a:p>
            <a:pPr algn="l"/>
            <a:endParaRPr lang="nl-NL" sz="2000" b="1" dirty="0">
              <a:solidFill>
                <a:schemeClr val="tx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57" y="1580644"/>
            <a:ext cx="8220075" cy="401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echte verbindingslijn met pijl 5"/>
          <p:cNvCxnSpPr/>
          <p:nvPr/>
        </p:nvCxnSpPr>
        <p:spPr>
          <a:xfrm>
            <a:off x="4427984" y="5049180"/>
            <a:ext cx="20882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2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Voorstel nieuwe structuur</a:t>
            </a:r>
            <a:endParaRPr lang="nl-NL" dirty="0"/>
          </a:p>
        </p:txBody>
      </p:sp>
      <p:graphicFrame>
        <p:nvGraphicFramePr>
          <p:cNvPr id="4" name="Diagram 3"/>
          <p:cNvGraphicFramePr/>
          <p:nvPr>
            <p:extLst>
              <p:ext uri="{D42A27DB-BD31-4B8C-83A1-F6EECF244321}">
                <p14:modId xmlns:p14="http://schemas.microsoft.com/office/powerpoint/2010/main" val="2955670675"/>
              </p:ext>
            </p:extLst>
          </p:nvPr>
        </p:nvGraphicFramePr>
        <p:xfrm>
          <a:off x="0" y="1355101"/>
          <a:ext cx="9144000" cy="541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hthoek 2"/>
          <p:cNvSpPr/>
          <p:nvPr/>
        </p:nvSpPr>
        <p:spPr>
          <a:xfrm>
            <a:off x="1661748" y="2581275"/>
            <a:ext cx="7306407" cy="48724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5" name="Rechthoek 4"/>
          <p:cNvSpPr/>
          <p:nvPr/>
        </p:nvSpPr>
        <p:spPr>
          <a:xfrm>
            <a:off x="247650" y="2581275"/>
            <a:ext cx="8896353" cy="427672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6" name="Rechthoek 5"/>
          <p:cNvSpPr/>
          <p:nvPr/>
        </p:nvSpPr>
        <p:spPr>
          <a:xfrm>
            <a:off x="5697414" y="1186965"/>
            <a:ext cx="1389185" cy="122286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
        <p:nvSpPr>
          <p:cNvPr id="7" name="Rechthoek 6"/>
          <p:cNvSpPr/>
          <p:nvPr/>
        </p:nvSpPr>
        <p:spPr>
          <a:xfrm>
            <a:off x="1" y="2326303"/>
            <a:ext cx="314325" cy="1921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398" tIns="51199" rIns="102398" bIns="51199" rtlCol="0" anchor="ctr"/>
          <a:lstStyle/>
          <a:p>
            <a:pPr fontAlgn="auto">
              <a:spcBef>
                <a:spcPts val="0"/>
              </a:spcBef>
              <a:spcAft>
                <a:spcPts val="0"/>
              </a:spcAft>
            </a:pPr>
            <a:endParaRPr lang="nl-NL" sz="2000">
              <a:solidFill>
                <a:prstClr val="white"/>
              </a:solidFill>
            </a:endParaRPr>
          </a:p>
        </p:txBody>
      </p:sp>
    </p:spTree>
    <p:extLst>
      <p:ext uri="{BB962C8B-B14F-4D97-AF65-F5344CB8AC3E}">
        <p14:creationId xmlns:p14="http://schemas.microsoft.com/office/powerpoint/2010/main" val="39405333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4320480"/>
          </a:xfrm>
        </p:spPr>
        <p:txBody>
          <a:bodyPr>
            <a:noAutofit/>
          </a:bodyPr>
          <a:lstStyle/>
          <a:p>
            <a:pPr algn="l"/>
            <a:r>
              <a:rPr lang="nl-NL" sz="2000" b="1" dirty="0">
                <a:solidFill>
                  <a:schemeClr val="tx1"/>
                </a:solidFill>
              </a:rPr>
              <a:t>Module </a:t>
            </a:r>
            <a:r>
              <a:rPr lang="nl-NL" sz="2000" b="1" dirty="0" smtClean="0">
                <a:solidFill>
                  <a:schemeClr val="tx1"/>
                </a:solidFill>
              </a:rPr>
              <a:t>M (‘</a:t>
            </a:r>
            <a:r>
              <a:rPr lang="nl-NL" sz="2000" b="1" dirty="0" err="1" smtClean="0">
                <a:solidFill>
                  <a:schemeClr val="tx1"/>
                </a:solidFill>
              </a:rPr>
              <a:t>motor’blok</a:t>
            </a:r>
            <a:r>
              <a:rPr lang="nl-NL" sz="2000" b="1" dirty="0">
                <a:solidFill>
                  <a:schemeClr val="tx1"/>
                </a:solidFill>
              </a:rPr>
              <a:t>)</a:t>
            </a:r>
          </a:p>
          <a:p>
            <a:pPr algn="l"/>
            <a:r>
              <a:rPr lang="nl-NL" sz="2000" b="1" dirty="0">
                <a:solidFill>
                  <a:schemeClr val="tx1"/>
                </a:solidFill>
              </a:rPr>
              <a:t>Alle onderdelen van motor jachtvaren op non tidal water.</a:t>
            </a:r>
          </a:p>
          <a:p>
            <a:pPr algn="l"/>
            <a:r>
              <a:rPr lang="nl-NL" sz="2000" b="1" dirty="0">
                <a:solidFill>
                  <a:schemeClr val="tx1"/>
                </a:solidFill>
              </a:rPr>
              <a:t>Hiermee zijn al veel onderdelen Jachtzeilen onder gebracht.</a:t>
            </a:r>
          </a:p>
          <a:p>
            <a:pPr algn="l"/>
            <a:endParaRPr lang="nl-NL" sz="2000" b="1" dirty="0">
              <a:solidFill>
                <a:schemeClr val="tx1"/>
              </a:solidFill>
            </a:endParaRPr>
          </a:p>
          <a:p>
            <a:pPr algn="l"/>
            <a:r>
              <a:rPr lang="nl-NL" sz="2000" b="1" dirty="0">
                <a:solidFill>
                  <a:schemeClr val="tx1"/>
                </a:solidFill>
              </a:rPr>
              <a:t>Module </a:t>
            </a:r>
            <a:r>
              <a:rPr lang="nl-NL" sz="2000" b="1" dirty="0" smtClean="0">
                <a:solidFill>
                  <a:schemeClr val="tx1"/>
                </a:solidFill>
              </a:rPr>
              <a:t>Z (‘</a:t>
            </a:r>
            <a:r>
              <a:rPr lang="nl-NL" sz="2000" b="1" dirty="0" err="1" smtClean="0">
                <a:solidFill>
                  <a:schemeClr val="tx1"/>
                </a:solidFill>
              </a:rPr>
              <a:t>zeil’blok</a:t>
            </a:r>
            <a:r>
              <a:rPr lang="nl-NL" sz="2000" b="1" dirty="0">
                <a:solidFill>
                  <a:schemeClr val="tx1"/>
                </a:solidFill>
              </a:rPr>
              <a:t>)</a:t>
            </a:r>
          </a:p>
          <a:p>
            <a:pPr algn="l"/>
            <a:r>
              <a:rPr lang="nl-NL" sz="2000" b="1" dirty="0">
                <a:solidFill>
                  <a:schemeClr val="tx1"/>
                </a:solidFill>
              </a:rPr>
              <a:t>Wat moet een jachtzeiler aanvullend op module A nog doen voor het programma Jachtzeilen non </a:t>
            </a:r>
            <a:r>
              <a:rPr lang="nl-NL" sz="2000" b="1" dirty="0" smtClean="0">
                <a:solidFill>
                  <a:schemeClr val="tx1"/>
                </a:solidFill>
              </a:rPr>
              <a:t>tidal?</a:t>
            </a:r>
            <a:endParaRPr lang="nl-NL" sz="2000" b="1" dirty="0">
              <a:solidFill>
                <a:schemeClr val="tx1"/>
              </a:solidFill>
            </a:endParaRPr>
          </a:p>
          <a:p>
            <a:pPr algn="l"/>
            <a:endParaRPr lang="nl-NL" sz="2000" b="1" dirty="0">
              <a:solidFill>
                <a:schemeClr val="tx1"/>
              </a:solidFill>
            </a:endParaRPr>
          </a:p>
          <a:p>
            <a:pPr algn="l"/>
            <a:r>
              <a:rPr lang="nl-NL" sz="2000" b="1" dirty="0">
                <a:solidFill>
                  <a:schemeClr val="tx1"/>
                </a:solidFill>
              </a:rPr>
              <a:t>Module </a:t>
            </a:r>
            <a:r>
              <a:rPr lang="nl-NL" sz="2000" b="1" dirty="0" smtClean="0">
                <a:solidFill>
                  <a:schemeClr val="tx1"/>
                </a:solidFill>
              </a:rPr>
              <a:t>TM/ TZ (‘tidal’ </a:t>
            </a:r>
            <a:r>
              <a:rPr lang="nl-NL" sz="2000" b="1" dirty="0">
                <a:solidFill>
                  <a:schemeClr val="tx1"/>
                </a:solidFill>
              </a:rPr>
              <a:t>blok)</a:t>
            </a:r>
          </a:p>
          <a:p>
            <a:pPr algn="l"/>
            <a:r>
              <a:rPr lang="nl-NL" sz="2000" b="1" dirty="0">
                <a:solidFill>
                  <a:schemeClr val="tx1"/>
                </a:solidFill>
              </a:rPr>
              <a:t>Wat moet een motorjacht en zeiljachtvaarder </a:t>
            </a:r>
            <a:r>
              <a:rPr lang="nl-NL" sz="2000" b="1" dirty="0" smtClean="0">
                <a:solidFill>
                  <a:schemeClr val="tx1"/>
                </a:solidFill>
              </a:rPr>
              <a:t>non tidal nog </a:t>
            </a:r>
            <a:r>
              <a:rPr lang="nl-NL" sz="2000" b="1" dirty="0">
                <a:solidFill>
                  <a:schemeClr val="tx1"/>
                </a:solidFill>
              </a:rPr>
              <a:t>doen om op tidal water te kunnen varen?</a:t>
            </a:r>
          </a:p>
        </p:txBody>
      </p:sp>
    </p:spTree>
    <p:extLst>
      <p:ext uri="{BB962C8B-B14F-4D97-AF65-F5344CB8AC3E}">
        <p14:creationId xmlns:p14="http://schemas.microsoft.com/office/powerpoint/2010/main" val="15858234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864095"/>
          </a:xfrm>
        </p:spPr>
        <p:txBody>
          <a:bodyPr>
            <a:normAutofit fontScale="90000"/>
          </a:bodyPr>
          <a:lstStyle/>
          <a:p>
            <a:pPr algn="l"/>
            <a:r>
              <a:rPr lang="nl-NL" dirty="0" smtClean="0"/>
              <a:t>                     </a:t>
            </a:r>
            <a:br>
              <a:rPr lang="nl-NL" dirty="0" smtClean="0"/>
            </a:br>
            <a:r>
              <a:rPr lang="nl-NL" dirty="0" smtClean="0"/>
              <a:t>                         Jachtvaren</a:t>
            </a:r>
            <a:br>
              <a:rPr lang="nl-NL" dirty="0" smtClean="0"/>
            </a:b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a:t>
            </a:r>
            <a:endParaRPr lang="nl-NL" sz="2000" b="1" dirty="0">
              <a:solidFill>
                <a:schemeClr val="tx1"/>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149063905"/>
              </p:ext>
            </p:extLst>
          </p:nvPr>
        </p:nvGraphicFramePr>
        <p:xfrm>
          <a:off x="1259632" y="1700808"/>
          <a:ext cx="6408712" cy="3925824"/>
        </p:xfrm>
        <a:graphic>
          <a:graphicData uri="http://schemas.openxmlformats.org/drawingml/2006/table">
            <a:tbl>
              <a:tblPr firstRow="1" firstCol="1" bandRow="1"/>
              <a:tblGrid>
                <a:gridCol w="1454840"/>
                <a:gridCol w="921424"/>
                <a:gridCol w="288032"/>
                <a:gridCol w="1080120"/>
                <a:gridCol w="216024"/>
                <a:gridCol w="936104"/>
                <a:gridCol w="360040"/>
                <a:gridCol w="864096"/>
                <a:gridCol w="288032"/>
              </a:tblGrid>
              <a:tr h="909448">
                <a:tc>
                  <a:txBody>
                    <a:bodyPr/>
                    <a:lstStyle/>
                    <a:p>
                      <a:pPr>
                        <a:lnSpc>
                          <a:spcPct val="115000"/>
                        </a:lnSpc>
                        <a:spcAft>
                          <a:spcPts val="0"/>
                        </a:spcAft>
                      </a:pPr>
                      <a:r>
                        <a:rPr lang="nl-NL" sz="1400" b="1" kern="1200" dirty="0">
                          <a:solidFill>
                            <a:schemeClr val="tx1"/>
                          </a:solidFill>
                          <a:latin typeface="+mn-lt"/>
                          <a:ea typeface="+mn-ea"/>
                          <a:cs typeface="+mn-cs"/>
                        </a:rPr>
                        <a:t>Diplomering</a:t>
                      </a:r>
                    </a:p>
                    <a:p>
                      <a:pPr>
                        <a:lnSpc>
                          <a:spcPct val="115000"/>
                        </a:lnSpc>
                        <a:spcAft>
                          <a:spcPts val="0"/>
                        </a:spcAft>
                      </a:pPr>
                      <a:r>
                        <a:rPr lang="nl-NL" sz="1400" b="1" kern="1200" dirty="0">
                          <a:solidFill>
                            <a:schemeClr val="tx1"/>
                          </a:solidFill>
                          <a:latin typeface="+mn-lt"/>
                          <a:ea typeface="+mn-ea"/>
                          <a:cs typeface="+mn-cs"/>
                        </a:rPr>
                        <a:t>Welke modules voor welk certificaat?</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400" b="1" i="0" u="none" strike="noStrike" kern="1200" cap="none" spc="0" normalizeH="0" baseline="0" noProof="0" dirty="0" smtClean="0">
                          <a:ln>
                            <a:noFill/>
                          </a:ln>
                          <a:solidFill>
                            <a:prstClr val="black"/>
                          </a:solidFill>
                          <a:effectLst/>
                          <a:uLnTx/>
                          <a:uFillTx/>
                          <a:latin typeface="+mn-lt"/>
                          <a:ea typeface="+mn-ea"/>
                          <a:cs typeface="+mn-cs"/>
                        </a:rPr>
                        <a:t>Motorjacht 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400" b="1" i="0" u="none" strike="noStrike" kern="1200" cap="none" spc="0" normalizeH="0" baseline="0" noProof="0" dirty="0" smtClean="0">
                          <a:ln>
                            <a:noFill/>
                          </a:ln>
                          <a:solidFill>
                            <a:prstClr val="black"/>
                          </a:solidFill>
                          <a:effectLst/>
                          <a:uLnTx/>
                          <a:uFillTx/>
                          <a:latin typeface="+mn-lt"/>
                          <a:ea typeface="+mn-ea"/>
                          <a:cs typeface="+mn-cs"/>
                        </a:rPr>
                        <a:t>non tidal</a:t>
                      </a:r>
                    </a:p>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a:lnSpc>
                          <a:spcPct val="115000"/>
                        </a:lnSpc>
                        <a:spcAft>
                          <a:spcPts val="0"/>
                        </a:spcAft>
                      </a:pPr>
                      <a:r>
                        <a:rPr lang="nl-NL" sz="1400" b="1" kern="1200" dirty="0" smtClean="0">
                          <a:solidFill>
                            <a:schemeClr val="tx1"/>
                          </a:solidFill>
                          <a:latin typeface="+mn-lt"/>
                          <a:ea typeface="+mn-ea"/>
                          <a:cs typeface="+mn-cs"/>
                        </a:rPr>
                        <a:t>Motorjacht varen </a:t>
                      </a:r>
                    </a:p>
                    <a:p>
                      <a:pPr>
                        <a:lnSpc>
                          <a:spcPct val="115000"/>
                        </a:lnSpc>
                        <a:spcAft>
                          <a:spcPts val="0"/>
                        </a:spcAft>
                      </a:pPr>
                      <a:r>
                        <a:rPr lang="nl-NL" sz="1400" b="1" kern="1200" dirty="0" smtClean="0">
                          <a:solidFill>
                            <a:schemeClr val="tx1"/>
                          </a:solidFill>
                          <a:latin typeface="+mn-lt"/>
                          <a:ea typeface="+mn-ea"/>
                          <a:cs typeface="+mn-cs"/>
                        </a:rPr>
                        <a:t>non tidal </a:t>
                      </a:r>
                    </a:p>
                    <a:p>
                      <a:pPr>
                        <a:lnSpc>
                          <a:spcPct val="115000"/>
                        </a:lnSpc>
                        <a:spcAft>
                          <a:spcPts val="0"/>
                        </a:spcAft>
                      </a:pPr>
                      <a:r>
                        <a:rPr lang="nl-NL" sz="1400" b="1" kern="1200" dirty="0" smtClean="0">
                          <a:solidFill>
                            <a:schemeClr val="tx1"/>
                          </a:solidFill>
                          <a:latin typeface="+mn-lt"/>
                          <a:ea typeface="+mn-ea"/>
                          <a:cs typeface="+mn-cs"/>
                        </a:rPr>
                        <a:t>en tidal</a:t>
                      </a: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400" b="1" i="0" u="none" strike="noStrike" kern="1200" cap="none" spc="0" normalizeH="0" baseline="0" noProof="0" dirty="0" smtClean="0">
                          <a:ln>
                            <a:noFill/>
                          </a:ln>
                          <a:solidFill>
                            <a:prstClr val="black"/>
                          </a:solidFill>
                          <a:effectLst/>
                          <a:uLnTx/>
                          <a:uFillTx/>
                          <a:latin typeface="+mn-lt"/>
                          <a:ea typeface="+mn-ea"/>
                          <a:cs typeface="+mn-cs"/>
                        </a:rPr>
                        <a:t>Zeiljacht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400" b="1" i="0" u="none" strike="noStrike" kern="1200" cap="none" spc="0" normalizeH="0" baseline="0" noProof="0" dirty="0" smtClean="0">
                          <a:ln>
                            <a:noFill/>
                          </a:ln>
                          <a:solidFill>
                            <a:prstClr val="black"/>
                          </a:solidFill>
                          <a:effectLst/>
                          <a:uLnTx/>
                          <a:uFillTx/>
                          <a:latin typeface="+mn-lt"/>
                          <a:ea typeface="+mn-ea"/>
                          <a:cs typeface="+mn-cs"/>
                        </a:rPr>
                        <a:t>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400" b="1" i="0" u="none" strike="noStrike" kern="1200" cap="none" spc="0" normalizeH="0" baseline="0" noProof="0" dirty="0" smtClean="0">
                          <a:ln>
                            <a:noFill/>
                          </a:ln>
                          <a:solidFill>
                            <a:prstClr val="black"/>
                          </a:solidFill>
                          <a:effectLst/>
                          <a:uLnTx/>
                          <a:uFillTx/>
                          <a:latin typeface="+mn-lt"/>
                          <a:ea typeface="+mn-ea"/>
                          <a:cs typeface="+mn-cs"/>
                        </a:rPr>
                        <a:t>non tidal</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400" b="1" kern="1200" dirty="0" smtClean="0">
                          <a:solidFill>
                            <a:schemeClr val="tx1"/>
                          </a:solidFill>
                          <a:latin typeface="+mn-lt"/>
                          <a:ea typeface="+mn-ea"/>
                          <a:cs typeface="+mn-cs"/>
                        </a:rPr>
                        <a:t>Zeiljacht</a:t>
                      </a:r>
                    </a:p>
                    <a:p>
                      <a:pPr>
                        <a:lnSpc>
                          <a:spcPct val="115000"/>
                        </a:lnSpc>
                        <a:spcAft>
                          <a:spcPts val="0"/>
                        </a:spcAft>
                      </a:pPr>
                      <a:r>
                        <a:rPr lang="nl-NL" sz="1400" b="1" kern="1200" dirty="0" smtClean="0">
                          <a:solidFill>
                            <a:schemeClr val="tx1"/>
                          </a:solidFill>
                          <a:latin typeface="+mn-lt"/>
                          <a:ea typeface="+mn-ea"/>
                          <a:cs typeface="+mn-cs"/>
                        </a:rPr>
                        <a:t>varen </a:t>
                      </a:r>
                    </a:p>
                    <a:p>
                      <a:pPr>
                        <a:lnSpc>
                          <a:spcPct val="115000"/>
                        </a:lnSpc>
                        <a:spcAft>
                          <a:spcPts val="0"/>
                        </a:spcAft>
                      </a:pPr>
                      <a:r>
                        <a:rPr lang="nl-NL" sz="1400" b="1" kern="1200" dirty="0" smtClean="0">
                          <a:solidFill>
                            <a:schemeClr val="tx1"/>
                          </a:solidFill>
                          <a:latin typeface="+mn-lt"/>
                          <a:ea typeface="+mn-ea"/>
                          <a:cs typeface="+mn-cs"/>
                        </a:rPr>
                        <a:t>non tidal </a:t>
                      </a:r>
                    </a:p>
                    <a:p>
                      <a:pPr>
                        <a:lnSpc>
                          <a:spcPct val="115000"/>
                        </a:lnSpc>
                        <a:spcAft>
                          <a:spcPts val="0"/>
                        </a:spcAft>
                      </a:pPr>
                      <a:r>
                        <a:rPr lang="nl-NL" sz="1400" b="1" kern="1200" dirty="0" smtClean="0">
                          <a:solidFill>
                            <a:schemeClr val="tx1"/>
                          </a:solidFill>
                          <a:latin typeface="+mn-lt"/>
                          <a:ea typeface="+mn-ea"/>
                          <a:cs typeface="+mn-cs"/>
                        </a:rPr>
                        <a:t>en tidal</a:t>
                      </a: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72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7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smtClean="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6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202630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lnSpc>
                <a:spcPct val="115000"/>
              </a:lnSpc>
              <a:spcBef>
                <a:spcPts val="0"/>
              </a:spcBef>
            </a:pPr>
            <a:r>
              <a:rPr lang="nl-NL" sz="2000" b="1" dirty="0" smtClean="0">
                <a:solidFill>
                  <a:prstClr val="black"/>
                </a:solidFill>
              </a:rPr>
              <a:t>Binnen de modules  M-----Z</a:t>
            </a:r>
          </a:p>
          <a:p>
            <a:pPr algn="l">
              <a:lnSpc>
                <a:spcPct val="115000"/>
              </a:lnSpc>
              <a:spcBef>
                <a:spcPts val="0"/>
              </a:spcBef>
            </a:pPr>
            <a:r>
              <a:rPr lang="nl-NL" sz="2000" b="1" dirty="0">
                <a:solidFill>
                  <a:prstClr val="black"/>
                </a:solidFill>
              </a:rPr>
              <a:t> </a:t>
            </a:r>
            <a:r>
              <a:rPr lang="nl-NL" sz="2000" b="1" dirty="0" smtClean="0">
                <a:solidFill>
                  <a:prstClr val="black"/>
                </a:solidFill>
              </a:rPr>
              <a:t>                                        TM-----TZ</a:t>
            </a:r>
          </a:p>
          <a:p>
            <a:pPr algn="l">
              <a:lnSpc>
                <a:spcPct val="115000"/>
              </a:lnSpc>
              <a:spcBef>
                <a:spcPts val="0"/>
              </a:spcBef>
            </a:pPr>
            <a:endParaRPr lang="nl-NL" sz="2000" b="1" dirty="0">
              <a:solidFill>
                <a:prstClr val="black"/>
              </a:solidFill>
            </a:endParaRPr>
          </a:p>
          <a:p>
            <a:pPr algn="l">
              <a:lnSpc>
                <a:spcPct val="115000"/>
              </a:lnSpc>
              <a:spcBef>
                <a:spcPts val="0"/>
              </a:spcBef>
            </a:pPr>
            <a:r>
              <a:rPr lang="nl-NL" sz="2000" b="1" dirty="0" smtClean="0">
                <a:solidFill>
                  <a:prstClr val="black"/>
                </a:solidFill>
              </a:rPr>
              <a:t>De niveaus</a:t>
            </a:r>
            <a:endParaRPr lang="nl-NL" sz="2800" dirty="0">
              <a:latin typeface="Arial"/>
            </a:endParaRPr>
          </a:p>
          <a:p>
            <a:pPr marL="342900" indent="-342900" algn="l">
              <a:lnSpc>
                <a:spcPct val="115000"/>
              </a:lnSpc>
              <a:spcBef>
                <a:spcPts val="0"/>
              </a:spcBef>
              <a:buFont typeface="Arial" panose="020B0604020202020204" pitchFamily="34" charset="0"/>
              <a:buChar char="•"/>
            </a:pPr>
            <a:r>
              <a:rPr lang="nl-NL" sz="2000" b="1" dirty="0">
                <a:solidFill>
                  <a:prstClr val="black"/>
                </a:solidFill>
              </a:rPr>
              <a:t>Basis - </a:t>
            </a:r>
            <a:r>
              <a:rPr lang="nl-NL" sz="2000" b="1" dirty="0" smtClean="0">
                <a:solidFill>
                  <a:prstClr val="black"/>
                </a:solidFill>
              </a:rPr>
              <a:t>                             I – Bemanningslid</a:t>
            </a:r>
          </a:p>
          <a:p>
            <a:pPr marL="342900" indent="-342900" algn="l">
              <a:lnSpc>
                <a:spcPct val="115000"/>
              </a:lnSpc>
              <a:spcBef>
                <a:spcPts val="0"/>
              </a:spcBef>
              <a:buFont typeface="Arial" panose="020B0604020202020204" pitchFamily="34" charset="0"/>
              <a:buChar char="•"/>
            </a:pPr>
            <a:r>
              <a:rPr lang="nl-NL" sz="2000" b="1" dirty="0" smtClean="0">
                <a:solidFill>
                  <a:prstClr val="black"/>
                </a:solidFill>
              </a:rPr>
              <a:t>Gevorderden </a:t>
            </a:r>
            <a:r>
              <a:rPr lang="nl-NL" sz="2000" b="1" dirty="0">
                <a:solidFill>
                  <a:prstClr val="black"/>
                </a:solidFill>
              </a:rPr>
              <a:t>- </a:t>
            </a:r>
            <a:r>
              <a:rPr lang="nl-NL" sz="2000" b="1" dirty="0" smtClean="0">
                <a:solidFill>
                  <a:prstClr val="black"/>
                </a:solidFill>
              </a:rPr>
              <a:t>             II – Dagschipper</a:t>
            </a:r>
            <a:endParaRPr lang="nl-NL" sz="2000" b="1" dirty="0">
              <a:solidFill>
                <a:prstClr val="black"/>
              </a:solidFill>
            </a:endParaRPr>
          </a:p>
          <a:p>
            <a:pPr marL="342900" indent="-342900" algn="l">
              <a:lnSpc>
                <a:spcPct val="115000"/>
              </a:lnSpc>
              <a:spcBef>
                <a:spcPts val="0"/>
              </a:spcBef>
              <a:buFont typeface="Arial" panose="020B0604020202020204" pitchFamily="34" charset="0"/>
              <a:buChar char="•"/>
            </a:pPr>
            <a:r>
              <a:rPr lang="nl-NL" sz="2000" b="1" dirty="0">
                <a:solidFill>
                  <a:prstClr val="black"/>
                </a:solidFill>
              </a:rPr>
              <a:t>Gevorderden plus - </a:t>
            </a:r>
            <a:r>
              <a:rPr lang="nl-NL" sz="2000" b="1" dirty="0" smtClean="0">
                <a:solidFill>
                  <a:prstClr val="black"/>
                </a:solidFill>
              </a:rPr>
              <a:t>   III </a:t>
            </a:r>
            <a:r>
              <a:rPr lang="nl-NL" sz="2000" b="1" dirty="0">
                <a:solidFill>
                  <a:prstClr val="black"/>
                </a:solidFill>
              </a:rPr>
              <a:t>– Schipper</a:t>
            </a:r>
          </a:p>
          <a:p>
            <a:pPr marL="342900" indent="-342900" algn="l">
              <a:lnSpc>
                <a:spcPct val="115000"/>
              </a:lnSpc>
              <a:spcBef>
                <a:spcPts val="0"/>
              </a:spcBef>
              <a:buFont typeface="Arial" panose="020B0604020202020204" pitchFamily="34" charset="0"/>
              <a:buChar char="•"/>
            </a:pPr>
            <a:r>
              <a:rPr lang="nl-NL" sz="2000" b="1" dirty="0">
                <a:solidFill>
                  <a:prstClr val="black"/>
                </a:solidFill>
              </a:rPr>
              <a:t>Instructeur - </a:t>
            </a:r>
            <a:r>
              <a:rPr lang="nl-NL" sz="2000" b="1" dirty="0" smtClean="0">
                <a:solidFill>
                  <a:prstClr val="black"/>
                </a:solidFill>
              </a:rPr>
              <a:t>               IV </a:t>
            </a:r>
            <a:r>
              <a:rPr lang="nl-NL" sz="2000" b="1" dirty="0">
                <a:solidFill>
                  <a:prstClr val="black"/>
                </a:solidFill>
              </a:rPr>
              <a:t>–</a:t>
            </a:r>
            <a:r>
              <a:rPr lang="nl-NL" sz="2000" b="1" dirty="0" smtClean="0">
                <a:solidFill>
                  <a:prstClr val="black"/>
                </a:solidFill>
              </a:rPr>
              <a:t> </a:t>
            </a:r>
            <a:r>
              <a:rPr lang="nl-NL" sz="2000" b="1" dirty="0">
                <a:solidFill>
                  <a:prstClr val="black"/>
                </a:solidFill>
              </a:rPr>
              <a:t>Jachtschipper</a:t>
            </a:r>
          </a:p>
          <a:p>
            <a:pPr algn="l">
              <a:lnSpc>
                <a:spcPct val="115000"/>
              </a:lnSpc>
              <a:spcBef>
                <a:spcPts val="0"/>
              </a:spcBef>
            </a:pPr>
            <a:endParaRPr lang="nl-NL" sz="2800" dirty="0">
              <a:latin typeface="Arial"/>
            </a:endParaRPr>
          </a:p>
          <a:p>
            <a:pPr lvl="0" algn="l"/>
            <a:endParaRPr lang="nl-NL" sz="2000" b="1" dirty="0">
              <a:solidFill>
                <a:prstClr val="black"/>
              </a:solidFill>
            </a:endParaRPr>
          </a:p>
          <a:p>
            <a:pPr algn="l"/>
            <a:endParaRPr lang="nl-NL" sz="2000" b="1" dirty="0">
              <a:solidFill>
                <a:schemeClr val="tx1"/>
              </a:solidFill>
            </a:endParaRPr>
          </a:p>
        </p:txBody>
      </p:sp>
    </p:spTree>
    <p:extLst>
      <p:ext uri="{BB962C8B-B14F-4D97-AF65-F5344CB8AC3E}">
        <p14:creationId xmlns:p14="http://schemas.microsoft.com/office/powerpoint/2010/main" val="19677563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1152128"/>
          </a:xfrm>
        </p:spPr>
        <p:txBody>
          <a:bodyPr>
            <a:normAutofit fontScale="90000"/>
          </a:bodyPr>
          <a:lstStyle/>
          <a:p>
            <a:pPr algn="l"/>
            <a:r>
              <a:rPr lang="nl-NL" dirty="0" smtClean="0"/>
              <a:t>                      Jachtvaren</a:t>
            </a:r>
            <a:br>
              <a:rPr lang="nl-NL" dirty="0" smtClean="0"/>
            </a:b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a:t>
            </a:r>
            <a:endParaRPr lang="nl-NL" sz="2000" b="1" dirty="0">
              <a:solidFill>
                <a:schemeClr val="tx1"/>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541508026"/>
              </p:ext>
            </p:extLst>
          </p:nvPr>
        </p:nvGraphicFramePr>
        <p:xfrm>
          <a:off x="1259632" y="1700808"/>
          <a:ext cx="6408712" cy="4248128"/>
        </p:xfrm>
        <a:graphic>
          <a:graphicData uri="http://schemas.openxmlformats.org/drawingml/2006/table">
            <a:tbl>
              <a:tblPr firstRow="1" firstCol="1" bandRow="1"/>
              <a:tblGrid>
                <a:gridCol w="1454840"/>
                <a:gridCol w="921424"/>
                <a:gridCol w="288032"/>
                <a:gridCol w="1080120"/>
                <a:gridCol w="216024"/>
                <a:gridCol w="936104"/>
                <a:gridCol w="360040"/>
                <a:gridCol w="864096"/>
                <a:gridCol w="288032"/>
              </a:tblGrid>
              <a:tr h="909448">
                <a:tc>
                  <a:txBody>
                    <a:bodyPr/>
                    <a:lstStyle/>
                    <a:p>
                      <a:pPr>
                        <a:lnSpc>
                          <a:spcPct val="115000"/>
                        </a:lnSpc>
                        <a:spcAft>
                          <a:spcPts val="0"/>
                        </a:spcAft>
                      </a:pPr>
                      <a:r>
                        <a:rPr lang="nl-NL" sz="1600" b="1" kern="1200" dirty="0">
                          <a:solidFill>
                            <a:schemeClr val="tx1"/>
                          </a:solidFill>
                          <a:latin typeface="+mn-lt"/>
                          <a:ea typeface="+mn-ea"/>
                          <a:cs typeface="+mn-cs"/>
                        </a:rPr>
                        <a:t>Diplomering</a:t>
                      </a:r>
                    </a:p>
                    <a:p>
                      <a:pPr>
                        <a:lnSpc>
                          <a:spcPct val="115000"/>
                        </a:lnSpc>
                        <a:spcAft>
                          <a:spcPts val="0"/>
                        </a:spcAft>
                      </a:pPr>
                      <a:r>
                        <a:rPr lang="nl-NL" sz="1600" b="1" kern="1200" dirty="0">
                          <a:solidFill>
                            <a:schemeClr val="tx1"/>
                          </a:solidFill>
                          <a:latin typeface="+mn-lt"/>
                          <a:ea typeface="+mn-ea"/>
                          <a:cs typeface="+mn-cs"/>
                        </a:rPr>
                        <a:t>Welke modules voor welk certificaat?</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Motorjacht 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non tidal</a:t>
                      </a: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a:lnSpc>
                          <a:spcPct val="115000"/>
                        </a:lnSpc>
                        <a:spcAft>
                          <a:spcPts val="0"/>
                        </a:spcAft>
                      </a:pPr>
                      <a:r>
                        <a:rPr lang="nl-NL" sz="1600" b="1" kern="1200" dirty="0" smtClean="0">
                          <a:solidFill>
                            <a:schemeClr val="tx1"/>
                          </a:solidFill>
                          <a:latin typeface="+mn-lt"/>
                          <a:ea typeface="+mn-ea"/>
                          <a:cs typeface="+mn-cs"/>
                        </a:rPr>
                        <a:t>Motorjacht varen </a:t>
                      </a:r>
                    </a:p>
                    <a:p>
                      <a:pPr>
                        <a:lnSpc>
                          <a:spcPct val="115000"/>
                        </a:lnSpc>
                        <a:spcAft>
                          <a:spcPts val="0"/>
                        </a:spcAft>
                      </a:pPr>
                      <a:r>
                        <a:rPr lang="nl-NL" sz="1600" b="1" kern="1200" dirty="0" smtClean="0">
                          <a:solidFill>
                            <a:schemeClr val="tx1"/>
                          </a:solidFill>
                          <a:latin typeface="+mn-lt"/>
                          <a:ea typeface="+mn-ea"/>
                          <a:cs typeface="+mn-cs"/>
                        </a:rPr>
                        <a:t>non tidal </a:t>
                      </a:r>
                    </a:p>
                    <a:p>
                      <a:pPr>
                        <a:lnSpc>
                          <a:spcPct val="115000"/>
                        </a:lnSpc>
                        <a:spcAft>
                          <a:spcPts val="0"/>
                        </a:spcAft>
                      </a:pPr>
                      <a:r>
                        <a:rPr lang="nl-NL" sz="1600" b="1" kern="1200" dirty="0" smtClean="0">
                          <a:solidFill>
                            <a:schemeClr val="tx1"/>
                          </a:solidFill>
                          <a:latin typeface="+mn-lt"/>
                          <a:ea typeface="+mn-ea"/>
                          <a:cs typeface="+mn-cs"/>
                        </a:rPr>
                        <a:t>en tidal</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Zeiljacht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non tidal</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600" b="1" kern="1200" dirty="0" smtClean="0">
                          <a:solidFill>
                            <a:schemeClr val="tx1"/>
                          </a:solidFill>
                          <a:latin typeface="+mn-lt"/>
                          <a:ea typeface="+mn-ea"/>
                          <a:cs typeface="+mn-cs"/>
                        </a:rPr>
                        <a:t>Zeiljacht</a:t>
                      </a:r>
                    </a:p>
                    <a:p>
                      <a:pPr>
                        <a:lnSpc>
                          <a:spcPct val="115000"/>
                        </a:lnSpc>
                        <a:spcAft>
                          <a:spcPts val="0"/>
                        </a:spcAft>
                      </a:pPr>
                      <a:r>
                        <a:rPr lang="nl-NL" sz="1600" b="1" kern="1200" dirty="0" smtClean="0">
                          <a:solidFill>
                            <a:schemeClr val="tx1"/>
                          </a:solidFill>
                          <a:latin typeface="+mn-lt"/>
                          <a:ea typeface="+mn-ea"/>
                          <a:cs typeface="+mn-cs"/>
                        </a:rPr>
                        <a:t>varen </a:t>
                      </a:r>
                    </a:p>
                    <a:p>
                      <a:pPr>
                        <a:lnSpc>
                          <a:spcPct val="115000"/>
                        </a:lnSpc>
                        <a:spcAft>
                          <a:spcPts val="0"/>
                        </a:spcAft>
                      </a:pPr>
                      <a:r>
                        <a:rPr lang="nl-NL" sz="1600" b="1" kern="1200" dirty="0" smtClean="0">
                          <a:solidFill>
                            <a:schemeClr val="tx1"/>
                          </a:solidFill>
                          <a:latin typeface="+mn-lt"/>
                          <a:ea typeface="+mn-ea"/>
                          <a:cs typeface="+mn-cs"/>
                        </a:rPr>
                        <a:t>non tidal </a:t>
                      </a:r>
                    </a:p>
                    <a:p>
                      <a:pPr>
                        <a:lnSpc>
                          <a:spcPct val="115000"/>
                        </a:lnSpc>
                        <a:spcAft>
                          <a:spcPts val="0"/>
                        </a:spcAft>
                      </a:pPr>
                      <a:r>
                        <a:rPr lang="nl-NL" sz="1600" b="1" kern="1200" dirty="0" smtClean="0">
                          <a:solidFill>
                            <a:schemeClr val="tx1"/>
                          </a:solidFill>
                          <a:latin typeface="+mn-lt"/>
                          <a:ea typeface="+mn-ea"/>
                          <a:cs typeface="+mn-cs"/>
                        </a:rPr>
                        <a:t>en tidal</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72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Bemanningslid</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7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Dagschipper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1" u="none" strike="noStrike" kern="1200" cap="none" spc="0" normalizeH="0" baseline="0" noProof="0" dirty="0" smtClean="0">
                          <a:ln>
                            <a:noFill/>
                          </a:ln>
                          <a:solidFill>
                            <a:prstClr val="black"/>
                          </a:solidFill>
                          <a:effectLst/>
                          <a:uLnTx/>
                          <a:uFillTx/>
                          <a:latin typeface="+mn-lt"/>
                          <a:ea typeface="+mn-ea"/>
                          <a:cs typeface="+mn-cs"/>
                        </a:rPr>
                        <a:t>Max 4 Bft</a:t>
                      </a:r>
                      <a:endParaRPr kumimoji="0" lang="nl-NL" sz="1600" b="1" i="1"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1" u="none" strike="noStrike" kern="1200" cap="none" spc="0" normalizeH="0" baseline="0" noProof="0" dirty="0" smtClean="0">
                          <a:ln>
                            <a:noFill/>
                          </a:ln>
                          <a:solidFill>
                            <a:prstClr val="black"/>
                          </a:solidFill>
                          <a:effectLst/>
                          <a:uLnTx/>
                          <a:uFillTx/>
                          <a:latin typeface="+mn-lt"/>
                          <a:ea typeface="+mn-ea"/>
                          <a:cs typeface="+mn-cs"/>
                        </a:rPr>
                        <a:t>Max 6 Bft</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smtClean="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6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Jachtschipper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973099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1152128"/>
          </a:xfrm>
        </p:spPr>
        <p:txBody>
          <a:bodyPr>
            <a:normAutofit fontScale="90000"/>
          </a:bodyPr>
          <a:lstStyle/>
          <a:p>
            <a:pPr algn="l"/>
            <a:r>
              <a:rPr lang="nl-NL" dirty="0" smtClean="0"/>
              <a:t>                      Jachtvaren</a:t>
            </a:r>
            <a:br>
              <a:rPr lang="nl-NL" dirty="0" smtClean="0"/>
            </a:b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a:t>
            </a:r>
            <a:endParaRPr lang="nl-NL" sz="2000" b="1" dirty="0">
              <a:solidFill>
                <a:schemeClr val="tx1"/>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2158241178"/>
              </p:ext>
            </p:extLst>
          </p:nvPr>
        </p:nvGraphicFramePr>
        <p:xfrm>
          <a:off x="1259632" y="1700808"/>
          <a:ext cx="6408712" cy="4248128"/>
        </p:xfrm>
        <a:graphic>
          <a:graphicData uri="http://schemas.openxmlformats.org/drawingml/2006/table">
            <a:tbl>
              <a:tblPr firstRow="1" firstCol="1" bandRow="1"/>
              <a:tblGrid>
                <a:gridCol w="1454840"/>
                <a:gridCol w="921424"/>
                <a:gridCol w="288032"/>
                <a:gridCol w="1080120"/>
                <a:gridCol w="216024"/>
                <a:gridCol w="936104"/>
                <a:gridCol w="360040"/>
                <a:gridCol w="864096"/>
                <a:gridCol w="288032"/>
              </a:tblGrid>
              <a:tr h="909448">
                <a:tc>
                  <a:txBody>
                    <a:bodyPr/>
                    <a:lstStyle/>
                    <a:p>
                      <a:pPr>
                        <a:lnSpc>
                          <a:spcPct val="115000"/>
                        </a:lnSpc>
                        <a:spcAft>
                          <a:spcPts val="0"/>
                        </a:spcAft>
                      </a:pPr>
                      <a:r>
                        <a:rPr lang="nl-NL" sz="1600" b="1" kern="1200" dirty="0">
                          <a:solidFill>
                            <a:schemeClr val="tx1"/>
                          </a:solidFill>
                          <a:latin typeface="+mn-lt"/>
                          <a:ea typeface="+mn-ea"/>
                          <a:cs typeface="+mn-cs"/>
                        </a:rPr>
                        <a:t>Diplomering</a:t>
                      </a:r>
                    </a:p>
                    <a:p>
                      <a:pPr>
                        <a:lnSpc>
                          <a:spcPct val="115000"/>
                        </a:lnSpc>
                        <a:spcAft>
                          <a:spcPts val="0"/>
                        </a:spcAft>
                      </a:pPr>
                      <a:r>
                        <a:rPr lang="nl-NL" sz="1600" b="1" kern="1200" dirty="0">
                          <a:solidFill>
                            <a:schemeClr val="tx1"/>
                          </a:solidFill>
                          <a:latin typeface="+mn-lt"/>
                          <a:ea typeface="+mn-ea"/>
                          <a:cs typeface="+mn-cs"/>
                        </a:rPr>
                        <a:t>Welke modules voor welk certificaat?</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Motorjacht 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non tidal</a:t>
                      </a: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a:lnSpc>
                          <a:spcPct val="115000"/>
                        </a:lnSpc>
                        <a:spcAft>
                          <a:spcPts val="0"/>
                        </a:spcAft>
                      </a:pPr>
                      <a:r>
                        <a:rPr lang="nl-NL" sz="1600" b="1" kern="1200" dirty="0" smtClean="0">
                          <a:solidFill>
                            <a:schemeClr val="tx1"/>
                          </a:solidFill>
                          <a:latin typeface="+mn-lt"/>
                          <a:ea typeface="+mn-ea"/>
                          <a:cs typeface="+mn-cs"/>
                        </a:rPr>
                        <a:t>Motorjacht varen </a:t>
                      </a:r>
                    </a:p>
                    <a:p>
                      <a:pPr>
                        <a:lnSpc>
                          <a:spcPct val="115000"/>
                        </a:lnSpc>
                        <a:spcAft>
                          <a:spcPts val="0"/>
                        </a:spcAft>
                      </a:pPr>
                      <a:r>
                        <a:rPr lang="nl-NL" sz="1600" b="1" kern="1200" dirty="0" smtClean="0">
                          <a:solidFill>
                            <a:schemeClr val="tx1"/>
                          </a:solidFill>
                          <a:latin typeface="+mn-lt"/>
                          <a:ea typeface="+mn-ea"/>
                          <a:cs typeface="+mn-cs"/>
                        </a:rPr>
                        <a:t>non tidal </a:t>
                      </a:r>
                    </a:p>
                    <a:p>
                      <a:pPr>
                        <a:lnSpc>
                          <a:spcPct val="115000"/>
                        </a:lnSpc>
                        <a:spcAft>
                          <a:spcPts val="0"/>
                        </a:spcAft>
                      </a:pPr>
                      <a:r>
                        <a:rPr lang="nl-NL" sz="1600" b="1" kern="1200" dirty="0" smtClean="0">
                          <a:solidFill>
                            <a:schemeClr val="tx1"/>
                          </a:solidFill>
                          <a:latin typeface="+mn-lt"/>
                          <a:ea typeface="+mn-ea"/>
                          <a:cs typeface="+mn-cs"/>
                        </a:rPr>
                        <a:t>en tidal</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Zeiljacht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non tidal</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600" b="1" kern="1200" dirty="0" smtClean="0">
                          <a:solidFill>
                            <a:schemeClr val="tx1"/>
                          </a:solidFill>
                          <a:latin typeface="+mn-lt"/>
                          <a:ea typeface="+mn-ea"/>
                          <a:cs typeface="+mn-cs"/>
                        </a:rPr>
                        <a:t>Zeiljacht</a:t>
                      </a:r>
                    </a:p>
                    <a:p>
                      <a:pPr>
                        <a:lnSpc>
                          <a:spcPct val="115000"/>
                        </a:lnSpc>
                        <a:spcAft>
                          <a:spcPts val="0"/>
                        </a:spcAft>
                      </a:pPr>
                      <a:r>
                        <a:rPr lang="nl-NL" sz="1600" b="1" kern="1200" dirty="0" smtClean="0">
                          <a:solidFill>
                            <a:schemeClr val="tx1"/>
                          </a:solidFill>
                          <a:latin typeface="+mn-lt"/>
                          <a:ea typeface="+mn-ea"/>
                          <a:cs typeface="+mn-cs"/>
                        </a:rPr>
                        <a:t>varen </a:t>
                      </a:r>
                    </a:p>
                    <a:p>
                      <a:pPr>
                        <a:lnSpc>
                          <a:spcPct val="115000"/>
                        </a:lnSpc>
                        <a:spcAft>
                          <a:spcPts val="0"/>
                        </a:spcAft>
                      </a:pPr>
                      <a:r>
                        <a:rPr lang="nl-NL" sz="1600" b="1" kern="1200" dirty="0" smtClean="0">
                          <a:solidFill>
                            <a:schemeClr val="tx1"/>
                          </a:solidFill>
                          <a:latin typeface="+mn-lt"/>
                          <a:ea typeface="+mn-ea"/>
                          <a:cs typeface="+mn-cs"/>
                        </a:rPr>
                        <a:t>non tidal </a:t>
                      </a:r>
                    </a:p>
                    <a:p>
                      <a:pPr>
                        <a:lnSpc>
                          <a:spcPct val="115000"/>
                        </a:lnSpc>
                        <a:spcAft>
                          <a:spcPts val="0"/>
                        </a:spcAft>
                      </a:pPr>
                      <a:r>
                        <a:rPr lang="nl-NL" sz="1600" b="1" kern="1200" dirty="0" smtClean="0">
                          <a:solidFill>
                            <a:schemeClr val="tx1"/>
                          </a:solidFill>
                          <a:latin typeface="+mn-lt"/>
                          <a:ea typeface="+mn-ea"/>
                          <a:cs typeface="+mn-cs"/>
                        </a:rPr>
                        <a:t>en tidal</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72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Bemanningslid</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smtClean="0">
                        <a:solidFill>
                          <a:schemeClr val="tx1"/>
                        </a:solidFill>
                        <a:latin typeface="+mn-lt"/>
                        <a:ea typeface="+mn-ea"/>
                        <a:cs typeface="+mn-cs"/>
                      </a:endParaRP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7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Dagschipper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smtClean="0">
                        <a:solidFill>
                          <a:schemeClr val="tx1"/>
                        </a:solidFill>
                        <a:latin typeface="+mn-lt"/>
                        <a:ea typeface="+mn-ea"/>
                        <a:cs typeface="+mn-cs"/>
                      </a:endParaRP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M+Z+TZ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smtClean="0">
                        <a:solidFill>
                          <a:schemeClr val="tx1"/>
                        </a:solidFill>
                        <a:latin typeface="+mn-lt"/>
                        <a:ea typeface="+mn-ea"/>
                        <a:cs typeface="+mn-cs"/>
                      </a:endParaRP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M+Z+TZ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smtClean="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6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600" b="1" i="0" u="none" strike="noStrike" kern="1200" cap="none" spc="0" normalizeH="0" baseline="0" noProof="0" dirty="0" smtClean="0">
                          <a:ln>
                            <a:noFill/>
                          </a:ln>
                          <a:solidFill>
                            <a:prstClr val="black"/>
                          </a:solidFill>
                          <a:effectLst/>
                          <a:uLnTx/>
                          <a:uFillTx/>
                          <a:latin typeface="+mn-lt"/>
                          <a:ea typeface="+mn-ea"/>
                          <a:cs typeface="+mn-cs"/>
                        </a:rPr>
                        <a:t>Jachtschipper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smtClean="0">
                        <a:solidFill>
                          <a:schemeClr val="tx1"/>
                        </a:solidFill>
                        <a:latin typeface="+mn-lt"/>
                        <a:ea typeface="+mn-ea"/>
                        <a:cs typeface="+mn-cs"/>
                      </a:endParaRPr>
                    </a:p>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M+TM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600" b="1" kern="1200" dirty="0" smtClean="0">
                          <a:solidFill>
                            <a:schemeClr val="tx1"/>
                          </a:solidFill>
                          <a:latin typeface="+mn-lt"/>
                          <a:ea typeface="+mn-ea"/>
                          <a:cs typeface="+mn-cs"/>
                        </a:rPr>
                        <a:t>M+Z+TZ</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176470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332657"/>
            <a:ext cx="7772400" cy="1080120"/>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lnSpc>
                <a:spcPct val="115000"/>
              </a:lnSpc>
              <a:spcBef>
                <a:spcPts val="0"/>
              </a:spcBef>
            </a:pPr>
            <a:r>
              <a:rPr lang="nl-NL" sz="2100" b="1" dirty="0">
                <a:solidFill>
                  <a:prstClr val="black"/>
                </a:solidFill>
              </a:rPr>
              <a:t>Een van de uitgangspunten was </a:t>
            </a:r>
          </a:p>
          <a:p>
            <a:pPr lvl="0" algn="l"/>
            <a:endParaRPr lang="nl-NL" sz="2000" b="1" dirty="0" smtClean="0">
              <a:solidFill>
                <a:prstClr val="black"/>
              </a:solidFill>
            </a:endParaRPr>
          </a:p>
          <a:p>
            <a:pPr lvl="0" algn="l"/>
            <a:r>
              <a:rPr lang="nl-NL" sz="2000" b="1" dirty="0" smtClean="0">
                <a:solidFill>
                  <a:prstClr val="black"/>
                </a:solidFill>
              </a:rPr>
              <a:t>‘</a:t>
            </a:r>
            <a:r>
              <a:rPr lang="nl-NL" sz="2000" b="1" dirty="0">
                <a:solidFill>
                  <a:prstClr val="black"/>
                </a:solidFill>
              </a:rPr>
              <a:t>Gangbare’ tour motor- en zeiljachten.</a:t>
            </a:r>
          </a:p>
          <a:p>
            <a:pPr lvl="0" algn="l"/>
            <a:r>
              <a:rPr lang="nl-NL" sz="2000" b="1" dirty="0">
                <a:solidFill>
                  <a:prstClr val="black"/>
                </a:solidFill>
              </a:rPr>
              <a:t>Dus mono </a:t>
            </a:r>
            <a:r>
              <a:rPr lang="nl-NL" sz="2000" b="1" dirty="0" err="1">
                <a:solidFill>
                  <a:prstClr val="black"/>
                </a:solidFill>
              </a:rPr>
              <a:t>hull</a:t>
            </a:r>
            <a:r>
              <a:rPr lang="nl-NL" sz="2000" b="1" dirty="0">
                <a:solidFill>
                  <a:prstClr val="black"/>
                </a:solidFill>
              </a:rPr>
              <a:t>, </a:t>
            </a:r>
          </a:p>
          <a:p>
            <a:pPr lvl="0" algn="l"/>
            <a:r>
              <a:rPr lang="nl-NL" sz="2000" b="1" dirty="0">
                <a:solidFill>
                  <a:prstClr val="black"/>
                </a:solidFill>
              </a:rPr>
              <a:t>1 binnenboordmotor, 1 schroef voor 1 roerblad.</a:t>
            </a:r>
          </a:p>
          <a:p>
            <a:pPr lvl="0" algn="l"/>
            <a:endParaRPr lang="nl-NL" sz="2000" b="1" dirty="0">
              <a:solidFill>
                <a:prstClr val="black"/>
              </a:solidFill>
            </a:endParaRPr>
          </a:p>
          <a:p>
            <a:pPr lvl="0" algn="l"/>
            <a:r>
              <a:rPr lang="nl-NL" sz="2000" b="1" dirty="0">
                <a:solidFill>
                  <a:prstClr val="black"/>
                </a:solidFill>
              </a:rPr>
              <a:t>Voor ‘andere’ type schepen aanvullende cursussen binnen dezelfde discipline aanbieden.</a:t>
            </a:r>
          </a:p>
          <a:p>
            <a:pPr lvl="0" algn="l"/>
            <a:endParaRPr lang="nl-NL" sz="2000" b="1" dirty="0">
              <a:solidFill>
                <a:prstClr val="black"/>
              </a:solidFill>
            </a:endParaRPr>
          </a:p>
          <a:p>
            <a:pPr lvl="0" algn="l"/>
            <a:endParaRPr lang="nl-NL" sz="2000" b="1" dirty="0">
              <a:solidFill>
                <a:prstClr val="black"/>
              </a:solidFill>
            </a:endParaRPr>
          </a:p>
          <a:p>
            <a:pPr algn="l"/>
            <a:endParaRPr lang="nl-NL" sz="2000" b="1" dirty="0">
              <a:solidFill>
                <a:schemeClr val="tx1"/>
              </a:solidFill>
            </a:endParaRPr>
          </a:p>
        </p:txBody>
      </p:sp>
    </p:spTree>
    <p:extLst>
      <p:ext uri="{BB962C8B-B14F-4D97-AF65-F5344CB8AC3E}">
        <p14:creationId xmlns:p14="http://schemas.microsoft.com/office/powerpoint/2010/main" val="40020749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4608512"/>
          </a:xfrm>
        </p:spPr>
        <p:txBody>
          <a:bodyPr>
            <a:normAutofit lnSpcReduction="10000"/>
          </a:bodyPr>
          <a:lstStyle/>
          <a:p>
            <a:pPr marL="342900" lvl="0" indent="-342900" algn="l">
              <a:buFont typeface="Arial" panose="020B0604020202020204" pitchFamily="34" charset="0"/>
              <a:buChar char="•"/>
            </a:pPr>
            <a:r>
              <a:rPr lang="nl-NL" sz="2000" b="1" dirty="0" smtClean="0">
                <a:solidFill>
                  <a:prstClr val="black"/>
                </a:solidFill>
              </a:rPr>
              <a:t>‘Specials’ Motorjacht varen: </a:t>
            </a:r>
          </a:p>
          <a:p>
            <a:pPr lvl="0" algn="l"/>
            <a:endParaRPr lang="nl-NL" sz="2000" b="1" dirty="0" smtClean="0">
              <a:solidFill>
                <a:prstClr val="black"/>
              </a:solidFill>
            </a:endParaRPr>
          </a:p>
          <a:p>
            <a:pPr marL="1257300" lvl="2" indent="-342900" algn="l">
              <a:buFont typeface="Arial" panose="020B0604020202020204" pitchFamily="34" charset="0"/>
              <a:buChar char="•"/>
            </a:pPr>
            <a:r>
              <a:rPr lang="nl-NL" sz="2000" b="1" dirty="0" smtClean="0">
                <a:solidFill>
                  <a:prstClr val="black"/>
                </a:solidFill>
              </a:rPr>
              <a:t>Twee </a:t>
            </a:r>
            <a:r>
              <a:rPr lang="nl-NL" sz="2000" b="1" dirty="0">
                <a:solidFill>
                  <a:prstClr val="black"/>
                </a:solidFill>
              </a:rPr>
              <a:t>schroeven, twee roerbladen</a:t>
            </a:r>
          </a:p>
          <a:p>
            <a:pPr marL="1257300" lvl="2" indent="-342900" algn="l">
              <a:buFont typeface="Arial" panose="020B0604020202020204" pitchFamily="34" charset="0"/>
              <a:buChar char="•"/>
            </a:pPr>
            <a:r>
              <a:rPr lang="nl-NL" sz="2000" b="1" dirty="0">
                <a:solidFill>
                  <a:prstClr val="black"/>
                </a:solidFill>
              </a:rPr>
              <a:t>Twee </a:t>
            </a:r>
            <a:r>
              <a:rPr lang="nl-NL" sz="2000" b="1" dirty="0" err="1">
                <a:solidFill>
                  <a:prstClr val="black"/>
                </a:solidFill>
              </a:rPr>
              <a:t>motorige</a:t>
            </a:r>
            <a:r>
              <a:rPr lang="nl-NL" sz="2000" b="1" dirty="0">
                <a:solidFill>
                  <a:prstClr val="black"/>
                </a:solidFill>
              </a:rPr>
              <a:t> RIB</a:t>
            </a:r>
          </a:p>
          <a:p>
            <a:pPr marL="1257300" lvl="2" indent="-342900" algn="l">
              <a:buFont typeface="Arial" panose="020B0604020202020204" pitchFamily="34" charset="0"/>
              <a:buChar char="•"/>
            </a:pPr>
            <a:r>
              <a:rPr lang="nl-NL" sz="2000" b="1" dirty="0" smtClean="0">
                <a:solidFill>
                  <a:prstClr val="black"/>
                </a:solidFill>
              </a:rPr>
              <a:t>Zwaarder schip tot 25 m</a:t>
            </a:r>
          </a:p>
          <a:p>
            <a:pPr marL="1257300" lvl="2" indent="-342900" algn="l">
              <a:buFont typeface="Arial" panose="020B0604020202020204" pitchFamily="34" charset="0"/>
              <a:buChar char="•"/>
            </a:pPr>
            <a:r>
              <a:rPr lang="nl-NL" sz="2000" b="1" dirty="0" smtClean="0">
                <a:solidFill>
                  <a:prstClr val="black"/>
                </a:solidFill>
              </a:rPr>
              <a:t>….</a:t>
            </a:r>
            <a:endParaRPr lang="nl-NL" sz="2000" b="1" dirty="0">
              <a:solidFill>
                <a:prstClr val="black"/>
              </a:solidFill>
            </a:endParaRPr>
          </a:p>
          <a:p>
            <a:pPr lvl="0" algn="l"/>
            <a:r>
              <a:rPr lang="nl-NL" sz="2000" b="1" dirty="0" smtClean="0">
                <a:solidFill>
                  <a:prstClr val="black"/>
                </a:solidFill>
              </a:rPr>
              <a:t>Aantekening op het CWO </a:t>
            </a:r>
            <a:r>
              <a:rPr lang="nl-NL" sz="2000" b="1" dirty="0">
                <a:solidFill>
                  <a:prstClr val="black"/>
                </a:solidFill>
              </a:rPr>
              <a:t>diploma.</a:t>
            </a:r>
          </a:p>
          <a:p>
            <a:pPr algn="l"/>
            <a:endParaRPr lang="nl-NL" sz="2000" b="1" dirty="0">
              <a:solidFill>
                <a:schemeClr val="tx1"/>
              </a:solidFill>
            </a:endParaRPr>
          </a:p>
          <a:p>
            <a:pPr marL="342900" indent="-342900" algn="l">
              <a:buFont typeface="Arial" panose="020B0604020202020204" pitchFamily="34" charset="0"/>
              <a:buChar char="•"/>
            </a:pPr>
            <a:r>
              <a:rPr lang="nl-NL" sz="2000" b="1" dirty="0" smtClean="0">
                <a:solidFill>
                  <a:schemeClr val="tx1"/>
                </a:solidFill>
              </a:rPr>
              <a:t>Groot motorschip (25-40 m), </a:t>
            </a:r>
          </a:p>
          <a:p>
            <a:pPr algn="l"/>
            <a:r>
              <a:rPr lang="nl-NL" sz="2000" b="1" dirty="0" smtClean="0">
                <a:solidFill>
                  <a:schemeClr val="tx1"/>
                </a:solidFill>
              </a:rPr>
              <a:t>      samen met het theorie-examen A+B het </a:t>
            </a:r>
          </a:p>
          <a:p>
            <a:pPr algn="l"/>
            <a:r>
              <a:rPr lang="nl-NL" sz="2000" b="1" dirty="0" smtClean="0">
                <a:solidFill>
                  <a:schemeClr val="tx1"/>
                </a:solidFill>
              </a:rPr>
              <a:t>      Groot Pleziervaart bewijs II, alle binnenwateren.</a:t>
            </a:r>
          </a:p>
          <a:p>
            <a:pPr algn="l"/>
            <a:endParaRPr lang="nl-NL" sz="2000" b="1" dirty="0" smtClean="0">
              <a:solidFill>
                <a:schemeClr val="tx1"/>
              </a:solidFill>
            </a:endParaRPr>
          </a:p>
          <a:p>
            <a:pPr marL="342900" indent="-342900" algn="l">
              <a:buFont typeface="Arial" panose="020B0604020202020204" pitchFamily="34" charset="0"/>
              <a:buChar char="•"/>
            </a:pPr>
            <a:r>
              <a:rPr lang="nl-NL" sz="2000" b="1" dirty="0" smtClean="0">
                <a:solidFill>
                  <a:schemeClr val="tx1"/>
                </a:solidFill>
              </a:rPr>
              <a:t>Groot motorschip 40 m +</a:t>
            </a:r>
            <a:endParaRPr lang="nl-NL" sz="2000" b="1" dirty="0">
              <a:solidFill>
                <a:schemeClr val="tx1"/>
              </a:solidFill>
            </a:endParaRPr>
          </a:p>
          <a:p>
            <a:pPr algn="l"/>
            <a:endParaRPr lang="nl-NL" sz="2000" b="1" dirty="0" smtClean="0">
              <a:solidFill>
                <a:schemeClr val="tx1"/>
              </a:solidFill>
            </a:endParaRPr>
          </a:p>
          <a:p>
            <a:pPr algn="l"/>
            <a:endParaRPr lang="nl-NL" sz="2000" b="1" dirty="0" smtClean="0">
              <a:solidFill>
                <a:schemeClr val="tx1"/>
              </a:solidFill>
            </a:endParaRPr>
          </a:p>
          <a:p>
            <a:pPr algn="l"/>
            <a:endParaRPr lang="nl-NL" sz="2000" b="1" dirty="0" smtClean="0">
              <a:solidFill>
                <a:schemeClr val="tx1"/>
              </a:solidFill>
            </a:endParaRPr>
          </a:p>
          <a:p>
            <a:pPr algn="l"/>
            <a:endParaRPr lang="nl-NL" sz="2000" b="1" dirty="0" smtClean="0">
              <a:solidFill>
                <a:schemeClr val="tx1"/>
              </a:solidFill>
            </a:endParaRPr>
          </a:p>
          <a:p>
            <a:pPr algn="l"/>
            <a:endParaRPr lang="nl-NL" sz="2000" b="1" dirty="0">
              <a:solidFill>
                <a:schemeClr val="tx1"/>
              </a:solidFill>
            </a:endParaRPr>
          </a:p>
        </p:txBody>
      </p:sp>
    </p:spTree>
    <p:extLst>
      <p:ext uri="{BB962C8B-B14F-4D97-AF65-F5344CB8AC3E}">
        <p14:creationId xmlns:p14="http://schemas.microsoft.com/office/powerpoint/2010/main" val="13602491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lvl="0" algn="l"/>
            <a:r>
              <a:rPr lang="nl-NL" sz="2000" b="1" dirty="0" smtClean="0">
                <a:solidFill>
                  <a:prstClr val="black"/>
                </a:solidFill>
              </a:rPr>
              <a:t>‘Specials’ Zeiljacht varen: </a:t>
            </a:r>
          </a:p>
          <a:p>
            <a:pPr lvl="0" algn="l"/>
            <a:endParaRPr lang="nl-NL" sz="2000" b="1" dirty="0" smtClean="0">
              <a:solidFill>
                <a:prstClr val="black"/>
              </a:solidFill>
            </a:endParaRPr>
          </a:p>
          <a:p>
            <a:pPr marL="1257300" lvl="2" indent="-342900" algn="l">
              <a:buFont typeface="Arial" panose="020B0604020202020204" pitchFamily="34" charset="0"/>
              <a:buChar char="•"/>
            </a:pPr>
            <a:r>
              <a:rPr lang="nl-NL" sz="2000" b="1" dirty="0" smtClean="0">
                <a:solidFill>
                  <a:prstClr val="black"/>
                </a:solidFill>
              </a:rPr>
              <a:t>Eén </a:t>
            </a:r>
            <a:r>
              <a:rPr lang="nl-NL" sz="2000" b="1" dirty="0">
                <a:solidFill>
                  <a:prstClr val="black"/>
                </a:solidFill>
              </a:rPr>
              <a:t>schroef, twee roerbladen</a:t>
            </a:r>
          </a:p>
          <a:p>
            <a:pPr marL="1257300" lvl="2" indent="-342900" algn="l">
              <a:buFont typeface="Arial" panose="020B0604020202020204" pitchFamily="34" charset="0"/>
              <a:buChar char="•"/>
            </a:pPr>
            <a:r>
              <a:rPr lang="nl-NL" sz="2000" b="1" dirty="0" smtClean="0">
                <a:solidFill>
                  <a:prstClr val="black"/>
                </a:solidFill>
              </a:rPr>
              <a:t>Twee </a:t>
            </a:r>
            <a:r>
              <a:rPr lang="nl-NL" sz="2000" b="1" dirty="0">
                <a:solidFill>
                  <a:prstClr val="black"/>
                </a:solidFill>
              </a:rPr>
              <a:t>schroeven, twee </a:t>
            </a:r>
            <a:r>
              <a:rPr lang="nl-NL" sz="2000" b="1" dirty="0" smtClean="0">
                <a:solidFill>
                  <a:prstClr val="black"/>
                </a:solidFill>
              </a:rPr>
              <a:t>roerbladen</a:t>
            </a:r>
          </a:p>
          <a:p>
            <a:pPr marL="1257300" lvl="2" indent="-342900" algn="l">
              <a:buFont typeface="Arial" panose="020B0604020202020204" pitchFamily="34" charset="0"/>
              <a:buChar char="•"/>
            </a:pPr>
            <a:r>
              <a:rPr lang="nl-NL" sz="2000" b="1" dirty="0" smtClean="0">
                <a:solidFill>
                  <a:prstClr val="black"/>
                </a:solidFill>
              </a:rPr>
              <a:t>Wedstrijdzeilen</a:t>
            </a:r>
          </a:p>
          <a:p>
            <a:pPr marL="1257300" lvl="2" indent="-342900" algn="l">
              <a:buFont typeface="Arial" panose="020B0604020202020204" pitchFamily="34" charset="0"/>
              <a:buChar char="•"/>
            </a:pPr>
            <a:r>
              <a:rPr lang="nl-NL" sz="2000" b="1" dirty="0" smtClean="0">
                <a:solidFill>
                  <a:prstClr val="black"/>
                </a:solidFill>
              </a:rPr>
              <a:t>Grote voorzeilen</a:t>
            </a:r>
          </a:p>
          <a:p>
            <a:pPr marL="1257300" lvl="2" indent="-342900" algn="l">
              <a:buFont typeface="Arial" panose="020B0604020202020204" pitchFamily="34" charset="0"/>
              <a:buChar char="•"/>
            </a:pPr>
            <a:r>
              <a:rPr lang="nl-NL" sz="2000" b="1" dirty="0" smtClean="0">
                <a:solidFill>
                  <a:prstClr val="black"/>
                </a:solidFill>
              </a:rPr>
              <a:t>…..</a:t>
            </a:r>
            <a:endParaRPr lang="nl-NL" sz="2000" b="1" dirty="0">
              <a:solidFill>
                <a:prstClr val="black"/>
              </a:solidFill>
            </a:endParaRPr>
          </a:p>
          <a:p>
            <a:pPr algn="l"/>
            <a:endParaRPr lang="nl-NL" sz="2000" b="1" dirty="0" smtClean="0">
              <a:solidFill>
                <a:schemeClr val="tx1"/>
              </a:solidFill>
            </a:endParaRPr>
          </a:p>
          <a:p>
            <a:pPr algn="l"/>
            <a:r>
              <a:rPr lang="nl-NL" sz="2000" b="1" dirty="0" smtClean="0">
                <a:solidFill>
                  <a:schemeClr val="tx1"/>
                </a:solidFill>
              </a:rPr>
              <a:t>Aantekening op het diploma</a:t>
            </a:r>
          </a:p>
        </p:txBody>
      </p:sp>
    </p:spTree>
    <p:extLst>
      <p:ext uri="{BB962C8B-B14F-4D97-AF65-F5344CB8AC3E}">
        <p14:creationId xmlns:p14="http://schemas.microsoft.com/office/powerpoint/2010/main" val="29094010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5"/>
            <a:ext cx="7772400" cy="1152128"/>
          </a:xfrm>
        </p:spPr>
        <p:txBody>
          <a:bodyPr>
            <a:normAutofit fontScale="90000"/>
          </a:bodyPr>
          <a:lstStyle/>
          <a:p>
            <a:pPr algn="l"/>
            <a:r>
              <a:rPr lang="nl-NL" dirty="0" smtClean="0"/>
              <a:t>                      Jachtvaren</a:t>
            </a:r>
            <a:br>
              <a:rPr lang="nl-NL" dirty="0" smtClean="0"/>
            </a:b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a:t>
            </a:r>
            <a:endParaRPr lang="nl-NL" sz="2000" b="1" dirty="0">
              <a:solidFill>
                <a:schemeClr val="tx1"/>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101372291"/>
              </p:ext>
            </p:extLst>
          </p:nvPr>
        </p:nvGraphicFramePr>
        <p:xfrm>
          <a:off x="899592" y="1340768"/>
          <a:ext cx="7128791" cy="4644000"/>
        </p:xfrm>
        <a:graphic>
          <a:graphicData uri="http://schemas.openxmlformats.org/drawingml/2006/table">
            <a:tbl>
              <a:tblPr firstRow="1" firstCol="1" bandRow="1"/>
              <a:tblGrid>
                <a:gridCol w="1618305"/>
                <a:gridCol w="1024955"/>
                <a:gridCol w="240296"/>
                <a:gridCol w="1281581"/>
                <a:gridCol w="240296"/>
                <a:gridCol w="1041284"/>
                <a:gridCol w="400494"/>
                <a:gridCol w="961185"/>
                <a:gridCol w="320395"/>
              </a:tblGrid>
              <a:tr h="1080120">
                <a:tc>
                  <a:txBody>
                    <a:bodyPr/>
                    <a:lstStyle/>
                    <a:p>
                      <a:pPr>
                        <a:lnSpc>
                          <a:spcPct val="115000"/>
                        </a:lnSpc>
                        <a:spcAft>
                          <a:spcPts val="0"/>
                        </a:spcAft>
                      </a:pPr>
                      <a:r>
                        <a:rPr lang="nl-NL" sz="1800" b="1" kern="1200" dirty="0">
                          <a:solidFill>
                            <a:schemeClr val="tx1"/>
                          </a:solidFill>
                          <a:latin typeface="+mn-lt"/>
                          <a:ea typeface="+mn-ea"/>
                          <a:cs typeface="+mn-cs"/>
                        </a:rPr>
                        <a:t>Diplomering</a:t>
                      </a:r>
                    </a:p>
                    <a:p>
                      <a:pPr>
                        <a:lnSpc>
                          <a:spcPct val="115000"/>
                        </a:lnSpc>
                        <a:spcAft>
                          <a:spcPts val="0"/>
                        </a:spcAft>
                      </a:pPr>
                      <a:r>
                        <a:rPr lang="nl-NL" sz="1800" b="1" kern="1200" dirty="0">
                          <a:solidFill>
                            <a:schemeClr val="tx1"/>
                          </a:solidFill>
                          <a:latin typeface="+mn-lt"/>
                          <a:ea typeface="+mn-ea"/>
                          <a:cs typeface="+mn-cs"/>
                        </a:rPr>
                        <a:t>Welke modules voor welk certificaat?</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Motorjacht 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non tidal</a:t>
                      </a:r>
                    </a:p>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a:lnSpc>
                          <a:spcPct val="115000"/>
                        </a:lnSpc>
                        <a:spcAft>
                          <a:spcPts val="0"/>
                        </a:spcAft>
                      </a:pPr>
                      <a:r>
                        <a:rPr lang="nl-NL" sz="1800" b="1" kern="1200" dirty="0" smtClean="0">
                          <a:solidFill>
                            <a:schemeClr val="tx1"/>
                          </a:solidFill>
                          <a:latin typeface="+mn-lt"/>
                          <a:ea typeface="+mn-ea"/>
                          <a:cs typeface="+mn-cs"/>
                        </a:rPr>
                        <a:t>Motorjacht varen </a:t>
                      </a:r>
                    </a:p>
                    <a:p>
                      <a:pPr>
                        <a:lnSpc>
                          <a:spcPct val="115000"/>
                        </a:lnSpc>
                        <a:spcAft>
                          <a:spcPts val="0"/>
                        </a:spcAft>
                      </a:pPr>
                      <a:r>
                        <a:rPr lang="nl-NL" sz="1800" b="1" kern="1200" dirty="0" smtClean="0">
                          <a:solidFill>
                            <a:schemeClr val="tx1"/>
                          </a:solidFill>
                          <a:latin typeface="+mn-lt"/>
                          <a:ea typeface="+mn-ea"/>
                          <a:cs typeface="+mn-cs"/>
                        </a:rPr>
                        <a:t>non tidal </a:t>
                      </a:r>
                    </a:p>
                    <a:p>
                      <a:pPr>
                        <a:lnSpc>
                          <a:spcPct val="115000"/>
                        </a:lnSpc>
                        <a:spcAft>
                          <a:spcPts val="0"/>
                        </a:spcAft>
                      </a:pPr>
                      <a:r>
                        <a:rPr lang="nl-NL" sz="1800" b="1" kern="1200" dirty="0" smtClean="0">
                          <a:solidFill>
                            <a:schemeClr val="tx1"/>
                          </a:solidFill>
                          <a:latin typeface="+mn-lt"/>
                          <a:ea typeface="+mn-ea"/>
                          <a:cs typeface="+mn-cs"/>
                        </a:rPr>
                        <a:t>en tidal</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Zeiljacht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varen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non tidal</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800" b="1" kern="1200" dirty="0" smtClean="0">
                          <a:solidFill>
                            <a:schemeClr val="tx1"/>
                          </a:solidFill>
                          <a:latin typeface="+mn-lt"/>
                          <a:ea typeface="+mn-ea"/>
                          <a:cs typeface="+mn-cs"/>
                        </a:rPr>
                        <a:t>Zeiljacht</a:t>
                      </a:r>
                    </a:p>
                    <a:p>
                      <a:pPr>
                        <a:lnSpc>
                          <a:spcPct val="115000"/>
                        </a:lnSpc>
                        <a:spcAft>
                          <a:spcPts val="0"/>
                        </a:spcAft>
                      </a:pPr>
                      <a:r>
                        <a:rPr lang="nl-NL" sz="1800" b="1" kern="1200" dirty="0" smtClean="0">
                          <a:solidFill>
                            <a:schemeClr val="tx1"/>
                          </a:solidFill>
                          <a:latin typeface="+mn-lt"/>
                          <a:ea typeface="+mn-ea"/>
                          <a:cs typeface="+mn-cs"/>
                        </a:rPr>
                        <a:t>varen </a:t>
                      </a:r>
                    </a:p>
                    <a:p>
                      <a:pPr>
                        <a:lnSpc>
                          <a:spcPct val="115000"/>
                        </a:lnSpc>
                        <a:spcAft>
                          <a:spcPts val="0"/>
                        </a:spcAft>
                      </a:pPr>
                      <a:r>
                        <a:rPr lang="nl-NL" sz="1800" b="1" kern="1200" dirty="0" smtClean="0">
                          <a:solidFill>
                            <a:schemeClr val="tx1"/>
                          </a:solidFill>
                          <a:latin typeface="+mn-lt"/>
                          <a:ea typeface="+mn-ea"/>
                          <a:cs typeface="+mn-cs"/>
                        </a:rPr>
                        <a:t>non tidal </a:t>
                      </a:r>
                    </a:p>
                    <a:p>
                      <a:pPr>
                        <a:lnSpc>
                          <a:spcPct val="115000"/>
                        </a:lnSpc>
                        <a:spcAft>
                          <a:spcPts val="0"/>
                        </a:spcAft>
                      </a:pPr>
                      <a:r>
                        <a:rPr lang="nl-NL" sz="1800" b="1" kern="1200" dirty="0" smtClean="0">
                          <a:solidFill>
                            <a:schemeClr val="tx1"/>
                          </a:solidFill>
                          <a:latin typeface="+mn-lt"/>
                          <a:ea typeface="+mn-ea"/>
                          <a:cs typeface="+mn-cs"/>
                        </a:rPr>
                        <a:t>en tidal</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72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Bemanningslid</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8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smtClean="0">
                        <a:solidFill>
                          <a:schemeClr val="tx1"/>
                        </a:solidFill>
                        <a:latin typeface="+mn-lt"/>
                        <a:ea typeface="+mn-ea"/>
                        <a:cs typeface="+mn-cs"/>
                      </a:endParaRPr>
                    </a:p>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7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Dagschipper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8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smtClean="0">
                        <a:solidFill>
                          <a:schemeClr val="tx1"/>
                        </a:solidFill>
                        <a:latin typeface="+mn-lt"/>
                        <a:ea typeface="+mn-ea"/>
                        <a:cs typeface="+mn-cs"/>
                      </a:endParaRPr>
                    </a:p>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M+Z+TZ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8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p>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M+Z+TZ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6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prstClr val="black"/>
                          </a:solidFill>
                          <a:effectLst/>
                          <a:uLnTx/>
                          <a:uFillTx/>
                          <a:latin typeface="+mn-lt"/>
                          <a:ea typeface="+mn-ea"/>
                          <a:cs typeface="+mn-cs"/>
                        </a:rPr>
                        <a:t>Jachtschipper</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8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p>
                    <a:p>
                      <a:pPr>
                        <a:lnSpc>
                          <a:spcPct val="115000"/>
                        </a:lnSpc>
                        <a:spcAft>
                          <a:spcPts val="0"/>
                        </a:spcAft>
                      </a:pP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M+TM</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M+Z+TZ</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6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nl-NL" sz="1800" b="1" i="1" u="none" strike="noStrike" kern="1200" cap="none" spc="0" normalizeH="0" baseline="0" noProof="0" dirty="0" smtClean="0">
                        <a:ln>
                          <a:noFill/>
                        </a:ln>
                        <a:solidFill>
                          <a:prstClr val="black"/>
                        </a:solidFill>
                        <a:effectLst/>
                        <a:uLnTx/>
                        <a:uFillTx/>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600" b="1" kern="1200" dirty="0" smtClean="0">
                          <a:solidFill>
                            <a:schemeClr val="tx1"/>
                          </a:solidFill>
                          <a:latin typeface="+mn-lt"/>
                          <a:ea typeface="+mn-ea"/>
                          <a:cs typeface="+mn-cs"/>
                        </a:rPr>
                        <a:t>Andere</a:t>
                      </a:r>
                      <a:r>
                        <a:rPr lang="nl-NL" sz="1600" b="1" kern="1200" baseline="0" dirty="0" smtClean="0">
                          <a:solidFill>
                            <a:schemeClr val="tx1"/>
                          </a:solidFill>
                          <a:latin typeface="+mn-lt"/>
                          <a:ea typeface="+mn-ea"/>
                          <a:cs typeface="+mn-cs"/>
                        </a:rPr>
                        <a:t> typen motor</a:t>
                      </a:r>
                    </a:p>
                    <a:p>
                      <a:pPr>
                        <a:lnSpc>
                          <a:spcPct val="115000"/>
                        </a:lnSpc>
                        <a:spcAft>
                          <a:spcPts val="0"/>
                        </a:spcAft>
                      </a:pPr>
                      <a:r>
                        <a:rPr lang="nl-NL" sz="1600" b="1" kern="1200" baseline="0" dirty="0" smtClean="0">
                          <a:solidFill>
                            <a:schemeClr val="tx1"/>
                          </a:solidFill>
                          <a:latin typeface="+mn-lt"/>
                          <a:ea typeface="+mn-ea"/>
                          <a:cs typeface="+mn-cs"/>
                        </a:rPr>
                        <a:t>jachten</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600" b="1" kern="1200" dirty="0" smtClean="0">
                          <a:solidFill>
                            <a:schemeClr val="tx1"/>
                          </a:solidFill>
                          <a:latin typeface="+mn-lt"/>
                          <a:ea typeface="+mn-ea"/>
                          <a:cs typeface="+mn-cs"/>
                        </a:rPr>
                        <a:t>Groot</a:t>
                      </a:r>
                      <a:r>
                        <a:rPr lang="nl-NL" sz="1600" b="1" kern="1200" baseline="0" dirty="0" smtClean="0">
                          <a:solidFill>
                            <a:schemeClr val="tx1"/>
                          </a:solidFill>
                          <a:latin typeface="+mn-lt"/>
                          <a:ea typeface="+mn-ea"/>
                          <a:cs typeface="+mn-cs"/>
                        </a:rPr>
                        <a:t> Motorschip</a:t>
                      </a:r>
                    </a:p>
                    <a:p>
                      <a:pPr>
                        <a:lnSpc>
                          <a:spcPct val="115000"/>
                        </a:lnSpc>
                        <a:spcAft>
                          <a:spcPts val="0"/>
                        </a:spcAft>
                      </a:pPr>
                      <a:r>
                        <a:rPr lang="nl-NL" sz="1600" b="1" kern="1200" baseline="0" dirty="0" smtClean="0">
                          <a:solidFill>
                            <a:schemeClr val="tx1"/>
                          </a:solidFill>
                          <a:latin typeface="+mn-lt"/>
                          <a:ea typeface="+mn-ea"/>
                          <a:cs typeface="+mn-cs"/>
                        </a:rPr>
                        <a:t>25-40 m</a:t>
                      </a:r>
                      <a:endParaRPr lang="nl-NL" sz="16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nl-NL" sz="1800" b="1" kern="1200" dirty="0" smtClean="0">
                          <a:solidFill>
                            <a:schemeClr val="tx1"/>
                          </a:solidFill>
                          <a:latin typeface="+mn-lt"/>
                          <a:ea typeface="+mn-ea"/>
                          <a:cs typeface="+mn-cs"/>
                        </a:rPr>
                        <a:t>s</a:t>
                      </a:r>
                      <a:endParaRPr lang="nl-NL" sz="18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nl-NL" sz="1400" b="1" kern="1200" dirty="0">
                        <a:solidFill>
                          <a:schemeClr val="tx1"/>
                        </a:solidFill>
                        <a:latin typeface="+mn-lt"/>
                        <a:ea typeface="+mn-ea"/>
                        <a:cs typeface="+mn-cs"/>
                      </a:endParaRPr>
                    </a:p>
                  </a:txBody>
                  <a:tcPr marL="63350" marR="63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021430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04664"/>
            <a:ext cx="7772400" cy="1470025"/>
          </a:xfrm>
        </p:spPr>
        <p:txBody>
          <a:bodyPr/>
          <a:lstStyle/>
          <a:p>
            <a:r>
              <a:rPr lang="nl-NL" dirty="0" smtClean="0"/>
              <a:t>Jachtvaren</a:t>
            </a:r>
            <a:endParaRPr lang="nl-NL" dirty="0"/>
          </a:p>
        </p:txBody>
      </p:sp>
      <p:sp>
        <p:nvSpPr>
          <p:cNvPr id="3" name="Ondertitel 2"/>
          <p:cNvSpPr>
            <a:spLocks noGrp="1"/>
          </p:cNvSpPr>
          <p:nvPr>
            <p:ph type="subTitle" idx="1"/>
          </p:nvPr>
        </p:nvSpPr>
        <p:spPr>
          <a:xfrm>
            <a:off x="1371600" y="1700808"/>
            <a:ext cx="6400800" cy="3937992"/>
          </a:xfrm>
        </p:spPr>
        <p:txBody>
          <a:bodyPr>
            <a:normAutofit/>
          </a:bodyPr>
          <a:lstStyle/>
          <a:p>
            <a:pPr algn="l"/>
            <a:r>
              <a:rPr lang="nl-NL" sz="2000" b="1" dirty="0" smtClean="0">
                <a:solidFill>
                  <a:schemeClr val="tx1"/>
                </a:solidFill>
              </a:rPr>
              <a:t>De structuur van het nieuwe Jachtvaren staat hiermee</a:t>
            </a:r>
          </a:p>
          <a:p>
            <a:pPr algn="l"/>
            <a:endParaRPr lang="nl-NL" sz="2000" b="1" dirty="0">
              <a:solidFill>
                <a:schemeClr val="tx1"/>
              </a:solidFill>
            </a:endParaRPr>
          </a:p>
          <a:p>
            <a:pPr lvl="0" algn="l"/>
            <a:r>
              <a:rPr lang="nl-NL" sz="2000" b="1" dirty="0" smtClean="0">
                <a:solidFill>
                  <a:prstClr val="black"/>
                </a:solidFill>
              </a:rPr>
              <a:t>En is opgebouwd </a:t>
            </a:r>
            <a:r>
              <a:rPr lang="nl-NL" sz="2000" b="1" dirty="0">
                <a:solidFill>
                  <a:prstClr val="black"/>
                </a:solidFill>
              </a:rPr>
              <a:t>op basis van de modulen M, Z en </a:t>
            </a:r>
            <a:endParaRPr lang="nl-NL" sz="2000" b="1" dirty="0" smtClean="0">
              <a:solidFill>
                <a:prstClr val="black"/>
              </a:solidFill>
            </a:endParaRPr>
          </a:p>
          <a:p>
            <a:pPr lvl="0" algn="l"/>
            <a:r>
              <a:rPr lang="nl-NL" sz="2000" b="1" dirty="0">
                <a:solidFill>
                  <a:prstClr val="black"/>
                </a:solidFill>
              </a:rPr>
              <a:t> </a:t>
            </a:r>
            <a:r>
              <a:rPr lang="nl-NL" sz="2000" b="1" dirty="0" smtClean="0">
                <a:solidFill>
                  <a:prstClr val="black"/>
                </a:solidFill>
              </a:rPr>
              <a:t>                                                                                   TM</a:t>
            </a:r>
            <a:r>
              <a:rPr lang="nl-NL" sz="2000" b="1" dirty="0">
                <a:solidFill>
                  <a:prstClr val="black"/>
                </a:solidFill>
              </a:rPr>
              <a:t>, </a:t>
            </a:r>
            <a:r>
              <a:rPr lang="nl-NL" sz="2000" b="1" dirty="0" smtClean="0">
                <a:solidFill>
                  <a:prstClr val="black"/>
                </a:solidFill>
              </a:rPr>
              <a:t>TZ</a:t>
            </a:r>
            <a:endParaRPr lang="nl-NL" sz="2000" b="1" dirty="0">
              <a:solidFill>
                <a:prstClr val="black"/>
              </a:solidFill>
            </a:endParaRPr>
          </a:p>
          <a:p>
            <a:pPr algn="l">
              <a:lnSpc>
                <a:spcPct val="115000"/>
              </a:lnSpc>
              <a:spcBef>
                <a:spcPts val="0"/>
              </a:spcBef>
            </a:pPr>
            <a:r>
              <a:rPr lang="nl-NL" sz="2000" b="1" dirty="0" smtClean="0">
                <a:solidFill>
                  <a:prstClr val="black"/>
                </a:solidFill>
              </a:rPr>
              <a:t>Met de niveaus</a:t>
            </a:r>
            <a:endParaRPr lang="nl-NL" sz="2800" dirty="0">
              <a:latin typeface="Arial"/>
            </a:endParaRPr>
          </a:p>
          <a:p>
            <a:pPr marL="2171700" lvl="4" indent="-342900" algn="l">
              <a:lnSpc>
                <a:spcPct val="115000"/>
              </a:lnSpc>
              <a:spcBef>
                <a:spcPts val="0"/>
              </a:spcBef>
              <a:buFont typeface="Arial" panose="020B0604020202020204" pitchFamily="34" charset="0"/>
              <a:buChar char="•"/>
              <a:defRPr/>
            </a:pPr>
            <a:r>
              <a:rPr lang="nl-NL" b="1" dirty="0" smtClean="0">
                <a:solidFill>
                  <a:srgbClr val="000000"/>
                </a:solidFill>
              </a:rPr>
              <a:t>Bemanningslid</a:t>
            </a:r>
            <a:endParaRPr lang="nl-NL" b="1" dirty="0">
              <a:solidFill>
                <a:srgbClr val="000000"/>
              </a:solidFill>
            </a:endParaRPr>
          </a:p>
          <a:p>
            <a:pPr marL="2171700" lvl="4" indent="-342900" algn="l">
              <a:lnSpc>
                <a:spcPct val="115000"/>
              </a:lnSpc>
              <a:spcBef>
                <a:spcPts val="0"/>
              </a:spcBef>
              <a:buFont typeface="Arial" panose="020B0604020202020204" pitchFamily="34" charset="0"/>
              <a:buChar char="•"/>
            </a:pPr>
            <a:r>
              <a:rPr lang="nl-NL" b="1" dirty="0">
                <a:solidFill>
                  <a:srgbClr val="000000"/>
                </a:solidFill>
              </a:rPr>
              <a:t>Dagschipper</a:t>
            </a:r>
          </a:p>
          <a:p>
            <a:pPr marL="2171700" lvl="4" indent="-342900" algn="l">
              <a:lnSpc>
                <a:spcPct val="115000"/>
              </a:lnSpc>
              <a:spcBef>
                <a:spcPts val="0"/>
              </a:spcBef>
              <a:buFont typeface="Arial" panose="020B0604020202020204" pitchFamily="34" charset="0"/>
              <a:buChar char="•"/>
            </a:pPr>
            <a:r>
              <a:rPr lang="nl-NL" b="1" dirty="0" smtClean="0">
                <a:solidFill>
                  <a:srgbClr val="000000"/>
                </a:solidFill>
              </a:rPr>
              <a:t>Schipper</a:t>
            </a:r>
            <a:endParaRPr lang="nl-NL" dirty="0">
              <a:latin typeface="Arial"/>
            </a:endParaRPr>
          </a:p>
          <a:p>
            <a:pPr marL="2171700" lvl="4" indent="-342900" algn="l">
              <a:lnSpc>
                <a:spcPct val="115000"/>
              </a:lnSpc>
              <a:spcBef>
                <a:spcPts val="0"/>
              </a:spcBef>
              <a:buFont typeface="Arial" panose="020B0604020202020204" pitchFamily="34" charset="0"/>
              <a:buChar char="•"/>
            </a:pPr>
            <a:r>
              <a:rPr lang="nl-NL" b="1" dirty="0" smtClean="0">
                <a:solidFill>
                  <a:srgbClr val="000000"/>
                </a:solidFill>
              </a:rPr>
              <a:t>Jachtschipper</a:t>
            </a:r>
            <a:endParaRPr lang="nl-NL" dirty="0">
              <a:latin typeface="Arial"/>
            </a:endParaRPr>
          </a:p>
          <a:p>
            <a:pPr algn="l">
              <a:lnSpc>
                <a:spcPct val="115000"/>
              </a:lnSpc>
              <a:spcBef>
                <a:spcPts val="0"/>
              </a:spcBef>
            </a:pPr>
            <a:endParaRPr lang="nl-NL" sz="1600" b="1" dirty="0" smtClean="0">
              <a:solidFill>
                <a:schemeClr val="tx1"/>
              </a:solidFill>
              <a:latin typeface="Arial"/>
            </a:endParaRPr>
          </a:p>
          <a:p>
            <a:pPr algn="l">
              <a:lnSpc>
                <a:spcPct val="115000"/>
              </a:lnSpc>
              <a:spcBef>
                <a:spcPts val="0"/>
              </a:spcBef>
            </a:pPr>
            <a:r>
              <a:rPr lang="nl-NL" sz="2000" b="1" dirty="0">
                <a:solidFill>
                  <a:prstClr val="black"/>
                </a:solidFill>
              </a:rPr>
              <a:t>Nu nog de inhoud</a:t>
            </a:r>
          </a:p>
          <a:p>
            <a:pPr lvl="0" algn="l"/>
            <a:endParaRPr lang="nl-NL" sz="2000" b="1" dirty="0">
              <a:solidFill>
                <a:prstClr val="black"/>
              </a:solidFill>
            </a:endParaRPr>
          </a:p>
          <a:p>
            <a:pPr algn="l"/>
            <a:endParaRPr lang="nl-NL" sz="2000" b="1" dirty="0">
              <a:solidFill>
                <a:schemeClr val="tx1"/>
              </a:solidFill>
            </a:endParaRPr>
          </a:p>
        </p:txBody>
      </p:sp>
    </p:spTree>
    <p:extLst>
      <p:ext uri="{BB962C8B-B14F-4D97-AF65-F5344CB8AC3E}">
        <p14:creationId xmlns:p14="http://schemas.microsoft.com/office/powerpoint/2010/main" val="3181756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tandaardontwerp">
  <a:themeElements>
    <a:clrScheme name="1_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andaardontwerp">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outing Nederland">
  <a:themeElements>
    <a:clrScheme name="Scouting Nederland">
      <a:dk1>
        <a:sysClr val="windowText" lastClr="000000"/>
      </a:dk1>
      <a:lt1>
        <a:sysClr val="window" lastClr="FFFFFF"/>
      </a:lt1>
      <a:dk2>
        <a:srgbClr val="1A368D"/>
      </a:dk2>
      <a:lt2>
        <a:srgbClr val="FFFFFF"/>
      </a:lt2>
      <a:accent1>
        <a:srgbClr val="FF0000"/>
      </a:accent1>
      <a:accent2>
        <a:srgbClr val="1A368D"/>
      </a:accent2>
      <a:accent3>
        <a:srgbClr val="FFFF00"/>
      </a:accent3>
      <a:accent4>
        <a:srgbClr val="31A529"/>
      </a:accent4>
      <a:accent5>
        <a:srgbClr val="FFBF24"/>
      </a:accent5>
      <a:accent6>
        <a:srgbClr val="8C5A86"/>
      </a:accent6>
      <a:hlink>
        <a:srgbClr val="1A368D"/>
      </a:hlink>
      <a:folHlink>
        <a:srgbClr val="8C5A86"/>
      </a:folHlink>
    </a:clrScheme>
    <a:fontScheme name="Scouting Nederland">
      <a:majorFont>
        <a:latin typeface="Impact"/>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 water" id="{5FAC6B72-8851-44D7-95A0-2447F65FDCDC}" vid="{A880269F-EDB7-40C3-8F08-571AA4017805}"/>
    </a:ext>
  </a:extLst>
</a:theme>
</file>

<file path=ppt/theme/theme3.xml><?xml version="1.0" encoding="utf-8"?>
<a:theme xmlns:a="http://schemas.openxmlformats.org/drawingml/2006/main" name="1_Scouting Nederland">
  <a:themeElements>
    <a:clrScheme name="Scouting Nederland">
      <a:dk1>
        <a:sysClr val="windowText" lastClr="000000"/>
      </a:dk1>
      <a:lt1>
        <a:sysClr val="window" lastClr="FFFFFF"/>
      </a:lt1>
      <a:dk2>
        <a:srgbClr val="1A368D"/>
      </a:dk2>
      <a:lt2>
        <a:srgbClr val="FFFFFF"/>
      </a:lt2>
      <a:accent1>
        <a:srgbClr val="FF0000"/>
      </a:accent1>
      <a:accent2>
        <a:srgbClr val="1A368D"/>
      </a:accent2>
      <a:accent3>
        <a:srgbClr val="FFFF00"/>
      </a:accent3>
      <a:accent4>
        <a:srgbClr val="31A529"/>
      </a:accent4>
      <a:accent5>
        <a:srgbClr val="FFBF24"/>
      </a:accent5>
      <a:accent6>
        <a:srgbClr val="8C5A86"/>
      </a:accent6>
      <a:hlink>
        <a:srgbClr val="1A368D"/>
      </a:hlink>
      <a:folHlink>
        <a:srgbClr val="8C5A86"/>
      </a:folHlink>
    </a:clrScheme>
    <a:fontScheme name="Scouting Nederland">
      <a:majorFont>
        <a:latin typeface="Impact"/>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 water" id="{5FAC6B72-8851-44D7-95A0-2447F65FDCDC}" vid="{A880269F-EDB7-40C3-8F08-571AA40178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9.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6600</TotalTime>
  <Words>6192</Words>
  <Application>Microsoft Office PowerPoint</Application>
  <PresentationFormat>Diavoorstelling (4:3)</PresentationFormat>
  <Paragraphs>1705</Paragraphs>
  <Slides>141</Slides>
  <Notes>22</Notes>
  <HiddenSlides>0</HiddenSlides>
  <MMClips>0</MMClips>
  <ScaleCrop>false</ScaleCrop>
  <HeadingPairs>
    <vt:vector size="4" baseType="variant">
      <vt:variant>
        <vt:lpstr>Thema</vt:lpstr>
      </vt:variant>
      <vt:variant>
        <vt:i4>9</vt:i4>
      </vt:variant>
      <vt:variant>
        <vt:lpstr>Diatitels</vt:lpstr>
      </vt:variant>
      <vt:variant>
        <vt:i4>141</vt:i4>
      </vt:variant>
    </vt:vector>
  </HeadingPairs>
  <TitlesOfParts>
    <vt:vector size="150" baseType="lpstr">
      <vt:lpstr>1_Standaardontwerp</vt:lpstr>
      <vt:lpstr>Scouting Nederland</vt:lpstr>
      <vt:lpstr>1_Scouting Nederland</vt:lpstr>
      <vt:lpstr>Office Theme</vt:lpstr>
      <vt:lpstr>Kantoorthema</vt:lpstr>
      <vt:lpstr>1_Kantoorthema</vt:lpstr>
      <vt:lpstr>Office-thema</vt:lpstr>
      <vt:lpstr>Slice</vt:lpstr>
      <vt:lpstr>2_Kantoorthema</vt:lpstr>
      <vt:lpstr>PowerPoint-presentatie</vt:lpstr>
      <vt:lpstr>PowerPoint-presentatie</vt:lpstr>
      <vt:lpstr>PowerPoint-presentatie</vt:lpstr>
      <vt:lpstr>PowerPoint-presentatie</vt:lpstr>
      <vt:lpstr>Structuur van het waterwerk</vt:lpstr>
      <vt:lpstr>(oude) structuur in SOL van de Landelijke Admiraliteit</vt:lpstr>
      <vt:lpstr>Aanleiding</vt:lpstr>
      <vt:lpstr>Nog nader uit te werken uitdagingen</vt:lpstr>
      <vt:lpstr>Voorstel nieuwe structuur</vt:lpstr>
      <vt:lpstr>Voorstel nieuwe structuur</vt:lpstr>
      <vt:lpstr>Voorstel nieuwe structuur</vt:lpstr>
      <vt:lpstr>Voorstel nieuwe structuur</vt:lpstr>
      <vt:lpstr>Voorstel nieuwe structuur</vt:lpstr>
      <vt:lpstr>Voorstel nieuwe structuur</vt:lpstr>
      <vt:lpstr>Voorstel nieuwe structuur</vt:lpstr>
      <vt:lpstr>Voorstel nieuwe structuur</vt:lpstr>
      <vt:lpstr>Voorstel nieuwe structuur</vt:lpstr>
      <vt:lpstr>Voorstel nieuwe structuur</vt:lpstr>
      <vt:lpstr>Voorstel (nieuwe) overlegstructuren</vt:lpstr>
      <vt:lpstr>Beslissingen</vt:lpstr>
      <vt:lpstr>Structuur van het waterwerk</vt:lpstr>
      <vt:lpstr>PowerPoint-presentatie</vt:lpstr>
      <vt:lpstr>PowerPoint-presentatie</vt:lpstr>
      <vt:lpstr>PowerPoint-presentatie</vt:lpstr>
      <vt:lpstr>PowerPoint-presentatie</vt:lpstr>
      <vt:lpstr>Keuringseisen na 2018 voor schepen &gt; 20m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Veruna 2035</vt:lpstr>
      <vt:lpstr>Inhoudsopgave</vt:lpstr>
      <vt:lpstr>Introductie schip</vt:lpstr>
      <vt:lpstr>Toekomst plannen</vt:lpstr>
      <vt:lpstr>Toekomst plannen Optie 3</vt:lpstr>
      <vt:lpstr>Begroting</vt:lpstr>
      <vt:lpstr>Boegschroef</vt:lpstr>
      <vt:lpstr>Generator</vt:lpstr>
      <vt:lpstr>Watervoorziening</vt:lpstr>
      <vt:lpstr>Overige werkzaamheden</vt:lpstr>
      <vt:lpstr>Overige werkzaamheden</vt:lpstr>
      <vt:lpstr>Resultaat / Ervaringen</vt:lpstr>
      <vt:lpstr>Vragen?</vt:lpstr>
      <vt:lpstr>Wachtschependag 2019</vt:lpstr>
      <vt:lpstr>Motordrijver:  Stand van Zaken</vt:lpstr>
      <vt:lpstr>Lesboek voor de Cursist</vt:lpstr>
      <vt:lpstr>Nieuwe modules</vt:lpstr>
      <vt:lpstr>Aangepaste modules</vt:lpstr>
      <vt:lpstr>Animaties toegevoegd</vt:lpstr>
      <vt:lpstr>Praktische tips &amp; Achtergrond informatie</vt:lpstr>
      <vt:lpstr>Stopzetten opleiding en examens ‘oude stijl’</vt:lpstr>
      <vt:lpstr>Motordrijver:  Planning Pilot cursus</vt:lpstr>
      <vt:lpstr>Motordrijver:  Planning Pilot cursus</vt:lpstr>
      <vt:lpstr>Permissies kwalificaties MD in SOL</vt:lpstr>
      <vt:lpstr>Kwalificatiewijzer MD (concept) 1/2</vt:lpstr>
      <vt:lpstr>Kwalificatiewijzer MD (concept) 2/2</vt:lpstr>
      <vt:lpstr>Didactisch pakket voor trainers / examinatoren</vt:lpstr>
      <vt:lpstr>Project tijdlijnen</vt:lpstr>
      <vt:lpstr>Wachtschependag  reflectie op concept MD cursusboek</vt:lpstr>
      <vt:lpstr>En dan nu… Aan de slag in groepjes</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Jachtvaren</vt:lpstr>
      <vt:lpstr>                                               Jachtvaren </vt:lpstr>
      <vt:lpstr>Jachtvaren</vt:lpstr>
      <vt:lpstr>                      Jachtvaren </vt:lpstr>
      <vt:lpstr>                      Jachtvaren </vt:lpstr>
      <vt:lpstr>Jachtvaren</vt:lpstr>
      <vt:lpstr>Jachtvaren</vt:lpstr>
      <vt:lpstr>Jachtvaren</vt:lpstr>
      <vt:lpstr>                      Jachtvaren </vt:lpstr>
      <vt:lpstr>Jachtvaren</vt:lpstr>
      <vt:lpstr>Jachtvaren</vt:lpstr>
      <vt:lpstr>Jachtvaren</vt:lpstr>
      <vt:lpstr>Jachtvaren</vt:lpstr>
      <vt:lpstr>Jachtvaren</vt:lpstr>
      <vt:lpstr>Jachtvaren</vt:lpstr>
      <vt:lpstr>Hijsinstallatie Alewijn de Groot</vt:lpstr>
      <vt:lpstr>Onderwerpen</vt:lpstr>
      <vt:lpstr>Ms Alewijn de Groot</vt:lpstr>
      <vt:lpstr>Hijsinstallatie middels Giek</vt:lpstr>
      <vt:lpstr>Gebruik Giek</vt:lpstr>
      <vt:lpstr>Onderhoud</vt:lpstr>
      <vt:lpstr>Onderhoud</vt:lpstr>
      <vt:lpstr>Keuring</vt:lpstr>
      <vt:lpstr>Vragen</vt:lpstr>
      <vt:lpstr>PowerPoint-presentatie</vt:lpstr>
      <vt:lpstr>DE 6 HOOFDFUNCTIES VAN SMEEROLIE</vt:lpstr>
      <vt:lpstr>PowerPoint-presentatie</vt:lpstr>
      <vt:lpstr>Waaruit is olie opgebouwd</vt:lpstr>
      <vt:lpstr>Welke eigenschappen heeft olie?</vt:lpstr>
      <vt:lpstr>Vervuiling en afbraak van olie</vt:lpstr>
      <vt:lpstr>Specifieke problemen voor wachtschepen</vt:lpstr>
      <vt:lpstr>Waarin onderscheid zich dex olie </vt:lpstr>
      <vt:lpstr>Dex premium lubricants in six steps</vt:lpstr>
      <vt:lpstr>Why use dex premium lubricants?</vt:lpstr>
      <vt:lpstr>PowerPoint-presentatie</vt:lpstr>
      <vt:lpstr>PowerPoint-presentatie</vt:lpstr>
      <vt:lpstr>PowerPoint-presentatie</vt:lpstr>
      <vt:lpstr>PowerPoint-presentatie</vt:lpstr>
      <vt:lpstr>Lower exhaust emissions</vt:lpstr>
      <vt:lpstr>Prijs technisch – voorbeeld wachtschip</vt:lpstr>
      <vt:lpstr>          Dex helpt u met het verminderen van wrijving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Wachtschepencommissie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Wachtschependag 2011</dc:title>
  <dc:subject>Programma en inleiding</dc:subject>
  <dc:creator>Jules Verlinden &amp; John Licher</dc:creator>
  <cp:lastModifiedBy>Gebruiker</cp:lastModifiedBy>
  <cp:revision>341</cp:revision>
  <cp:lastPrinted>2019-04-10T14:10:55Z</cp:lastPrinted>
  <dcterms:created xsi:type="dcterms:W3CDTF">2002-01-10T09:03:58Z</dcterms:created>
  <dcterms:modified xsi:type="dcterms:W3CDTF">2019-04-16T07:00:01Z</dcterms:modified>
</cp:coreProperties>
</file>