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2" r:id="rId8"/>
    <p:sldId id="270" r:id="rId9"/>
    <p:sldId id="271" r:id="rId10"/>
    <p:sldId id="264" r:id="rId11"/>
    <p:sldId id="277" r:id="rId12"/>
    <p:sldId id="278" r:id="rId13"/>
    <p:sldId id="274" r:id="rId14"/>
    <p:sldId id="275" r:id="rId15"/>
    <p:sldId id="266" r:id="rId16"/>
    <p:sldId id="272" r:id="rId17"/>
    <p:sldId id="259" r:id="rId18"/>
    <p:sldId id="268" r:id="rId19"/>
    <p:sldId id="273" r:id="rId20"/>
    <p:sldId id="26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30FD8B-A060-28BA-F3B4-DB911C3FCA99}" name="Katrijn van der Boon" initials="KB" userId="S::katrijn.van.der.boon@scouting.nl::f4230812-90e1-4a62-bcd4-88e5837b1bfd" providerId="AD"/>
  <p188:author id="{89A0D3E1-F4AB-E51C-1B62-B21565C031F7}" name="Fedde Boersma" initials="FB" userId="S::fedde.boersma@scouting.nl::7f6c8ad8-397f-490f-b314-2016fd308e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5344B"/>
    <a:srgbClr val="9F365E"/>
    <a:srgbClr val="21713F"/>
    <a:srgbClr val="0F9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20536-DDDA-4FDC-A3C3-B8A177458832}" v="517" dt="2025-05-01T12:55:26.498"/>
    <p1510:client id="{574652F7-C37B-459A-AC7F-CB32FBBF418E}" v="43" dt="2025-05-01T13:54:29.757"/>
    <p1510:client id="{61769860-FCFB-4599-865C-4E19CDCD88C4}" v="55" dt="2025-05-01T12:37:59.757"/>
    <p1510:client id="{C78BD549-0CFA-4976-B4EA-F75A1DF0240B}" v="6" dt="2025-04-30T13:56:49.776"/>
    <p1510:client id="{D3E374AE-864D-2A36-9483-A35EF8770FAF}" v="33" dt="2025-05-01T13:35:58.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Komp" userId="00462948-0583-47ac-a87c-e6b0def21b37" providerId="ADAL" clId="{18CCF98A-2BD2-43C3-A966-91FCEDBB6075}"/>
    <pc:docChg chg="undo custSel delSld modSld">
      <pc:chgData name="Claudia Komp" userId="00462948-0583-47ac-a87c-e6b0def21b37" providerId="ADAL" clId="{18CCF98A-2BD2-43C3-A966-91FCEDBB6075}" dt="2025-05-01T12:58:13.338" v="4" actId="26606"/>
      <pc:docMkLst>
        <pc:docMk/>
      </pc:docMkLst>
      <pc:sldChg chg="del">
        <pc:chgData name="Claudia Komp" userId="00462948-0583-47ac-a87c-e6b0def21b37" providerId="ADAL" clId="{18CCF98A-2BD2-43C3-A966-91FCEDBB6075}" dt="2025-05-01T12:57:52.649" v="0" actId="2696"/>
        <pc:sldMkLst>
          <pc:docMk/>
          <pc:sldMk cId="2645873283" sldId="263"/>
        </pc:sldMkLst>
      </pc:sldChg>
      <pc:sldChg chg="modSp mod modClrScheme chgLayout">
        <pc:chgData name="Claudia Komp" userId="00462948-0583-47ac-a87c-e6b0def21b37" providerId="ADAL" clId="{18CCF98A-2BD2-43C3-A966-91FCEDBB6075}" dt="2025-05-01T12:58:13.338" v="4" actId="26606"/>
        <pc:sldMkLst>
          <pc:docMk/>
          <pc:sldMk cId="1840797316" sldId="277"/>
        </pc:sldMkLst>
        <pc:spChg chg="mod">
          <ac:chgData name="Claudia Komp" userId="00462948-0583-47ac-a87c-e6b0def21b37" providerId="ADAL" clId="{18CCF98A-2BD2-43C3-A966-91FCEDBB6075}" dt="2025-05-01T12:58:13.338" v="4" actId="26606"/>
          <ac:spMkLst>
            <pc:docMk/>
            <pc:sldMk cId="1840797316" sldId="277"/>
            <ac:spMk id="2" creationId="{CA92D389-9D48-78D8-8863-6FB31171F44B}"/>
          </ac:spMkLst>
        </pc:spChg>
        <pc:spChg chg="mod">
          <ac:chgData name="Claudia Komp" userId="00462948-0583-47ac-a87c-e6b0def21b37" providerId="ADAL" clId="{18CCF98A-2BD2-43C3-A966-91FCEDBB6075}" dt="2025-05-01T12:58:13.338" v="4" actId="26606"/>
          <ac:spMkLst>
            <pc:docMk/>
            <pc:sldMk cId="1840797316" sldId="277"/>
            <ac:spMk id="3" creationId="{E68F4711-CF76-4E01-CD58-B415A0E00B2E}"/>
          </ac:spMkLst>
        </pc:spChg>
      </pc:sldChg>
    </pc:docChg>
  </pc:docChgLst>
  <pc:docChgLst>
    <pc:chgData name="Claudia Komp" userId="00462948-0583-47ac-a87c-e6b0def21b37" providerId="ADAL" clId="{730063D1-79FE-4537-80F3-8785A7B50A45}"/>
    <pc:docChg chg="modSld sldOrd">
      <pc:chgData name="Claudia Komp" userId="00462948-0583-47ac-a87c-e6b0def21b37" providerId="ADAL" clId="{730063D1-79FE-4537-80F3-8785A7B50A45}" dt="2025-04-30T13:43:54.931" v="3"/>
      <pc:docMkLst>
        <pc:docMk/>
      </pc:docMkLst>
      <pc:sldChg chg="ord">
        <pc:chgData name="Claudia Komp" userId="00462948-0583-47ac-a87c-e6b0def21b37" providerId="ADAL" clId="{730063D1-79FE-4537-80F3-8785A7B50A45}" dt="2025-04-30T13:43:46.469" v="1"/>
        <pc:sldMkLst>
          <pc:docMk/>
          <pc:sldMk cId="3043555132" sldId="259"/>
        </pc:sldMkLst>
      </pc:sldChg>
      <pc:sldChg chg="ord">
        <pc:chgData name="Claudia Komp" userId="00462948-0583-47ac-a87c-e6b0def21b37" providerId="ADAL" clId="{730063D1-79FE-4537-80F3-8785A7B50A45}" dt="2025-04-30T13:43:54.931" v="3"/>
        <pc:sldMkLst>
          <pc:docMk/>
          <pc:sldMk cId="1659949037" sldId="260"/>
        </pc:sldMkLst>
      </pc:sldChg>
    </pc:docChg>
  </pc:docChgLst>
  <pc:docChgLst>
    <pc:chgData name="Claudia Komp" userId="S::claudia.komp@scouting.nl::00462948-0583-47ac-a87c-e6b0def21b37" providerId="AD" clId="Web-{D3E374AE-864D-2A36-9483-A35EF8770FAF}"/>
    <pc:docChg chg="modSld">
      <pc:chgData name="Claudia Komp" userId="S::claudia.komp@scouting.nl::00462948-0583-47ac-a87c-e6b0def21b37" providerId="AD" clId="Web-{D3E374AE-864D-2A36-9483-A35EF8770FAF}" dt="2025-05-01T13:35:58.511" v="30" actId="20577"/>
      <pc:docMkLst>
        <pc:docMk/>
      </pc:docMkLst>
      <pc:sldChg chg="modSp">
        <pc:chgData name="Claudia Komp" userId="S::claudia.komp@scouting.nl::00462948-0583-47ac-a87c-e6b0def21b37" providerId="AD" clId="Web-{D3E374AE-864D-2A36-9483-A35EF8770FAF}" dt="2025-05-01T13:30:36.717" v="5" actId="20577"/>
        <pc:sldMkLst>
          <pc:docMk/>
          <pc:sldMk cId="249367233" sldId="258"/>
        </pc:sldMkLst>
        <pc:spChg chg="mod">
          <ac:chgData name="Claudia Komp" userId="S::claudia.komp@scouting.nl::00462948-0583-47ac-a87c-e6b0def21b37" providerId="AD" clId="Web-{D3E374AE-864D-2A36-9483-A35EF8770FAF}" dt="2025-05-01T13:30:36.717" v="5" actId="20577"/>
          <ac:spMkLst>
            <pc:docMk/>
            <pc:sldMk cId="249367233" sldId="258"/>
            <ac:spMk id="2" creationId="{E0C7F8CB-02F3-B3F0-E632-BE8A707C20A8}"/>
          </ac:spMkLst>
        </pc:spChg>
      </pc:sldChg>
      <pc:sldChg chg="modSp">
        <pc:chgData name="Claudia Komp" userId="S::claudia.komp@scouting.nl::00462948-0583-47ac-a87c-e6b0def21b37" providerId="AD" clId="Web-{D3E374AE-864D-2A36-9483-A35EF8770FAF}" dt="2025-05-01T13:31:57.564" v="27" actId="20577"/>
        <pc:sldMkLst>
          <pc:docMk/>
          <pc:sldMk cId="3043555132" sldId="259"/>
        </pc:sldMkLst>
        <pc:spChg chg="mod">
          <ac:chgData name="Claudia Komp" userId="S::claudia.komp@scouting.nl::00462948-0583-47ac-a87c-e6b0def21b37" providerId="AD" clId="Web-{D3E374AE-864D-2A36-9483-A35EF8770FAF}" dt="2025-05-01T13:31:57.564" v="27" actId="20577"/>
          <ac:spMkLst>
            <pc:docMk/>
            <pc:sldMk cId="3043555132" sldId="259"/>
            <ac:spMk id="3" creationId="{F156B4D1-29CE-121E-ED91-12C5039A47FF}"/>
          </ac:spMkLst>
        </pc:spChg>
      </pc:sldChg>
      <pc:sldChg chg="modSp">
        <pc:chgData name="Claudia Komp" userId="S::claudia.komp@scouting.nl::00462948-0583-47ac-a87c-e6b0def21b37" providerId="AD" clId="Web-{D3E374AE-864D-2A36-9483-A35EF8770FAF}" dt="2025-05-01T13:35:58.511" v="30" actId="20577"/>
        <pc:sldMkLst>
          <pc:docMk/>
          <pc:sldMk cId="201681358" sldId="268"/>
        </pc:sldMkLst>
        <pc:spChg chg="mod">
          <ac:chgData name="Claudia Komp" userId="S::claudia.komp@scouting.nl::00462948-0583-47ac-a87c-e6b0def21b37" providerId="AD" clId="Web-{D3E374AE-864D-2A36-9483-A35EF8770FAF}" dt="2025-05-01T13:35:58.511" v="30" actId="20577"/>
          <ac:spMkLst>
            <pc:docMk/>
            <pc:sldMk cId="201681358" sldId="268"/>
            <ac:spMk id="3" creationId="{2C36EE8E-E32E-FD32-BCDF-FAA9F54F35A4}"/>
          </ac:spMkLst>
        </pc:spChg>
      </pc:sldChg>
      <pc:sldChg chg="modSp">
        <pc:chgData name="Claudia Komp" userId="S::claudia.komp@scouting.nl::00462948-0583-47ac-a87c-e6b0def21b37" providerId="AD" clId="Web-{D3E374AE-864D-2A36-9483-A35EF8770FAF}" dt="2025-05-01T13:31:21.157" v="9" actId="20577"/>
        <pc:sldMkLst>
          <pc:docMk/>
          <pc:sldMk cId="1113743540" sldId="275"/>
        </pc:sldMkLst>
        <pc:spChg chg="mod">
          <ac:chgData name="Claudia Komp" userId="S::claudia.komp@scouting.nl::00462948-0583-47ac-a87c-e6b0def21b37" providerId="AD" clId="Web-{D3E374AE-864D-2A36-9483-A35EF8770FAF}" dt="2025-05-01T13:31:21.157" v="9" actId="20577"/>
          <ac:spMkLst>
            <pc:docMk/>
            <pc:sldMk cId="1113743540" sldId="275"/>
            <ac:spMk id="3" creationId="{83F1F062-E537-935B-9B94-1BA550719665}"/>
          </ac:spMkLst>
        </pc:spChg>
      </pc:sldChg>
    </pc:docChg>
  </pc:docChgLst>
  <pc:docChgLst>
    <pc:chgData name="Claudia Komp" userId="00462948-0583-47ac-a87c-e6b0def21b37" providerId="ADAL" clId="{C78BD549-0CFA-4976-B4EA-F75A1DF0240B}"/>
    <pc:docChg chg="undo custSel addSld delSld modSld sldOrd delMainMaster addSection delSection">
      <pc:chgData name="Claudia Komp" userId="00462948-0583-47ac-a87c-e6b0def21b37" providerId="ADAL" clId="{C78BD549-0CFA-4976-B4EA-F75A1DF0240B}" dt="2025-04-30T13:57:10.948" v="65" actId="700"/>
      <pc:docMkLst>
        <pc:docMk/>
      </pc:docMkLst>
      <pc:sldChg chg="modSp new mod">
        <pc:chgData name="Claudia Komp" userId="00462948-0583-47ac-a87c-e6b0def21b37" providerId="ADAL" clId="{C78BD549-0CFA-4976-B4EA-F75A1DF0240B}" dt="2025-04-30T13:50:33.275" v="11" actId="108"/>
        <pc:sldMkLst>
          <pc:docMk/>
          <pc:sldMk cId="2605044344" sldId="273"/>
        </pc:sldMkLst>
        <pc:spChg chg="mod">
          <ac:chgData name="Claudia Komp" userId="00462948-0583-47ac-a87c-e6b0def21b37" providerId="ADAL" clId="{C78BD549-0CFA-4976-B4EA-F75A1DF0240B}" dt="2025-04-30T13:49:36.867" v="10" actId="20577"/>
          <ac:spMkLst>
            <pc:docMk/>
            <pc:sldMk cId="2605044344" sldId="273"/>
            <ac:spMk id="2" creationId="{E64DBAB7-9376-BCD7-FFAB-11DDC9BA3721}"/>
          </ac:spMkLst>
        </pc:spChg>
        <pc:spChg chg="mod">
          <ac:chgData name="Claudia Komp" userId="00462948-0583-47ac-a87c-e6b0def21b37" providerId="ADAL" clId="{C78BD549-0CFA-4976-B4EA-F75A1DF0240B}" dt="2025-04-30T13:50:33.275" v="11" actId="108"/>
          <ac:spMkLst>
            <pc:docMk/>
            <pc:sldMk cId="2605044344" sldId="273"/>
            <ac:spMk id="3" creationId="{FFCCEDC0-6219-3E5F-D532-247461B5A37A}"/>
          </ac:spMkLst>
        </pc:spChg>
      </pc:sldChg>
      <pc:sldChg chg="modSp add mod ord modClrScheme chgLayout">
        <pc:chgData name="Claudia Komp" userId="00462948-0583-47ac-a87c-e6b0def21b37" providerId="ADAL" clId="{C78BD549-0CFA-4976-B4EA-F75A1DF0240B}" dt="2025-04-30T13:57:06.711" v="64" actId="700"/>
        <pc:sldMkLst>
          <pc:docMk/>
          <pc:sldMk cId="4085606728" sldId="274"/>
        </pc:sldMkLst>
        <pc:spChg chg="mod ord">
          <ac:chgData name="Claudia Komp" userId="00462948-0583-47ac-a87c-e6b0def21b37" providerId="ADAL" clId="{C78BD549-0CFA-4976-B4EA-F75A1DF0240B}" dt="2025-04-30T13:57:06.711" v="64" actId="700"/>
          <ac:spMkLst>
            <pc:docMk/>
            <pc:sldMk cId="4085606728" sldId="274"/>
            <ac:spMk id="2" creationId="{091BF670-EBCA-4647-20FA-A6E795188DE5}"/>
          </ac:spMkLst>
        </pc:spChg>
        <pc:spChg chg="mod ord">
          <ac:chgData name="Claudia Komp" userId="00462948-0583-47ac-a87c-e6b0def21b37" providerId="ADAL" clId="{C78BD549-0CFA-4976-B4EA-F75A1DF0240B}" dt="2025-04-30T13:57:06.711" v="64" actId="700"/>
          <ac:spMkLst>
            <pc:docMk/>
            <pc:sldMk cId="4085606728" sldId="274"/>
            <ac:spMk id="3" creationId="{1D09BCAF-B45E-3041-A28C-7630CCF23930}"/>
          </ac:spMkLst>
        </pc:spChg>
      </pc:sldChg>
      <pc:sldChg chg="modSp add mod ord modClrScheme chgLayout">
        <pc:chgData name="Claudia Komp" userId="00462948-0583-47ac-a87c-e6b0def21b37" providerId="ADAL" clId="{C78BD549-0CFA-4976-B4EA-F75A1DF0240B}" dt="2025-04-30T13:57:10.948" v="65" actId="700"/>
        <pc:sldMkLst>
          <pc:docMk/>
          <pc:sldMk cId="1113743540" sldId="275"/>
        </pc:sldMkLst>
        <pc:spChg chg="mod ord">
          <ac:chgData name="Claudia Komp" userId="00462948-0583-47ac-a87c-e6b0def21b37" providerId="ADAL" clId="{C78BD549-0CFA-4976-B4EA-F75A1DF0240B}" dt="2025-04-30T13:57:10.948" v="65" actId="700"/>
          <ac:spMkLst>
            <pc:docMk/>
            <pc:sldMk cId="1113743540" sldId="275"/>
            <ac:spMk id="2" creationId="{E64FABF7-4C30-C181-8D92-3465DBE3505F}"/>
          </ac:spMkLst>
        </pc:spChg>
        <pc:spChg chg="mod ord">
          <ac:chgData name="Claudia Komp" userId="00462948-0583-47ac-a87c-e6b0def21b37" providerId="ADAL" clId="{C78BD549-0CFA-4976-B4EA-F75A1DF0240B}" dt="2025-04-30T13:57:10.948" v="65" actId="700"/>
          <ac:spMkLst>
            <pc:docMk/>
            <pc:sldMk cId="1113743540" sldId="275"/>
            <ac:spMk id="3" creationId="{83F1F062-E537-935B-9B94-1BA550719665}"/>
          </ac:spMkLst>
        </pc:spChg>
      </pc:sldChg>
      <pc:sldChg chg="modSp add del mod">
        <pc:chgData name="Claudia Komp" userId="00462948-0583-47ac-a87c-e6b0def21b37" providerId="ADAL" clId="{C78BD549-0CFA-4976-B4EA-F75A1DF0240B}" dt="2025-04-30T13:54:06.510" v="27" actId="2696"/>
        <pc:sldMkLst>
          <pc:docMk/>
          <pc:sldMk cId="748107058" sldId="276"/>
        </pc:sldMkLst>
        <pc:spChg chg="mod">
          <ac:chgData name="Claudia Komp" userId="00462948-0583-47ac-a87c-e6b0def21b37" providerId="ADAL" clId="{C78BD549-0CFA-4976-B4EA-F75A1DF0240B}" dt="2025-04-30T13:53:16.889" v="18" actId="21"/>
          <ac:spMkLst>
            <pc:docMk/>
            <pc:sldMk cId="748107058" sldId="276"/>
            <ac:spMk id="2" creationId="{963063D8-3E5F-6D20-830D-73100074FDF1}"/>
          </ac:spMkLst>
        </pc:spChg>
        <pc:spChg chg="mod">
          <ac:chgData name="Claudia Komp" userId="00462948-0583-47ac-a87c-e6b0def21b37" providerId="ADAL" clId="{C78BD549-0CFA-4976-B4EA-F75A1DF0240B}" dt="2025-04-30T13:53:47.611" v="25" actId="21"/>
          <ac:spMkLst>
            <pc:docMk/>
            <pc:sldMk cId="748107058" sldId="276"/>
            <ac:spMk id="3" creationId="{01539212-0D6B-D380-657A-AA75022829D4}"/>
          </ac:spMkLst>
        </pc:spChg>
      </pc:sldChg>
      <pc:sldChg chg="addSp delSp modSp new mod">
        <pc:chgData name="Claudia Komp" userId="00462948-0583-47ac-a87c-e6b0def21b37" providerId="ADAL" clId="{C78BD549-0CFA-4976-B4EA-F75A1DF0240B}" dt="2025-04-30T13:53:57.681" v="26"/>
        <pc:sldMkLst>
          <pc:docMk/>
          <pc:sldMk cId="1840797316" sldId="277"/>
        </pc:sldMkLst>
        <pc:spChg chg="mod">
          <ac:chgData name="Claudia Komp" userId="00462948-0583-47ac-a87c-e6b0def21b37" providerId="ADAL" clId="{C78BD549-0CFA-4976-B4EA-F75A1DF0240B}" dt="2025-04-30T13:53:21.255" v="19"/>
          <ac:spMkLst>
            <pc:docMk/>
            <pc:sldMk cId="1840797316" sldId="277"/>
            <ac:spMk id="2" creationId="{CA92D389-9D48-78D8-8863-6FB31171F44B}"/>
          </ac:spMkLst>
        </pc:spChg>
        <pc:spChg chg="mod">
          <ac:chgData name="Claudia Komp" userId="00462948-0583-47ac-a87c-e6b0def21b37" providerId="ADAL" clId="{C78BD549-0CFA-4976-B4EA-F75A1DF0240B}" dt="2025-04-30T13:53:57.681" v="26"/>
          <ac:spMkLst>
            <pc:docMk/>
            <pc:sldMk cId="1840797316" sldId="277"/>
            <ac:spMk id="3" creationId="{E68F4711-CF76-4E01-CD58-B415A0E00B2E}"/>
          </ac:spMkLst>
        </pc:spChg>
        <pc:spChg chg="add del">
          <ac:chgData name="Claudia Komp" userId="00462948-0583-47ac-a87c-e6b0def21b37" providerId="ADAL" clId="{C78BD549-0CFA-4976-B4EA-F75A1DF0240B}" dt="2025-04-30T13:53:40.605" v="22" actId="22"/>
          <ac:spMkLst>
            <pc:docMk/>
            <pc:sldMk cId="1840797316" sldId="277"/>
            <ac:spMk id="5" creationId="{C5361050-CD23-F425-0FA9-E10FB6046A6F}"/>
          </ac:spMkLst>
        </pc:spChg>
        <pc:spChg chg="add del">
          <ac:chgData name="Claudia Komp" userId="00462948-0583-47ac-a87c-e6b0def21b37" providerId="ADAL" clId="{C78BD549-0CFA-4976-B4EA-F75A1DF0240B}" dt="2025-04-30T13:53:44.471" v="24" actId="22"/>
          <ac:spMkLst>
            <pc:docMk/>
            <pc:sldMk cId="1840797316" sldId="277"/>
            <ac:spMk id="7" creationId="{7BAC6BCC-7934-EAC1-DF5D-96D13C064C2D}"/>
          </ac:spMkLst>
        </pc:spChg>
      </pc:sldChg>
      <pc:sldChg chg="addSp delSp modSp add mod modClrScheme chgLayout">
        <pc:chgData name="Claudia Komp" userId="00462948-0583-47ac-a87c-e6b0def21b37" providerId="ADAL" clId="{C78BD549-0CFA-4976-B4EA-F75A1DF0240B}" dt="2025-04-30T13:56:09.865" v="58" actId="20577"/>
        <pc:sldMkLst>
          <pc:docMk/>
          <pc:sldMk cId="3162746559" sldId="278"/>
        </pc:sldMkLst>
        <pc:spChg chg="del mod ord">
          <ac:chgData name="Claudia Komp" userId="00462948-0583-47ac-a87c-e6b0def21b37" providerId="ADAL" clId="{C78BD549-0CFA-4976-B4EA-F75A1DF0240B}" dt="2025-04-30T13:55:13.601" v="29" actId="700"/>
          <ac:spMkLst>
            <pc:docMk/>
            <pc:sldMk cId="3162746559" sldId="278"/>
            <ac:spMk id="2" creationId="{C8A642D8-2FE5-E4B5-967A-69A3736F538D}"/>
          </ac:spMkLst>
        </pc:spChg>
        <pc:spChg chg="add mod ord">
          <ac:chgData name="Claudia Komp" userId="00462948-0583-47ac-a87c-e6b0def21b37" providerId="ADAL" clId="{C78BD549-0CFA-4976-B4EA-F75A1DF0240B}" dt="2025-04-30T13:56:09.865" v="58" actId="20577"/>
          <ac:spMkLst>
            <pc:docMk/>
            <pc:sldMk cId="3162746559" sldId="278"/>
            <ac:spMk id="3" creationId="{A53D79CB-65DC-8F16-29FD-A2E5ED354307}"/>
          </ac:spMkLst>
        </pc:spChg>
        <pc:spChg chg="add mod ord">
          <ac:chgData name="Claudia Komp" userId="00462948-0583-47ac-a87c-e6b0def21b37" providerId="ADAL" clId="{C78BD549-0CFA-4976-B4EA-F75A1DF0240B}" dt="2025-04-30T13:55:47.188" v="36" actId="20577"/>
          <ac:spMkLst>
            <pc:docMk/>
            <pc:sldMk cId="3162746559" sldId="278"/>
            <ac:spMk id="4" creationId="{B4D54CCF-791C-5B0F-6904-15ECC5C241AE}"/>
          </ac:spMkLst>
        </pc:spChg>
        <pc:picChg chg="mod">
          <ac:chgData name="Claudia Komp" userId="00462948-0583-47ac-a87c-e6b0def21b37" providerId="ADAL" clId="{C78BD549-0CFA-4976-B4EA-F75A1DF0240B}" dt="2025-04-30T13:55:59.828" v="39" actId="14100"/>
          <ac:picMkLst>
            <pc:docMk/>
            <pc:sldMk cId="3162746559" sldId="278"/>
            <ac:picMk id="8" creationId="{6B27860F-9B0C-BEE5-EDFF-8706BE558A36}"/>
          </ac:picMkLst>
        </pc:picChg>
        <pc:picChg chg="mod">
          <ac:chgData name="Claudia Komp" userId="00462948-0583-47ac-a87c-e6b0def21b37" providerId="ADAL" clId="{C78BD549-0CFA-4976-B4EA-F75A1DF0240B}" dt="2025-04-30T13:55:45.368" v="35" actId="1076"/>
          <ac:picMkLst>
            <pc:docMk/>
            <pc:sldMk cId="3162746559" sldId="278"/>
            <ac:picMk id="9" creationId="{AF992366-B448-1093-14EC-1165EC80E913}"/>
          </ac:picMkLst>
        </pc:picChg>
      </pc:sldChg>
      <pc:sldMasterChg chg="del delSldLayout">
        <pc:chgData name="Claudia Komp" userId="00462948-0583-47ac-a87c-e6b0def21b37" providerId="ADAL" clId="{C78BD549-0CFA-4976-B4EA-F75A1DF0240B}" dt="2025-04-30T13:55:13.601" v="29" actId="700"/>
        <pc:sldMasterMkLst>
          <pc:docMk/>
          <pc:sldMasterMk cId="769664156" sldId="2147483661"/>
        </pc:sldMasterMkLst>
        <pc:sldLayoutChg chg="del">
          <pc:chgData name="Claudia Komp" userId="00462948-0583-47ac-a87c-e6b0def21b37" providerId="ADAL" clId="{C78BD549-0CFA-4976-B4EA-F75A1DF0240B}" dt="2025-04-30T13:55:13.601" v="29" actId="700"/>
          <pc:sldLayoutMkLst>
            <pc:docMk/>
            <pc:sldMasterMk cId="769664156" sldId="2147483661"/>
            <pc:sldLayoutMk cId="590430832" sldId="2147483662"/>
          </pc:sldLayoutMkLst>
        </pc:sldLayoutChg>
        <pc:sldLayoutChg chg="del">
          <pc:chgData name="Claudia Komp" userId="00462948-0583-47ac-a87c-e6b0def21b37" providerId="ADAL" clId="{C78BD549-0CFA-4976-B4EA-F75A1DF0240B}" dt="2025-04-30T13:55:13.601" v="29" actId="700"/>
          <pc:sldLayoutMkLst>
            <pc:docMk/>
            <pc:sldMasterMk cId="769664156" sldId="2147483661"/>
            <pc:sldLayoutMk cId="1254665851" sldId="2147483663"/>
          </pc:sldLayoutMkLst>
        </pc:sldLayoutChg>
        <pc:sldLayoutChg chg="del">
          <pc:chgData name="Claudia Komp" userId="00462948-0583-47ac-a87c-e6b0def21b37" providerId="ADAL" clId="{C78BD549-0CFA-4976-B4EA-F75A1DF0240B}" dt="2025-04-30T13:55:13.601" v="29" actId="700"/>
          <pc:sldLayoutMkLst>
            <pc:docMk/>
            <pc:sldMasterMk cId="769664156" sldId="2147483661"/>
            <pc:sldLayoutMk cId="3431970870" sldId="2147483664"/>
          </pc:sldLayoutMkLst>
        </pc:sldLayoutChg>
        <pc:sldLayoutChg chg="del">
          <pc:chgData name="Claudia Komp" userId="00462948-0583-47ac-a87c-e6b0def21b37" providerId="ADAL" clId="{C78BD549-0CFA-4976-B4EA-F75A1DF0240B}" dt="2025-04-30T13:55:13.601" v="29" actId="700"/>
          <pc:sldLayoutMkLst>
            <pc:docMk/>
            <pc:sldMasterMk cId="769664156" sldId="2147483661"/>
            <pc:sldLayoutMk cId="332920706" sldId="2147483665"/>
          </pc:sldLayoutMkLst>
        </pc:sldLayoutChg>
        <pc:sldLayoutChg chg="del">
          <pc:chgData name="Claudia Komp" userId="00462948-0583-47ac-a87c-e6b0def21b37" providerId="ADAL" clId="{C78BD549-0CFA-4976-B4EA-F75A1DF0240B}" dt="2025-04-30T13:55:13.601" v="29" actId="700"/>
          <pc:sldLayoutMkLst>
            <pc:docMk/>
            <pc:sldMasterMk cId="769664156" sldId="2147483661"/>
            <pc:sldLayoutMk cId="1650518540" sldId="2147483666"/>
          </pc:sldLayoutMkLst>
        </pc:sldLayoutChg>
        <pc:sldLayoutChg chg="del">
          <pc:chgData name="Claudia Komp" userId="00462948-0583-47ac-a87c-e6b0def21b37" providerId="ADAL" clId="{C78BD549-0CFA-4976-B4EA-F75A1DF0240B}" dt="2025-04-30T13:55:13.601" v="29" actId="700"/>
          <pc:sldLayoutMkLst>
            <pc:docMk/>
            <pc:sldMasterMk cId="769664156" sldId="2147483661"/>
            <pc:sldLayoutMk cId="4151967151" sldId="2147483667"/>
          </pc:sldLayoutMkLst>
        </pc:sldLayoutChg>
        <pc:sldLayoutChg chg="del">
          <pc:chgData name="Claudia Komp" userId="00462948-0583-47ac-a87c-e6b0def21b37" providerId="ADAL" clId="{C78BD549-0CFA-4976-B4EA-F75A1DF0240B}" dt="2025-04-30T13:55:13.601" v="29" actId="700"/>
          <pc:sldLayoutMkLst>
            <pc:docMk/>
            <pc:sldMasterMk cId="769664156" sldId="2147483661"/>
            <pc:sldLayoutMk cId="390114825" sldId="2147483668"/>
          </pc:sldLayoutMkLst>
        </pc:sldLayoutChg>
      </pc:sldMasterChg>
    </pc:docChg>
  </pc:docChgLst>
  <pc:docChgLst>
    <pc:chgData name="Katrijn van der Boon" userId="S::katrijn.van.der.boon@scouting.nl::f4230812-90e1-4a62-bcd4-88e5837b1bfd" providerId="AD" clId="Web-{574652F7-C37B-459A-AC7F-CB32FBBF418E}"/>
    <pc:docChg chg="modSld">
      <pc:chgData name="Katrijn van der Boon" userId="S::katrijn.van.der.boon@scouting.nl::f4230812-90e1-4a62-bcd4-88e5837b1bfd" providerId="AD" clId="Web-{574652F7-C37B-459A-AC7F-CB32FBBF418E}" dt="2025-05-01T13:54:29.085" v="38" actId="20577"/>
      <pc:docMkLst>
        <pc:docMk/>
      </pc:docMkLst>
      <pc:sldChg chg="modSp">
        <pc:chgData name="Katrijn van der Boon" userId="S::katrijn.van.der.boon@scouting.nl::f4230812-90e1-4a62-bcd4-88e5837b1bfd" providerId="AD" clId="Web-{574652F7-C37B-459A-AC7F-CB32FBBF418E}" dt="2025-05-01T13:50:08.647" v="3" actId="20577"/>
        <pc:sldMkLst>
          <pc:docMk/>
          <pc:sldMk cId="249367233" sldId="258"/>
        </pc:sldMkLst>
        <pc:spChg chg="mod">
          <ac:chgData name="Katrijn van der Boon" userId="S::katrijn.van.der.boon@scouting.nl::f4230812-90e1-4a62-bcd4-88e5837b1bfd" providerId="AD" clId="Web-{574652F7-C37B-459A-AC7F-CB32FBBF418E}" dt="2025-05-01T13:50:08.647" v="3" actId="20577"/>
          <ac:spMkLst>
            <pc:docMk/>
            <pc:sldMk cId="249367233" sldId="258"/>
            <ac:spMk id="3" creationId="{B5815C1D-FFAA-3045-3062-3724CAF1AF5B}"/>
          </ac:spMkLst>
        </pc:spChg>
      </pc:sldChg>
      <pc:sldChg chg="modSp">
        <pc:chgData name="Katrijn van der Boon" userId="S::katrijn.van.der.boon@scouting.nl::f4230812-90e1-4a62-bcd4-88e5837b1bfd" providerId="AD" clId="Web-{574652F7-C37B-459A-AC7F-CB32FBBF418E}" dt="2025-05-01T13:53:10.674" v="22" actId="20577"/>
        <pc:sldMkLst>
          <pc:docMk/>
          <pc:sldMk cId="2842447950" sldId="266"/>
        </pc:sldMkLst>
        <pc:spChg chg="mod">
          <ac:chgData name="Katrijn van der Boon" userId="S::katrijn.van.der.boon@scouting.nl::f4230812-90e1-4a62-bcd4-88e5837b1bfd" providerId="AD" clId="Web-{574652F7-C37B-459A-AC7F-CB32FBBF418E}" dt="2025-05-01T13:53:10.674" v="22" actId="20577"/>
          <ac:spMkLst>
            <pc:docMk/>
            <pc:sldMk cId="2842447950" sldId="266"/>
            <ac:spMk id="3" creationId="{0BCB33F6-D1CE-D493-45E7-A0AB23D7E139}"/>
          </ac:spMkLst>
        </pc:spChg>
      </pc:sldChg>
      <pc:sldChg chg="modSp">
        <pc:chgData name="Katrijn van der Boon" userId="S::katrijn.van.der.boon@scouting.nl::f4230812-90e1-4a62-bcd4-88e5837b1bfd" providerId="AD" clId="Web-{574652F7-C37B-459A-AC7F-CB32FBBF418E}" dt="2025-05-01T13:54:15.819" v="33" actId="20577"/>
        <pc:sldMkLst>
          <pc:docMk/>
          <pc:sldMk cId="4085606728" sldId="274"/>
        </pc:sldMkLst>
        <pc:spChg chg="mod">
          <ac:chgData name="Katrijn van der Boon" userId="S::katrijn.van.der.boon@scouting.nl::f4230812-90e1-4a62-bcd4-88e5837b1bfd" providerId="AD" clId="Web-{574652F7-C37B-459A-AC7F-CB32FBBF418E}" dt="2025-05-01T13:54:15.819" v="33" actId="20577"/>
          <ac:spMkLst>
            <pc:docMk/>
            <pc:sldMk cId="4085606728" sldId="274"/>
            <ac:spMk id="3" creationId="{1D09BCAF-B45E-3041-A28C-7630CCF23930}"/>
          </ac:spMkLst>
        </pc:spChg>
      </pc:sldChg>
      <pc:sldChg chg="modSp">
        <pc:chgData name="Katrijn van der Boon" userId="S::katrijn.van.der.boon@scouting.nl::f4230812-90e1-4a62-bcd4-88e5837b1bfd" providerId="AD" clId="Web-{574652F7-C37B-459A-AC7F-CB32FBBF418E}" dt="2025-05-01T13:54:29.085" v="38" actId="20577"/>
        <pc:sldMkLst>
          <pc:docMk/>
          <pc:sldMk cId="1113743540" sldId="275"/>
        </pc:sldMkLst>
        <pc:spChg chg="mod">
          <ac:chgData name="Katrijn van der Boon" userId="S::katrijn.van.der.boon@scouting.nl::f4230812-90e1-4a62-bcd4-88e5837b1bfd" providerId="AD" clId="Web-{574652F7-C37B-459A-AC7F-CB32FBBF418E}" dt="2025-05-01T13:54:29.085" v="38" actId="20577"/>
          <ac:spMkLst>
            <pc:docMk/>
            <pc:sldMk cId="1113743540" sldId="275"/>
            <ac:spMk id="3" creationId="{83F1F062-E537-935B-9B94-1BA550719665}"/>
          </ac:spMkLst>
        </pc:spChg>
      </pc:sldChg>
      <pc:sldChg chg="modSp">
        <pc:chgData name="Katrijn van der Boon" userId="S::katrijn.van.der.boon@scouting.nl::f4230812-90e1-4a62-bcd4-88e5837b1bfd" providerId="AD" clId="Web-{574652F7-C37B-459A-AC7F-CB32FBBF418E}" dt="2025-05-01T13:54:02.318" v="29" actId="20577"/>
        <pc:sldMkLst>
          <pc:docMk/>
          <pc:sldMk cId="1840797316" sldId="277"/>
        </pc:sldMkLst>
        <pc:spChg chg="mod">
          <ac:chgData name="Katrijn van der Boon" userId="S::katrijn.van.der.boon@scouting.nl::f4230812-90e1-4a62-bcd4-88e5837b1bfd" providerId="AD" clId="Web-{574652F7-C37B-459A-AC7F-CB32FBBF418E}" dt="2025-05-01T13:54:02.318" v="29" actId="20577"/>
          <ac:spMkLst>
            <pc:docMk/>
            <pc:sldMk cId="1840797316" sldId="277"/>
            <ac:spMk id="3" creationId="{E68F4711-CF76-4E01-CD58-B415A0E00B2E}"/>
          </ac:spMkLst>
        </pc:spChg>
      </pc:sldChg>
      <pc:sldChg chg="modSp">
        <pc:chgData name="Katrijn van der Boon" userId="S::katrijn.van.der.boon@scouting.nl::f4230812-90e1-4a62-bcd4-88e5837b1bfd" providerId="AD" clId="Web-{574652F7-C37B-459A-AC7F-CB32FBBF418E}" dt="2025-05-01T13:51:59.420" v="7" actId="14100"/>
        <pc:sldMkLst>
          <pc:docMk/>
          <pc:sldMk cId="3162746559" sldId="278"/>
        </pc:sldMkLst>
        <pc:picChg chg="mod">
          <ac:chgData name="Katrijn van der Boon" userId="S::katrijn.van.der.boon@scouting.nl::f4230812-90e1-4a62-bcd4-88e5837b1bfd" providerId="AD" clId="Web-{574652F7-C37B-459A-AC7F-CB32FBBF418E}" dt="2025-05-01T13:51:59.420" v="7" actId="14100"/>
          <ac:picMkLst>
            <pc:docMk/>
            <pc:sldMk cId="3162746559" sldId="278"/>
            <ac:picMk id="8" creationId="{6B27860F-9B0C-BEE5-EDFF-8706BE558A36}"/>
          </ac:picMkLst>
        </pc:picChg>
        <pc:picChg chg="mod">
          <ac:chgData name="Katrijn van der Boon" userId="S::katrijn.van.der.boon@scouting.nl::f4230812-90e1-4a62-bcd4-88e5837b1bfd" providerId="AD" clId="Web-{574652F7-C37B-459A-AC7F-CB32FBBF418E}" dt="2025-05-01T13:51:55.294" v="6" actId="14100"/>
          <ac:picMkLst>
            <pc:docMk/>
            <pc:sldMk cId="3162746559" sldId="278"/>
            <ac:picMk id="9" creationId="{AF992366-B448-1093-14EC-1165EC80E913}"/>
          </ac:picMkLst>
        </pc:picChg>
      </pc:sldChg>
    </pc:docChg>
  </pc:docChgLst>
  <pc:docChgLst>
    <pc:chgData name="Fedde Boersma" userId="S::fedde.boersma@scouting.nl::7f6c8ad8-397f-490f-b314-2016fd308e9c" providerId="AD" clId="Web-{32C20536-DDDA-4FDC-A3C3-B8A177458832}"/>
    <pc:docChg chg="delSld modSld">
      <pc:chgData name="Fedde Boersma" userId="S::fedde.boersma@scouting.nl::7f6c8ad8-397f-490f-b314-2016fd308e9c" providerId="AD" clId="Web-{32C20536-DDDA-4FDC-A3C3-B8A177458832}" dt="2025-05-01T12:55:26.498" v="511"/>
      <pc:docMkLst>
        <pc:docMk/>
      </pc:docMkLst>
      <pc:sldChg chg="modSp">
        <pc:chgData name="Fedde Boersma" userId="S::fedde.boersma@scouting.nl::7f6c8ad8-397f-490f-b314-2016fd308e9c" providerId="AD" clId="Web-{32C20536-DDDA-4FDC-A3C3-B8A177458832}" dt="2025-05-01T12:55:23.326" v="510" actId="20577"/>
        <pc:sldMkLst>
          <pc:docMk/>
          <pc:sldMk cId="3043555132" sldId="259"/>
        </pc:sldMkLst>
        <pc:spChg chg="mod">
          <ac:chgData name="Fedde Boersma" userId="S::fedde.boersma@scouting.nl::7f6c8ad8-397f-490f-b314-2016fd308e9c" providerId="AD" clId="Web-{32C20536-DDDA-4FDC-A3C3-B8A177458832}" dt="2025-05-01T12:55:23.326" v="510" actId="20577"/>
          <ac:spMkLst>
            <pc:docMk/>
            <pc:sldMk cId="3043555132" sldId="259"/>
            <ac:spMk id="3" creationId="{F156B4D1-29CE-121E-ED91-12C5039A47FF}"/>
          </ac:spMkLst>
        </pc:spChg>
      </pc:sldChg>
      <pc:sldChg chg="del">
        <pc:chgData name="Fedde Boersma" userId="S::fedde.boersma@scouting.nl::7f6c8ad8-397f-490f-b314-2016fd308e9c" providerId="AD" clId="Web-{32C20536-DDDA-4FDC-A3C3-B8A177458832}" dt="2025-05-01T12:55:26.498" v="511"/>
        <pc:sldMkLst>
          <pc:docMk/>
          <pc:sldMk cId="1659949037" sldId="260"/>
        </pc:sldMkLst>
      </pc:sldChg>
      <pc:sldChg chg="modSp">
        <pc:chgData name="Fedde Boersma" userId="S::fedde.boersma@scouting.nl::7f6c8ad8-397f-490f-b314-2016fd308e9c" providerId="AD" clId="Web-{32C20536-DDDA-4FDC-A3C3-B8A177458832}" dt="2025-05-01T12:45:51.166" v="215" actId="20577"/>
        <pc:sldMkLst>
          <pc:docMk/>
          <pc:sldMk cId="1101736187" sldId="264"/>
        </pc:sldMkLst>
        <pc:spChg chg="mod">
          <ac:chgData name="Fedde Boersma" userId="S::fedde.boersma@scouting.nl::7f6c8ad8-397f-490f-b314-2016fd308e9c" providerId="AD" clId="Web-{32C20536-DDDA-4FDC-A3C3-B8A177458832}" dt="2025-05-01T12:45:51.166" v="215" actId="20577"/>
          <ac:spMkLst>
            <pc:docMk/>
            <pc:sldMk cId="1101736187" sldId="264"/>
            <ac:spMk id="3" creationId="{F0E47607-BCC9-F4B7-71F5-C3C59C835250}"/>
          </ac:spMkLst>
        </pc:spChg>
      </pc:sldChg>
      <pc:sldChg chg="del">
        <pc:chgData name="Fedde Boersma" userId="S::fedde.boersma@scouting.nl::7f6c8ad8-397f-490f-b314-2016fd308e9c" providerId="AD" clId="Web-{32C20536-DDDA-4FDC-A3C3-B8A177458832}" dt="2025-05-01T12:46:23.511" v="222"/>
        <pc:sldMkLst>
          <pc:docMk/>
          <pc:sldMk cId="1645312388" sldId="265"/>
        </pc:sldMkLst>
      </pc:sldChg>
      <pc:sldChg chg="modSp">
        <pc:chgData name="Fedde Boersma" userId="S::fedde.boersma@scouting.nl::7f6c8ad8-397f-490f-b314-2016fd308e9c" providerId="AD" clId="Web-{32C20536-DDDA-4FDC-A3C3-B8A177458832}" dt="2025-05-01T12:50:40.972" v="307" actId="20577"/>
        <pc:sldMkLst>
          <pc:docMk/>
          <pc:sldMk cId="2842447950" sldId="266"/>
        </pc:sldMkLst>
        <pc:spChg chg="mod">
          <ac:chgData name="Fedde Boersma" userId="S::fedde.boersma@scouting.nl::7f6c8ad8-397f-490f-b314-2016fd308e9c" providerId="AD" clId="Web-{32C20536-DDDA-4FDC-A3C3-B8A177458832}" dt="2025-05-01T12:50:40.972" v="307" actId="20577"/>
          <ac:spMkLst>
            <pc:docMk/>
            <pc:sldMk cId="2842447950" sldId="266"/>
            <ac:spMk id="3" creationId="{0BCB33F6-D1CE-D493-45E7-A0AB23D7E139}"/>
          </ac:spMkLst>
        </pc:spChg>
      </pc:sldChg>
      <pc:sldChg chg="modSp">
        <pc:chgData name="Fedde Boersma" userId="S::fedde.boersma@scouting.nl::7f6c8ad8-397f-490f-b314-2016fd308e9c" providerId="AD" clId="Web-{32C20536-DDDA-4FDC-A3C3-B8A177458832}" dt="2025-05-01T12:42:55.160" v="77" actId="20577"/>
        <pc:sldMkLst>
          <pc:docMk/>
          <pc:sldMk cId="1426838517" sldId="270"/>
        </pc:sldMkLst>
        <pc:spChg chg="mod">
          <ac:chgData name="Fedde Boersma" userId="S::fedde.boersma@scouting.nl::7f6c8ad8-397f-490f-b314-2016fd308e9c" providerId="AD" clId="Web-{32C20536-DDDA-4FDC-A3C3-B8A177458832}" dt="2025-05-01T12:42:55.160" v="77" actId="20577"/>
          <ac:spMkLst>
            <pc:docMk/>
            <pc:sldMk cId="1426838517" sldId="270"/>
            <ac:spMk id="3" creationId="{5FF681B1-694C-D7D1-9E92-6C67FC0B677B}"/>
          </ac:spMkLst>
        </pc:spChg>
      </pc:sldChg>
      <pc:sldChg chg="modSp">
        <pc:chgData name="Fedde Boersma" userId="S::fedde.boersma@scouting.nl::7f6c8ad8-397f-490f-b314-2016fd308e9c" providerId="AD" clId="Web-{32C20536-DDDA-4FDC-A3C3-B8A177458832}" dt="2025-05-01T12:44:20.022" v="139" actId="20577"/>
        <pc:sldMkLst>
          <pc:docMk/>
          <pc:sldMk cId="3283609976" sldId="271"/>
        </pc:sldMkLst>
        <pc:spChg chg="mod">
          <ac:chgData name="Fedde Boersma" userId="S::fedde.boersma@scouting.nl::7f6c8ad8-397f-490f-b314-2016fd308e9c" providerId="AD" clId="Web-{32C20536-DDDA-4FDC-A3C3-B8A177458832}" dt="2025-05-01T12:43:05.629" v="78" actId="20577"/>
          <ac:spMkLst>
            <pc:docMk/>
            <pc:sldMk cId="3283609976" sldId="271"/>
            <ac:spMk id="2" creationId="{92D54E6C-732D-3934-00BB-C1ED946CE8F6}"/>
          </ac:spMkLst>
        </pc:spChg>
        <pc:spChg chg="mod">
          <ac:chgData name="Fedde Boersma" userId="S::fedde.boersma@scouting.nl::7f6c8ad8-397f-490f-b314-2016fd308e9c" providerId="AD" clId="Web-{32C20536-DDDA-4FDC-A3C3-B8A177458832}" dt="2025-05-01T12:44:20.022" v="139" actId="20577"/>
          <ac:spMkLst>
            <pc:docMk/>
            <pc:sldMk cId="3283609976" sldId="271"/>
            <ac:spMk id="3" creationId="{377E329A-637B-A3A0-B235-D5C009D090DC}"/>
          </ac:spMkLst>
        </pc:spChg>
      </pc:sldChg>
      <pc:sldChg chg="modSp">
        <pc:chgData name="Fedde Boersma" userId="S::fedde.boersma@scouting.nl::7f6c8ad8-397f-490f-b314-2016fd308e9c" providerId="AD" clId="Web-{32C20536-DDDA-4FDC-A3C3-B8A177458832}" dt="2025-05-01T12:54:14.965" v="472" actId="20577"/>
        <pc:sldMkLst>
          <pc:docMk/>
          <pc:sldMk cId="1796867661" sldId="272"/>
        </pc:sldMkLst>
        <pc:spChg chg="mod">
          <ac:chgData name="Fedde Boersma" userId="S::fedde.boersma@scouting.nl::7f6c8ad8-397f-490f-b314-2016fd308e9c" providerId="AD" clId="Web-{32C20536-DDDA-4FDC-A3C3-B8A177458832}" dt="2025-05-01T12:51:38.380" v="315" actId="20577"/>
          <ac:spMkLst>
            <pc:docMk/>
            <pc:sldMk cId="1796867661" sldId="272"/>
            <ac:spMk id="2" creationId="{B7C7B511-04CA-82A8-0ECB-9CE100F690BA}"/>
          </ac:spMkLst>
        </pc:spChg>
        <pc:spChg chg="mod">
          <ac:chgData name="Fedde Boersma" userId="S::fedde.boersma@scouting.nl::7f6c8ad8-397f-490f-b314-2016fd308e9c" providerId="AD" clId="Web-{32C20536-DDDA-4FDC-A3C3-B8A177458832}" dt="2025-05-01T12:54:14.965" v="472" actId="20577"/>
          <ac:spMkLst>
            <pc:docMk/>
            <pc:sldMk cId="1796867661" sldId="272"/>
            <ac:spMk id="3" creationId="{58F65F7A-B05E-A7E1-A138-A572337137BD}"/>
          </ac:spMkLst>
        </pc:spChg>
      </pc:sldChg>
      <pc:sldChg chg="modSp">
        <pc:chgData name="Fedde Boersma" userId="S::fedde.boersma@scouting.nl::7f6c8ad8-397f-490f-b314-2016fd308e9c" providerId="AD" clId="Web-{32C20536-DDDA-4FDC-A3C3-B8A177458832}" dt="2025-05-01T12:48:12.014" v="223" actId="20577"/>
        <pc:sldMkLst>
          <pc:docMk/>
          <pc:sldMk cId="4085606728" sldId="274"/>
        </pc:sldMkLst>
        <pc:spChg chg="mod">
          <ac:chgData name="Fedde Boersma" userId="S::fedde.boersma@scouting.nl::7f6c8ad8-397f-490f-b314-2016fd308e9c" providerId="AD" clId="Web-{32C20536-DDDA-4FDC-A3C3-B8A177458832}" dt="2025-05-01T12:48:12.014" v="223" actId="20577"/>
          <ac:spMkLst>
            <pc:docMk/>
            <pc:sldMk cId="4085606728" sldId="274"/>
            <ac:spMk id="3" creationId="{1D09BCAF-B45E-3041-A28C-7630CCF23930}"/>
          </ac:spMkLst>
        </pc:spChg>
      </pc:sldChg>
      <pc:sldChg chg="modSp">
        <pc:chgData name="Fedde Boersma" userId="S::fedde.boersma@scouting.nl::7f6c8ad8-397f-490f-b314-2016fd308e9c" providerId="AD" clId="Web-{32C20536-DDDA-4FDC-A3C3-B8A177458832}" dt="2025-05-01T12:48:58.047" v="224" actId="20577"/>
        <pc:sldMkLst>
          <pc:docMk/>
          <pc:sldMk cId="1113743540" sldId="275"/>
        </pc:sldMkLst>
        <pc:spChg chg="mod">
          <ac:chgData name="Fedde Boersma" userId="S::fedde.boersma@scouting.nl::7f6c8ad8-397f-490f-b314-2016fd308e9c" providerId="AD" clId="Web-{32C20536-DDDA-4FDC-A3C3-B8A177458832}" dt="2025-05-01T12:48:58.047" v="224" actId="20577"/>
          <ac:spMkLst>
            <pc:docMk/>
            <pc:sldMk cId="1113743540" sldId="275"/>
            <ac:spMk id="3" creationId="{83F1F062-E537-935B-9B94-1BA550719665}"/>
          </ac:spMkLst>
        </pc:spChg>
      </pc:sldChg>
      <pc:sldChg chg="modSp">
        <pc:chgData name="Fedde Boersma" userId="S::fedde.boersma@scouting.nl::7f6c8ad8-397f-490f-b314-2016fd308e9c" providerId="AD" clId="Web-{32C20536-DDDA-4FDC-A3C3-B8A177458832}" dt="2025-05-01T12:46:12.338" v="221" actId="20577"/>
        <pc:sldMkLst>
          <pc:docMk/>
          <pc:sldMk cId="1840797316" sldId="277"/>
        </pc:sldMkLst>
        <pc:spChg chg="mod">
          <ac:chgData name="Fedde Boersma" userId="S::fedde.boersma@scouting.nl::7f6c8ad8-397f-490f-b314-2016fd308e9c" providerId="AD" clId="Web-{32C20536-DDDA-4FDC-A3C3-B8A177458832}" dt="2025-05-01T12:46:12.338" v="221" actId="20577"/>
          <ac:spMkLst>
            <pc:docMk/>
            <pc:sldMk cId="1840797316" sldId="277"/>
            <ac:spMk id="2" creationId="{CA92D389-9D48-78D8-8863-6FB31171F44B}"/>
          </ac:spMkLst>
        </pc:spChg>
      </pc:sldChg>
    </pc:docChg>
  </pc:docChgLst>
  <pc:docChgLst>
    <pc:chgData name="Fedde Boersma" userId="S::fedde.boersma@scouting.nl::7f6c8ad8-397f-490f-b314-2016fd308e9c" providerId="AD" clId="Web-{61769860-FCFB-4599-865C-4E19CDCD88C4}"/>
    <pc:docChg chg="mod modSld">
      <pc:chgData name="Fedde Boersma" userId="S::fedde.boersma@scouting.nl::7f6c8ad8-397f-490f-b314-2016fd308e9c" providerId="AD" clId="Web-{61769860-FCFB-4599-865C-4E19CDCD88C4}" dt="2025-05-01T12:37:59.757" v="83" actId="20577"/>
      <pc:docMkLst>
        <pc:docMk/>
      </pc:docMkLst>
      <pc:sldChg chg="modSp modCm">
        <pc:chgData name="Fedde Boersma" userId="S::fedde.boersma@scouting.nl::7f6c8ad8-397f-490f-b314-2016fd308e9c" providerId="AD" clId="Web-{61769860-FCFB-4599-865C-4E19CDCD88C4}" dt="2025-05-01T12:36:14.530" v="35" actId="20577"/>
        <pc:sldMkLst>
          <pc:docMk/>
          <pc:sldMk cId="572566137" sldId="257"/>
        </pc:sldMkLst>
        <pc:spChg chg="mod">
          <ac:chgData name="Fedde Boersma" userId="S::fedde.boersma@scouting.nl::7f6c8ad8-397f-490f-b314-2016fd308e9c" providerId="AD" clId="Web-{61769860-FCFB-4599-865C-4E19CDCD88C4}" dt="2025-05-01T12:36:14.530" v="35" actId="20577"/>
          <ac:spMkLst>
            <pc:docMk/>
            <pc:sldMk cId="572566137" sldId="257"/>
            <ac:spMk id="3" creationId="{1E07357F-133C-8890-D970-236DBD720A0B}"/>
          </ac:spMkLst>
        </pc:spChg>
        <pc:extLst>
          <p:ext xmlns:p="http://schemas.openxmlformats.org/presentationml/2006/main" uri="{D6D511B9-2390-475A-947B-AFAB55BFBCF1}">
            <pc226:cmChg xmlns:pc226="http://schemas.microsoft.com/office/powerpoint/2022/06/main/command" chg="mod">
              <pc226:chgData name="Fedde Boersma" userId="S::fedde.boersma@scouting.nl::7f6c8ad8-397f-490f-b314-2016fd308e9c" providerId="AD" clId="Web-{61769860-FCFB-4599-865C-4E19CDCD88C4}" dt="2025-05-01T12:36:13.280" v="34" actId="20577"/>
              <pc2:cmMkLst xmlns:pc2="http://schemas.microsoft.com/office/powerpoint/2019/9/main/command">
                <pc:docMk/>
                <pc:sldMk cId="572566137" sldId="257"/>
                <pc2:cmMk id="{E9742C87-C62B-49DA-BBD1-D8AA6585CCEC}"/>
              </pc2:cmMkLst>
            </pc226:cmChg>
          </p:ext>
        </pc:extLst>
      </pc:sldChg>
      <pc:sldChg chg="modSp">
        <pc:chgData name="Fedde Boersma" userId="S::fedde.boersma@scouting.nl::7f6c8ad8-397f-490f-b314-2016fd308e9c" providerId="AD" clId="Web-{61769860-FCFB-4599-865C-4E19CDCD88C4}" dt="2025-05-01T12:36:39.360" v="38" actId="20577"/>
        <pc:sldMkLst>
          <pc:docMk/>
          <pc:sldMk cId="249367233" sldId="258"/>
        </pc:sldMkLst>
        <pc:spChg chg="mod">
          <ac:chgData name="Fedde Boersma" userId="S::fedde.boersma@scouting.nl::7f6c8ad8-397f-490f-b314-2016fd308e9c" providerId="AD" clId="Web-{61769860-FCFB-4599-865C-4E19CDCD88C4}" dt="2025-05-01T12:36:39.360" v="38" actId="20577"/>
          <ac:spMkLst>
            <pc:docMk/>
            <pc:sldMk cId="249367233" sldId="258"/>
            <ac:spMk id="3" creationId="{B5815C1D-FFAA-3045-3062-3724CAF1AF5B}"/>
          </ac:spMkLst>
        </pc:spChg>
      </pc:sldChg>
      <pc:sldChg chg="modSp">
        <pc:chgData name="Fedde Boersma" userId="S::fedde.boersma@scouting.nl::7f6c8ad8-397f-490f-b314-2016fd308e9c" providerId="AD" clId="Web-{61769860-FCFB-4599-865C-4E19CDCD88C4}" dt="2025-05-01T12:37:01.909" v="58" actId="20577"/>
        <pc:sldMkLst>
          <pc:docMk/>
          <pc:sldMk cId="1182411022" sldId="262"/>
        </pc:sldMkLst>
        <pc:spChg chg="mod">
          <ac:chgData name="Fedde Boersma" userId="S::fedde.boersma@scouting.nl::7f6c8ad8-397f-490f-b314-2016fd308e9c" providerId="AD" clId="Web-{61769860-FCFB-4599-865C-4E19CDCD88C4}" dt="2025-05-01T12:37:01.909" v="58" actId="20577"/>
          <ac:spMkLst>
            <pc:docMk/>
            <pc:sldMk cId="1182411022" sldId="262"/>
            <ac:spMk id="3" creationId="{E32C617A-9792-C539-C932-8F38A5E7FE70}"/>
          </ac:spMkLst>
        </pc:spChg>
      </pc:sldChg>
      <pc:sldChg chg="modSp">
        <pc:chgData name="Fedde Boersma" userId="S::fedde.boersma@scouting.nl::7f6c8ad8-397f-490f-b314-2016fd308e9c" providerId="AD" clId="Web-{61769860-FCFB-4599-865C-4E19CDCD88C4}" dt="2025-05-01T12:37:59.757" v="83" actId="20577"/>
        <pc:sldMkLst>
          <pc:docMk/>
          <pc:sldMk cId="3283609976" sldId="271"/>
        </pc:sldMkLst>
        <pc:spChg chg="mod">
          <ac:chgData name="Fedde Boersma" userId="S::fedde.boersma@scouting.nl::7f6c8ad8-397f-490f-b314-2016fd308e9c" providerId="AD" clId="Web-{61769860-FCFB-4599-865C-4E19CDCD88C4}" dt="2025-05-01T12:37:59.757" v="83" actId="20577"/>
          <ac:spMkLst>
            <pc:docMk/>
            <pc:sldMk cId="3283609976" sldId="271"/>
            <ac:spMk id="3" creationId="{377E329A-637B-A3A0-B235-D5C009D090D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gro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227B2-47AA-35E5-9356-5D95ED9898BC}"/>
              </a:ext>
            </a:extLst>
          </p:cNvPr>
          <p:cNvSpPr>
            <a:spLocks noGrp="1"/>
          </p:cNvSpPr>
          <p:nvPr>
            <p:ph type="ctrTitle"/>
          </p:nvPr>
        </p:nvSpPr>
        <p:spPr>
          <a:xfrm>
            <a:off x="276046" y="4553526"/>
            <a:ext cx="11619780" cy="1263073"/>
          </a:xfrm>
        </p:spPr>
        <p:txBody>
          <a:bodyPr anchor="b"/>
          <a:lstStyle>
            <a:lvl1pPr algn="ctr">
              <a:defRPr sz="6000">
                <a:solidFill>
                  <a:srgbClr val="9F365E"/>
                </a:solidFill>
              </a:defRPr>
            </a:lvl1pPr>
          </a:lstStyle>
          <a:p>
            <a:r>
              <a:rPr lang="nl-NL"/>
              <a:t>Klik om stijl te bewerken</a:t>
            </a:r>
          </a:p>
        </p:txBody>
      </p:sp>
      <p:sp>
        <p:nvSpPr>
          <p:cNvPr id="3" name="Ondertitel 2">
            <a:extLst>
              <a:ext uri="{FF2B5EF4-FFF2-40B4-BE49-F238E27FC236}">
                <a16:creationId xmlns:a16="http://schemas.microsoft.com/office/drawing/2014/main" id="{3CD79E2D-087D-A21B-688D-89B854FD31B1}"/>
              </a:ext>
            </a:extLst>
          </p:cNvPr>
          <p:cNvSpPr>
            <a:spLocks noGrp="1"/>
          </p:cNvSpPr>
          <p:nvPr>
            <p:ph type="subTitle" idx="1"/>
          </p:nvPr>
        </p:nvSpPr>
        <p:spPr>
          <a:xfrm>
            <a:off x="276046" y="5957454"/>
            <a:ext cx="11619780" cy="665235"/>
          </a:xfrm>
        </p:spPr>
        <p:txBody>
          <a:bodyPr/>
          <a:lstStyle>
            <a:lvl1pPr marL="0" indent="0" algn="ctr">
              <a:buNone/>
              <a:defRPr sz="2400">
                <a:solidFill>
                  <a:srgbClr val="7534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68249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ars bov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C64860E-D69D-81A0-E8C1-E73C9AF95495}"/>
              </a:ext>
            </a:extLst>
          </p:cNvPr>
          <p:cNvSpPr>
            <a:spLocks noGrp="1"/>
          </p:cNvSpPr>
          <p:nvPr>
            <p:ph type="dt" sz="half" idx="10"/>
          </p:nvPr>
        </p:nvSpPr>
        <p:spPr/>
        <p:txBody>
          <a:bodyPr/>
          <a:lstStyle/>
          <a:p>
            <a:fld id="{69E0823B-42C1-445A-8297-7066970F60AE}" type="datetimeFigureOut">
              <a:rPr lang="nl-NL" smtClean="0"/>
              <a:t>1-5-2025</a:t>
            </a:fld>
            <a:endParaRPr lang="nl-NL"/>
          </a:p>
        </p:txBody>
      </p:sp>
      <p:sp>
        <p:nvSpPr>
          <p:cNvPr id="5" name="Tijdelijke aanduiding voor voettekst 4">
            <a:extLst>
              <a:ext uri="{FF2B5EF4-FFF2-40B4-BE49-F238E27FC236}">
                <a16:creationId xmlns:a16="http://schemas.microsoft.com/office/drawing/2014/main" id="{54C1E8EA-A61F-559F-6532-B7A6B67F8A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822B6E-C2CA-3537-5EEA-D683BFC7739F}"/>
              </a:ext>
            </a:extLst>
          </p:cNvPr>
          <p:cNvSpPr>
            <a:spLocks noGrp="1"/>
          </p:cNvSpPr>
          <p:nvPr>
            <p:ph type="sldNum" sz="quarter" idx="12"/>
          </p:nvPr>
        </p:nvSpPr>
        <p:spPr/>
        <p:txBody>
          <a:bodyPr/>
          <a:lstStyle/>
          <a:p>
            <a:fld id="{50F28F23-14CB-4BDA-A3A5-DBB280AC5E7D}" type="slidenum">
              <a:rPr lang="nl-NL" smtClean="0"/>
              <a:t>‹#›</a:t>
            </a:fld>
            <a:endParaRPr lang="nl-NL"/>
          </a:p>
        </p:txBody>
      </p:sp>
      <p:sp>
        <p:nvSpPr>
          <p:cNvPr id="2" name="Tijdelijke aanduiding voor titel 1">
            <a:extLst>
              <a:ext uri="{FF2B5EF4-FFF2-40B4-BE49-F238E27FC236}">
                <a16:creationId xmlns:a16="http://schemas.microsoft.com/office/drawing/2014/main" id="{322BED43-C03F-E68C-286B-4084EC327244}"/>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E4EA698-AA9F-9AA0-42BF-C238582B136B}"/>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962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EAD30921-6ECE-16E7-028E-877C2B872346}"/>
              </a:ext>
            </a:extLst>
          </p:cNvPr>
          <p:cNvSpPr>
            <a:spLocks noGrp="1"/>
          </p:cNvSpPr>
          <p:nvPr>
            <p:ph type="dt" sz="half" idx="10"/>
          </p:nvPr>
        </p:nvSpPr>
        <p:spPr/>
        <p:txBody>
          <a:bodyPr/>
          <a:lstStyle/>
          <a:p>
            <a:fld id="{69E0823B-42C1-445A-8297-7066970F60AE}" type="datetimeFigureOut">
              <a:rPr lang="nl-NL" smtClean="0"/>
              <a:t>1-5-2025</a:t>
            </a:fld>
            <a:endParaRPr lang="nl-NL"/>
          </a:p>
        </p:txBody>
      </p:sp>
      <p:sp>
        <p:nvSpPr>
          <p:cNvPr id="6" name="Tijdelijke aanduiding voor voettekst 5">
            <a:extLst>
              <a:ext uri="{FF2B5EF4-FFF2-40B4-BE49-F238E27FC236}">
                <a16:creationId xmlns:a16="http://schemas.microsoft.com/office/drawing/2014/main" id="{099C6096-7E9A-1D00-A4F7-41A5CB2FF5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FAE77B-8F6A-8F68-4424-460547724F0D}"/>
              </a:ext>
            </a:extLst>
          </p:cNvPr>
          <p:cNvSpPr>
            <a:spLocks noGrp="1"/>
          </p:cNvSpPr>
          <p:nvPr>
            <p:ph type="sldNum" sz="quarter" idx="12"/>
          </p:nvPr>
        </p:nvSpPr>
        <p:spPr/>
        <p:txBody>
          <a:bodyPr/>
          <a:lstStyle/>
          <a:p>
            <a:fld id="{50F28F23-14CB-4BDA-A3A5-DBB280AC5E7D}" type="slidenum">
              <a:rPr lang="nl-NL" smtClean="0"/>
              <a:t>‹#›</a:t>
            </a:fld>
            <a:endParaRPr lang="nl-NL"/>
          </a:p>
        </p:txBody>
      </p:sp>
      <p:sp>
        <p:nvSpPr>
          <p:cNvPr id="8" name="Tijdelijke aanduiding voor titel 1">
            <a:extLst>
              <a:ext uri="{FF2B5EF4-FFF2-40B4-BE49-F238E27FC236}">
                <a16:creationId xmlns:a16="http://schemas.microsoft.com/office/drawing/2014/main" id="{2390E231-DD3F-7149-AEAC-FC0D631F998A}"/>
              </a:ext>
            </a:extLst>
          </p:cNvPr>
          <p:cNvSpPr>
            <a:spLocks noGrp="1"/>
          </p:cNvSpPr>
          <p:nvPr>
            <p:ph type="title"/>
          </p:nvPr>
        </p:nvSpPr>
        <p:spPr>
          <a:xfrm>
            <a:off x="600366" y="1574402"/>
            <a:ext cx="7816272" cy="2184798"/>
          </a:xfrm>
          <a:prstGeom prst="rect">
            <a:avLst/>
          </a:prstGeom>
        </p:spPr>
        <p:txBody>
          <a:bodyPr vert="horz" lIns="91440" tIns="45720" rIns="91440" bIns="45720" rtlCol="0" anchor="ctr">
            <a:normAutofit/>
          </a:bodyPr>
          <a:lstStyle>
            <a:lvl1pPr>
              <a:defRPr sz="6000"/>
            </a:lvl1pPr>
          </a:lstStyle>
          <a:p>
            <a:r>
              <a:rPr lang="nl-NL"/>
              <a:t>Klik om stijl te bewerken</a:t>
            </a:r>
          </a:p>
        </p:txBody>
      </p:sp>
      <p:sp>
        <p:nvSpPr>
          <p:cNvPr id="2" name="Ondertitel 2">
            <a:extLst>
              <a:ext uri="{FF2B5EF4-FFF2-40B4-BE49-F238E27FC236}">
                <a16:creationId xmlns:a16="http://schemas.microsoft.com/office/drawing/2014/main" id="{9D6BFADF-6A88-CA5C-5FE6-F13D016DD127}"/>
              </a:ext>
            </a:extLst>
          </p:cNvPr>
          <p:cNvSpPr>
            <a:spLocks noGrp="1"/>
          </p:cNvSpPr>
          <p:nvPr>
            <p:ph type="subTitle" idx="1"/>
          </p:nvPr>
        </p:nvSpPr>
        <p:spPr>
          <a:xfrm>
            <a:off x="607292" y="3980872"/>
            <a:ext cx="7816272" cy="162560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352269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uw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41000B2-6CC1-C974-93F1-84F11BCC54E4}"/>
              </a:ext>
            </a:extLst>
          </p:cNvPr>
          <p:cNvSpPr>
            <a:spLocks noGrp="1"/>
          </p:cNvSpPr>
          <p:nvPr>
            <p:ph type="dt" sz="half" idx="10"/>
          </p:nvPr>
        </p:nvSpPr>
        <p:spPr/>
        <p:txBody>
          <a:bodyPr/>
          <a:lstStyle/>
          <a:p>
            <a:fld id="{69E0823B-42C1-445A-8297-7066970F60AE}" type="datetimeFigureOut">
              <a:rPr lang="nl-NL" smtClean="0"/>
              <a:t>1-5-2025</a:t>
            </a:fld>
            <a:endParaRPr lang="nl-NL"/>
          </a:p>
        </p:txBody>
      </p:sp>
      <p:sp>
        <p:nvSpPr>
          <p:cNvPr id="5" name="Tijdelijke aanduiding voor voettekst 4">
            <a:extLst>
              <a:ext uri="{FF2B5EF4-FFF2-40B4-BE49-F238E27FC236}">
                <a16:creationId xmlns:a16="http://schemas.microsoft.com/office/drawing/2014/main" id="{A6BF9C6B-938C-3467-172B-3153ECBDF5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66D276-C68C-69B7-7C38-C34BC0C95CE4}"/>
              </a:ext>
            </a:extLst>
          </p:cNvPr>
          <p:cNvSpPr>
            <a:spLocks noGrp="1"/>
          </p:cNvSpPr>
          <p:nvPr>
            <p:ph type="sldNum" sz="quarter" idx="12"/>
          </p:nvPr>
        </p:nvSpPr>
        <p:spPr/>
        <p:txBody>
          <a:bodyPr/>
          <a:lstStyle/>
          <a:p>
            <a:fld id="{50F28F23-14CB-4BDA-A3A5-DBB280AC5E7D}" type="slidenum">
              <a:rPr lang="nl-NL" smtClean="0"/>
              <a:t>‹#›</a:t>
            </a:fld>
            <a:endParaRPr lang="nl-NL"/>
          </a:p>
        </p:txBody>
      </p:sp>
      <p:sp>
        <p:nvSpPr>
          <p:cNvPr id="7" name="Tijdelijke aanduiding voor titel 1">
            <a:extLst>
              <a:ext uri="{FF2B5EF4-FFF2-40B4-BE49-F238E27FC236}">
                <a16:creationId xmlns:a16="http://schemas.microsoft.com/office/drawing/2014/main" id="{5164723D-AAA8-0CCE-6A00-A4140266EDC9}"/>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8" name="Tijdelijke aanduiding voor tekst 2">
            <a:extLst>
              <a:ext uri="{FF2B5EF4-FFF2-40B4-BE49-F238E27FC236}">
                <a16:creationId xmlns:a16="http://schemas.microsoft.com/office/drawing/2014/main" id="{1F657B7A-966D-F4CF-D5B7-E2E846293D9F}"/>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947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je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datum 6">
            <a:extLst>
              <a:ext uri="{FF2B5EF4-FFF2-40B4-BE49-F238E27FC236}">
                <a16:creationId xmlns:a16="http://schemas.microsoft.com/office/drawing/2014/main" id="{EA7E6B29-3EEA-2635-9C50-6056624BA77B}"/>
              </a:ext>
            </a:extLst>
          </p:cNvPr>
          <p:cNvSpPr>
            <a:spLocks noGrp="1"/>
          </p:cNvSpPr>
          <p:nvPr>
            <p:ph type="dt" sz="half" idx="10"/>
          </p:nvPr>
        </p:nvSpPr>
        <p:spPr/>
        <p:txBody>
          <a:bodyPr/>
          <a:lstStyle/>
          <a:p>
            <a:fld id="{69E0823B-42C1-445A-8297-7066970F60AE}" type="datetimeFigureOut">
              <a:rPr lang="nl-NL" smtClean="0"/>
              <a:t>1-5-2025</a:t>
            </a:fld>
            <a:endParaRPr lang="nl-NL"/>
          </a:p>
        </p:txBody>
      </p:sp>
      <p:sp>
        <p:nvSpPr>
          <p:cNvPr id="8" name="Tijdelijke aanduiding voor voettekst 7">
            <a:extLst>
              <a:ext uri="{FF2B5EF4-FFF2-40B4-BE49-F238E27FC236}">
                <a16:creationId xmlns:a16="http://schemas.microsoft.com/office/drawing/2014/main" id="{8CFAD255-79F1-1D71-D967-3CB4DB009DA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297B69-45EF-8782-D688-560A5965DFF2}"/>
              </a:ext>
            </a:extLst>
          </p:cNvPr>
          <p:cNvSpPr>
            <a:spLocks noGrp="1"/>
          </p:cNvSpPr>
          <p:nvPr>
            <p:ph type="sldNum" sz="quarter" idx="12"/>
          </p:nvPr>
        </p:nvSpPr>
        <p:spPr/>
        <p:txBody>
          <a:bodyPr/>
          <a:lstStyle/>
          <a:p>
            <a:fld id="{50F28F23-14CB-4BDA-A3A5-DBB280AC5E7D}" type="slidenum">
              <a:rPr lang="nl-NL" smtClean="0"/>
              <a:t>‹#›</a:t>
            </a:fld>
            <a:endParaRPr lang="nl-NL"/>
          </a:p>
        </p:txBody>
      </p:sp>
      <p:sp>
        <p:nvSpPr>
          <p:cNvPr id="10" name="Tijdelijke aanduiding voor titel 1">
            <a:extLst>
              <a:ext uri="{FF2B5EF4-FFF2-40B4-BE49-F238E27FC236}">
                <a16:creationId xmlns:a16="http://schemas.microsoft.com/office/drawing/2014/main" id="{E2E8EA2D-B984-AE48-A120-03C406D69616}"/>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11" name="Tijdelijke aanduiding voor tekst 2">
            <a:extLst>
              <a:ext uri="{FF2B5EF4-FFF2-40B4-BE49-F238E27FC236}">
                <a16:creationId xmlns:a16="http://schemas.microsoft.com/office/drawing/2014/main" id="{8F6EF293-F334-FC5E-4B57-9D67857B5367}"/>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0739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en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EC608D-4624-AEE8-FFE1-A65C0ACF3124}"/>
              </a:ext>
            </a:extLst>
          </p:cNvPr>
          <p:cNvSpPr>
            <a:spLocks noGrp="1"/>
          </p:cNvSpPr>
          <p:nvPr>
            <p:ph type="dt" sz="half" idx="10"/>
          </p:nvPr>
        </p:nvSpPr>
        <p:spPr/>
        <p:txBody>
          <a:bodyPr/>
          <a:lstStyle/>
          <a:p>
            <a:fld id="{69E0823B-42C1-445A-8297-7066970F60AE}" type="datetimeFigureOut">
              <a:rPr lang="nl-NL" smtClean="0"/>
              <a:t>1-5-2025</a:t>
            </a:fld>
            <a:endParaRPr lang="nl-NL"/>
          </a:p>
        </p:txBody>
      </p:sp>
      <p:sp>
        <p:nvSpPr>
          <p:cNvPr id="3" name="Tijdelijke aanduiding voor voettekst 2">
            <a:extLst>
              <a:ext uri="{FF2B5EF4-FFF2-40B4-BE49-F238E27FC236}">
                <a16:creationId xmlns:a16="http://schemas.microsoft.com/office/drawing/2014/main" id="{0EA791A5-D983-7400-DBFB-9BDE268E8A4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E57B02-EE28-9481-6426-BC11EF03A4CE}"/>
              </a:ext>
            </a:extLst>
          </p:cNvPr>
          <p:cNvSpPr>
            <a:spLocks noGrp="1"/>
          </p:cNvSpPr>
          <p:nvPr>
            <p:ph type="sldNum" sz="quarter" idx="12"/>
          </p:nvPr>
        </p:nvSpPr>
        <p:spPr/>
        <p:txBody>
          <a:bodyPr/>
          <a:lstStyle/>
          <a:p>
            <a:fld id="{50F28F23-14CB-4BDA-A3A5-DBB280AC5E7D}" type="slidenum">
              <a:rPr lang="nl-NL" smtClean="0"/>
              <a:t>‹#›</a:t>
            </a:fld>
            <a:endParaRPr lang="nl-NL"/>
          </a:p>
        </p:txBody>
      </p:sp>
      <p:sp>
        <p:nvSpPr>
          <p:cNvPr id="5" name="Tijdelijke aanduiding voor titel 1">
            <a:extLst>
              <a:ext uri="{FF2B5EF4-FFF2-40B4-BE49-F238E27FC236}">
                <a16:creationId xmlns:a16="http://schemas.microsoft.com/office/drawing/2014/main" id="{56B6687F-DDE3-E19C-E0CB-08527683C74E}"/>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6" name="Tijdelijke aanduiding voor tekst 2">
            <a:extLst>
              <a:ext uri="{FF2B5EF4-FFF2-40B4-BE49-F238E27FC236}">
                <a16:creationId xmlns:a16="http://schemas.microsoft.com/office/drawing/2014/main" id="{13BE9CB2-5BC6-7D20-A200-FA85EA198ADC}"/>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8892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od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EAD30921-6ECE-16E7-028E-877C2B872346}"/>
              </a:ext>
            </a:extLst>
          </p:cNvPr>
          <p:cNvSpPr>
            <a:spLocks noGrp="1"/>
          </p:cNvSpPr>
          <p:nvPr>
            <p:ph type="dt" sz="half" idx="10"/>
          </p:nvPr>
        </p:nvSpPr>
        <p:spPr/>
        <p:txBody>
          <a:bodyPr/>
          <a:lstStyle/>
          <a:p>
            <a:fld id="{69E0823B-42C1-445A-8297-7066970F60AE}" type="datetimeFigureOut">
              <a:rPr lang="nl-NL" smtClean="0"/>
              <a:t>1-5-2025</a:t>
            </a:fld>
            <a:endParaRPr lang="nl-NL"/>
          </a:p>
        </p:txBody>
      </p:sp>
      <p:sp>
        <p:nvSpPr>
          <p:cNvPr id="6" name="Tijdelijke aanduiding voor voettekst 5">
            <a:extLst>
              <a:ext uri="{FF2B5EF4-FFF2-40B4-BE49-F238E27FC236}">
                <a16:creationId xmlns:a16="http://schemas.microsoft.com/office/drawing/2014/main" id="{099C6096-7E9A-1D00-A4F7-41A5CB2FF5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FAE77B-8F6A-8F68-4424-460547724F0D}"/>
              </a:ext>
            </a:extLst>
          </p:cNvPr>
          <p:cNvSpPr>
            <a:spLocks noGrp="1"/>
          </p:cNvSpPr>
          <p:nvPr>
            <p:ph type="sldNum" sz="quarter" idx="12"/>
          </p:nvPr>
        </p:nvSpPr>
        <p:spPr/>
        <p:txBody>
          <a:bodyPr/>
          <a:lstStyle/>
          <a:p>
            <a:fld id="{50F28F23-14CB-4BDA-A3A5-DBB280AC5E7D}" type="slidenum">
              <a:rPr lang="nl-NL" smtClean="0"/>
              <a:t>‹#›</a:t>
            </a:fld>
            <a:endParaRPr lang="nl-NL"/>
          </a:p>
        </p:txBody>
      </p:sp>
      <p:sp>
        <p:nvSpPr>
          <p:cNvPr id="8" name="Tijdelijke aanduiding voor titel 1">
            <a:extLst>
              <a:ext uri="{FF2B5EF4-FFF2-40B4-BE49-F238E27FC236}">
                <a16:creationId xmlns:a16="http://schemas.microsoft.com/office/drawing/2014/main" id="{2390E231-DD3F-7149-AEAC-FC0D631F998A}"/>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9" name="Tijdelijke aanduiding voor tekst 2">
            <a:extLst>
              <a:ext uri="{FF2B5EF4-FFF2-40B4-BE49-F238E27FC236}">
                <a16:creationId xmlns:a16="http://schemas.microsoft.com/office/drawing/2014/main" id="{C8DA6D1F-1AE6-CE58-18C8-AFCCA0B9465D}"/>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3684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D99A29-57CE-DA5C-28DA-BC9532CFBA3E}"/>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32F6C1-5244-BDB1-3179-135C3EEC1B38}"/>
              </a:ext>
            </a:extLst>
          </p:cNvPr>
          <p:cNvSpPr>
            <a:spLocks noGrp="1"/>
          </p:cNvSpPr>
          <p:nvPr>
            <p:ph type="body"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83D741-DE28-4CF4-DBC6-9B27952985E6}"/>
              </a:ext>
            </a:extLst>
          </p:cNvPr>
          <p:cNvSpPr>
            <a:spLocks noGrp="1"/>
          </p:cNvSpPr>
          <p:nvPr>
            <p:ph type="dt" sz="half" idx="2"/>
          </p:nvPr>
        </p:nvSpPr>
        <p:spPr>
          <a:xfrm>
            <a:off x="607292" y="6356349"/>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E0823B-42C1-445A-8297-7066970F60AE}" type="datetimeFigureOut">
              <a:rPr lang="nl-NL" smtClean="0"/>
              <a:t>1-5-2025</a:t>
            </a:fld>
            <a:endParaRPr lang="nl-NL"/>
          </a:p>
        </p:txBody>
      </p:sp>
      <p:sp>
        <p:nvSpPr>
          <p:cNvPr id="5" name="Tijdelijke aanduiding voor voettekst 4">
            <a:extLst>
              <a:ext uri="{FF2B5EF4-FFF2-40B4-BE49-F238E27FC236}">
                <a16:creationId xmlns:a16="http://schemas.microsoft.com/office/drawing/2014/main" id="{314DFE19-E624-762A-F392-EB9391D0E7FB}"/>
              </a:ext>
            </a:extLst>
          </p:cNvPr>
          <p:cNvSpPr>
            <a:spLocks noGrp="1"/>
          </p:cNvSpPr>
          <p:nvPr>
            <p:ph type="ftr" sz="quarter" idx="3"/>
          </p:nvPr>
        </p:nvSpPr>
        <p:spPr>
          <a:xfrm>
            <a:off x="3525982" y="6356347"/>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0434965-1F24-B1CD-B6D7-E32B0F007F0F}"/>
              </a:ext>
            </a:extLst>
          </p:cNvPr>
          <p:cNvSpPr>
            <a:spLocks noGrp="1"/>
          </p:cNvSpPr>
          <p:nvPr>
            <p:ph type="sldNum" sz="quarter" idx="4"/>
          </p:nvPr>
        </p:nvSpPr>
        <p:spPr>
          <a:xfrm>
            <a:off x="7816273" y="635634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F28F23-14CB-4BDA-A3A5-DBB280AC5E7D}" type="slidenum">
              <a:rPr lang="nl-NL" smtClean="0"/>
              <a:t>‹#›</a:t>
            </a:fld>
            <a:endParaRPr lang="nl-NL"/>
          </a:p>
        </p:txBody>
      </p:sp>
    </p:spTree>
    <p:extLst>
      <p:ext uri="{BB962C8B-B14F-4D97-AF65-F5344CB8AC3E}">
        <p14:creationId xmlns:p14="http://schemas.microsoft.com/office/powerpoint/2010/main" val="185061853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3"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bg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couting.nl/bestuur/financi%C3%ABn-en-verzekeringen/contributi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outing.nl/bestuur/bestuur-scouting-nederland/landelijke-ra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9DB9-CD30-72F5-2C97-EA6FEC6EB76A}"/>
              </a:ext>
            </a:extLst>
          </p:cNvPr>
          <p:cNvSpPr>
            <a:spLocks noGrp="1"/>
          </p:cNvSpPr>
          <p:nvPr>
            <p:ph type="ctrTitle"/>
          </p:nvPr>
        </p:nvSpPr>
        <p:spPr/>
        <p:txBody>
          <a:bodyPr>
            <a:normAutofit/>
          </a:bodyPr>
          <a:lstStyle/>
          <a:p>
            <a:r>
              <a:rPr lang="nl-NL"/>
              <a:t>105</a:t>
            </a:r>
            <a:r>
              <a:rPr lang="nl-NL" baseline="30000"/>
              <a:t>e</a:t>
            </a:r>
            <a:r>
              <a:rPr lang="nl-NL"/>
              <a:t> landelijke raad</a:t>
            </a:r>
            <a:br>
              <a:rPr lang="nl-NL"/>
            </a:br>
            <a:r>
              <a:rPr lang="nl-NL" sz="2000"/>
              <a:t>14 juni 2025</a:t>
            </a:r>
            <a:endParaRPr lang="nl-NL"/>
          </a:p>
        </p:txBody>
      </p:sp>
      <p:sp>
        <p:nvSpPr>
          <p:cNvPr id="3" name="Ondertitel 2">
            <a:extLst>
              <a:ext uri="{FF2B5EF4-FFF2-40B4-BE49-F238E27FC236}">
                <a16:creationId xmlns:a16="http://schemas.microsoft.com/office/drawing/2014/main" id="{FB337218-9D18-B8A2-5992-98ED06F65870}"/>
              </a:ext>
            </a:extLst>
          </p:cNvPr>
          <p:cNvSpPr>
            <a:spLocks noGrp="1"/>
          </p:cNvSpPr>
          <p:nvPr>
            <p:ph type="subTitle" idx="1"/>
          </p:nvPr>
        </p:nvSpPr>
        <p:spPr/>
        <p:txBody>
          <a:bodyPr/>
          <a:lstStyle/>
          <a:p>
            <a:r>
              <a:rPr lang="nl-NL"/>
              <a:t>Toelichting van de belangrijkste onderwerpen op de agenda.</a:t>
            </a:r>
          </a:p>
        </p:txBody>
      </p:sp>
    </p:spTree>
    <p:extLst>
      <p:ext uri="{BB962C8B-B14F-4D97-AF65-F5344CB8AC3E}">
        <p14:creationId xmlns:p14="http://schemas.microsoft.com/office/powerpoint/2010/main" val="287289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BF670-EBCA-4647-20FA-A6E795188DE5}"/>
              </a:ext>
            </a:extLst>
          </p:cNvPr>
          <p:cNvSpPr>
            <a:spLocks noGrp="1"/>
          </p:cNvSpPr>
          <p:nvPr>
            <p:ph type="title"/>
          </p:nvPr>
        </p:nvSpPr>
        <p:spPr/>
        <p:txBody>
          <a:bodyPr/>
          <a:lstStyle/>
          <a:p>
            <a:r>
              <a:rPr lang="nl-NL"/>
              <a:t>Scouting Nederland Fonds</a:t>
            </a:r>
          </a:p>
        </p:txBody>
      </p:sp>
      <p:sp>
        <p:nvSpPr>
          <p:cNvPr id="3" name="Tijdelijke aanduiding voor inhoud 2">
            <a:extLst>
              <a:ext uri="{FF2B5EF4-FFF2-40B4-BE49-F238E27FC236}">
                <a16:creationId xmlns:a16="http://schemas.microsoft.com/office/drawing/2014/main" id="{1D09BCAF-B45E-3041-A28C-7630CCF23930}"/>
              </a:ext>
            </a:extLst>
          </p:cNvPr>
          <p:cNvSpPr>
            <a:spLocks noGrp="1"/>
          </p:cNvSpPr>
          <p:nvPr>
            <p:ph idx="1"/>
          </p:nvPr>
        </p:nvSpPr>
        <p:spPr/>
        <p:txBody>
          <a:bodyPr vert="horz" lIns="91440" tIns="45720" rIns="91440" bIns="45720" rtlCol="0" anchor="t">
            <a:normAutofit/>
          </a:bodyPr>
          <a:lstStyle/>
          <a:p>
            <a:r>
              <a:rPr lang="nl-NL">
                <a:latin typeface="Arial"/>
                <a:cs typeface="Arial"/>
              </a:rPr>
              <a:t>Positief resultaat door ontwikkeling aandelen en obligaties;</a:t>
            </a:r>
            <a:endParaRPr lang="nl-NL"/>
          </a:p>
          <a:p>
            <a:r>
              <a:rPr lang="nl-NL">
                <a:latin typeface="Arial"/>
                <a:cs typeface="Arial"/>
              </a:rPr>
              <a:t>Extra bijdrage vanuit resultaat aan </a:t>
            </a:r>
            <a:r>
              <a:rPr lang="nl-NL">
                <a:latin typeface="Arial"/>
                <a:cs typeface="Arial"/>
                <a:hlinkClick r:id="rId2"/>
              </a:rPr>
              <a:t>fonds voor kinderen in armoede</a:t>
            </a:r>
            <a:r>
              <a:rPr lang="nl-NL">
                <a:latin typeface="Arial"/>
                <a:cs typeface="Arial"/>
              </a:rPr>
              <a:t>;</a:t>
            </a:r>
            <a:endParaRPr lang="nl-NL">
              <a:hlinkClick r:id="rId2"/>
            </a:endParaRPr>
          </a:p>
          <a:p>
            <a:r>
              <a:rPr lang="nl-NL">
                <a:latin typeface="Arial"/>
                <a:cs typeface="Arial"/>
              </a:rPr>
              <a:t>Onderzoek naar herstructurering (</a:t>
            </a:r>
            <a:r>
              <a:rPr lang="nl-NL" err="1">
                <a:latin typeface="Arial"/>
                <a:cs typeface="Arial"/>
              </a:rPr>
              <a:t>governance</a:t>
            </a:r>
            <a:r>
              <a:rPr lang="nl-NL">
                <a:latin typeface="Arial"/>
                <a:cs typeface="Arial"/>
              </a:rPr>
              <a:t> en vermogensbeheer).</a:t>
            </a:r>
            <a:endParaRPr lang="nl-NL"/>
          </a:p>
        </p:txBody>
      </p:sp>
    </p:spTree>
    <p:extLst>
      <p:ext uri="{BB962C8B-B14F-4D97-AF65-F5344CB8AC3E}">
        <p14:creationId xmlns:p14="http://schemas.microsoft.com/office/powerpoint/2010/main" val="408560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ABF7-4C30-C181-8D92-3465DBE3505F}"/>
              </a:ext>
            </a:extLst>
          </p:cNvPr>
          <p:cNvSpPr>
            <a:spLocks noGrp="1"/>
          </p:cNvSpPr>
          <p:nvPr>
            <p:ph type="title"/>
          </p:nvPr>
        </p:nvSpPr>
        <p:spPr/>
        <p:txBody>
          <a:bodyPr/>
          <a:lstStyle/>
          <a:p>
            <a:r>
              <a:rPr lang="nl-NL"/>
              <a:t>Scoutinglandgoed Zeewolde</a:t>
            </a:r>
          </a:p>
        </p:txBody>
      </p:sp>
      <p:sp>
        <p:nvSpPr>
          <p:cNvPr id="3" name="Tijdelijke aanduiding voor inhoud 2">
            <a:extLst>
              <a:ext uri="{FF2B5EF4-FFF2-40B4-BE49-F238E27FC236}">
                <a16:creationId xmlns:a16="http://schemas.microsoft.com/office/drawing/2014/main" id="{83F1F062-E537-935B-9B94-1BA550719665}"/>
              </a:ext>
            </a:extLst>
          </p:cNvPr>
          <p:cNvSpPr>
            <a:spLocks noGrp="1"/>
          </p:cNvSpPr>
          <p:nvPr>
            <p:ph idx="1"/>
          </p:nvPr>
        </p:nvSpPr>
        <p:spPr/>
        <p:txBody>
          <a:bodyPr vert="horz" lIns="91440" tIns="45720" rIns="91440" bIns="45720" rtlCol="0" anchor="t">
            <a:normAutofit/>
          </a:bodyPr>
          <a:lstStyle/>
          <a:p>
            <a:r>
              <a:rPr lang="nl-NL">
                <a:latin typeface="Arial"/>
                <a:cs typeface="Arial"/>
              </a:rPr>
              <a:t>Kampeerovernachtingen en logies positief;</a:t>
            </a:r>
            <a:endParaRPr lang="nl-NL"/>
          </a:p>
          <a:p>
            <a:r>
              <a:rPr lang="nl-NL">
                <a:latin typeface="Arial"/>
                <a:cs typeface="Arial"/>
              </a:rPr>
              <a:t>Negatief resultaat door ontwikkelingen evenementensector;</a:t>
            </a:r>
            <a:endParaRPr lang="nl-NL"/>
          </a:p>
          <a:p>
            <a:r>
              <a:rPr lang="nl-NL">
                <a:latin typeface="Arial"/>
                <a:cs typeface="Arial"/>
              </a:rPr>
              <a:t>Onderzoek herstructurering en financiering;</a:t>
            </a:r>
            <a:endParaRPr lang="nl-NL"/>
          </a:p>
          <a:p>
            <a:r>
              <a:rPr lang="nl-NL">
                <a:latin typeface="Arial"/>
                <a:cs typeface="Arial"/>
              </a:rPr>
              <a:t>Opstellen nieuw businessplan om afhankelijkheid evenementen te verkleinen.</a:t>
            </a:r>
          </a:p>
        </p:txBody>
      </p:sp>
    </p:spTree>
    <p:extLst>
      <p:ext uri="{BB962C8B-B14F-4D97-AF65-F5344CB8AC3E}">
        <p14:creationId xmlns:p14="http://schemas.microsoft.com/office/powerpoint/2010/main" val="111374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33389-1EDD-3738-DF7D-59E37B073A0E}"/>
              </a:ext>
            </a:extLst>
          </p:cNvPr>
          <p:cNvSpPr>
            <a:spLocks noGrp="1"/>
          </p:cNvSpPr>
          <p:nvPr>
            <p:ph type="title"/>
          </p:nvPr>
        </p:nvSpPr>
        <p:spPr/>
        <p:txBody>
          <a:bodyPr/>
          <a:lstStyle/>
          <a:p>
            <a:r>
              <a:rPr lang="nl-NL"/>
              <a:t>Gedragscode Scouting Nederland</a:t>
            </a:r>
          </a:p>
        </p:txBody>
      </p:sp>
      <p:sp>
        <p:nvSpPr>
          <p:cNvPr id="3" name="Tijdelijke aanduiding voor inhoud 2">
            <a:extLst>
              <a:ext uri="{FF2B5EF4-FFF2-40B4-BE49-F238E27FC236}">
                <a16:creationId xmlns:a16="http://schemas.microsoft.com/office/drawing/2014/main" id="{0BCB33F6-D1CE-D493-45E7-A0AB23D7E139}"/>
              </a:ext>
            </a:extLst>
          </p:cNvPr>
          <p:cNvSpPr>
            <a:spLocks noGrp="1"/>
          </p:cNvSpPr>
          <p:nvPr>
            <p:ph idx="1"/>
          </p:nvPr>
        </p:nvSpPr>
        <p:spPr/>
        <p:txBody>
          <a:bodyPr vert="horz" lIns="91440" tIns="45720" rIns="91440" bIns="45720" rtlCol="0" anchor="t">
            <a:normAutofit/>
          </a:bodyPr>
          <a:lstStyle/>
          <a:p>
            <a:pPr marL="0" indent="0">
              <a:buNone/>
            </a:pPr>
            <a:r>
              <a:rPr lang="nl-NL">
                <a:latin typeface="Arial"/>
                <a:cs typeface="Arial"/>
              </a:rPr>
              <a:t>De landelijke raad wordt gevraagd:</a:t>
            </a:r>
          </a:p>
          <a:p>
            <a:endParaRPr lang="nl-NL" sz="1800" b="0" i="0" u="none" strike="noStrike" baseline="0">
              <a:latin typeface="Arial" panose="020B0604020202020204" pitchFamily="34" charset="0"/>
            </a:endParaRPr>
          </a:p>
          <a:p>
            <a:r>
              <a:rPr lang="nl-NL">
                <a:latin typeface="Arial"/>
                <a:cs typeface="Arial"/>
              </a:rPr>
              <a:t>In 2024 en 2025 is participatief een nieuwe gedragscode Scouting Nederland 2025 opgesteld; </a:t>
            </a:r>
          </a:p>
          <a:p>
            <a:r>
              <a:rPr lang="nl-NL">
                <a:latin typeface="Arial"/>
                <a:cs typeface="Arial"/>
              </a:rPr>
              <a:t>De nieuwe code is breder dan de bestaande gedragscode;</a:t>
            </a:r>
          </a:p>
          <a:p>
            <a:r>
              <a:rPr lang="nl-NL">
                <a:latin typeface="Arial"/>
                <a:cs typeface="Arial"/>
              </a:rPr>
              <a:t>De code geldt voor alle leden op alle niveaus in de vereniging;</a:t>
            </a:r>
          </a:p>
          <a:p>
            <a:r>
              <a:rPr lang="nl-NL">
                <a:latin typeface="Arial"/>
                <a:cs typeface="Arial"/>
              </a:rPr>
              <a:t>De landelijke raad wordt gevraagd de gedragscode vast te stellen en op te nemen als appendix 3 in het huishoudelijk reglement. </a:t>
            </a:r>
            <a:endParaRPr lang="nl-NL"/>
          </a:p>
          <a:p>
            <a:pPr marL="0" indent="0">
              <a:buNone/>
            </a:pPr>
            <a:endParaRPr lang="nl-NL">
              <a:latin typeface="Arial"/>
              <a:cs typeface="Arial"/>
            </a:endParaRPr>
          </a:p>
        </p:txBody>
      </p:sp>
    </p:spTree>
    <p:extLst>
      <p:ext uri="{BB962C8B-B14F-4D97-AF65-F5344CB8AC3E}">
        <p14:creationId xmlns:p14="http://schemas.microsoft.com/office/powerpoint/2010/main" val="284244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97FEF-CC1E-0BB2-7346-7D2AC68ADF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C7B511-04CA-82A8-0ECB-9CE100F690BA}"/>
              </a:ext>
            </a:extLst>
          </p:cNvPr>
          <p:cNvSpPr>
            <a:spLocks noGrp="1"/>
          </p:cNvSpPr>
          <p:nvPr>
            <p:ph type="title"/>
          </p:nvPr>
        </p:nvSpPr>
        <p:spPr/>
        <p:txBody>
          <a:bodyPr/>
          <a:lstStyle/>
          <a:p>
            <a:r>
              <a:rPr lang="nl-NL">
                <a:latin typeface="Impact"/>
              </a:rPr>
              <a:t>Visie op besturen</a:t>
            </a:r>
            <a:endParaRPr lang="nl-NL"/>
          </a:p>
        </p:txBody>
      </p:sp>
      <p:sp>
        <p:nvSpPr>
          <p:cNvPr id="3" name="Tijdelijke aanduiding voor inhoud 2">
            <a:extLst>
              <a:ext uri="{FF2B5EF4-FFF2-40B4-BE49-F238E27FC236}">
                <a16:creationId xmlns:a16="http://schemas.microsoft.com/office/drawing/2014/main" id="{58F65F7A-B05E-A7E1-A138-A572337137BD}"/>
              </a:ext>
            </a:extLst>
          </p:cNvPr>
          <p:cNvSpPr>
            <a:spLocks noGrp="1"/>
          </p:cNvSpPr>
          <p:nvPr>
            <p:ph idx="1"/>
          </p:nvPr>
        </p:nvSpPr>
        <p:spPr/>
        <p:txBody>
          <a:bodyPr vert="horz" lIns="91440" tIns="45720" rIns="91440" bIns="45720" rtlCol="0" anchor="t">
            <a:normAutofit/>
          </a:bodyPr>
          <a:lstStyle/>
          <a:p>
            <a:r>
              <a:rPr lang="nl-NL">
                <a:solidFill>
                  <a:srgbClr val="000000"/>
                </a:solidFill>
                <a:latin typeface="Arial"/>
                <a:cs typeface="Arial"/>
              </a:rPr>
              <a:t>Besturen</a:t>
            </a:r>
            <a:r>
              <a:rPr lang="nl-NL" sz="2800" b="0" i="0" u="none" strike="noStrike" baseline="0">
                <a:solidFill>
                  <a:srgbClr val="000000"/>
                </a:solidFill>
                <a:latin typeface="Arial"/>
                <a:cs typeface="Arial"/>
              </a:rPr>
              <a:t> </a:t>
            </a:r>
            <a:r>
              <a:rPr lang="nl-NL">
                <a:solidFill>
                  <a:srgbClr val="000000"/>
                </a:solidFill>
                <a:latin typeface="Arial"/>
                <a:cs typeface="Arial"/>
              </a:rPr>
              <a:t>spelen een belangrijke rol binnen Scouting. Ze vormen één van de succesfactoren voor succesvolle groepen. </a:t>
            </a:r>
            <a:endParaRPr lang="nl-NL" sz="2800" b="0" i="0" u="none" strike="noStrike" baseline="0">
              <a:solidFill>
                <a:srgbClr val="000000"/>
              </a:solidFill>
              <a:latin typeface="Arial"/>
              <a:cs typeface="Arial"/>
            </a:endParaRPr>
          </a:p>
          <a:p>
            <a:r>
              <a:rPr lang="nl-NL">
                <a:solidFill>
                  <a:srgbClr val="000000"/>
                </a:solidFill>
                <a:latin typeface="Arial"/>
                <a:cs typeface="Arial"/>
              </a:rPr>
              <a:t>Samen met besturen is</a:t>
            </a:r>
            <a:r>
              <a:rPr lang="nl-NL" sz="2800" b="0" i="0" u="none" strike="noStrike" baseline="0">
                <a:solidFill>
                  <a:srgbClr val="000000"/>
                </a:solidFill>
                <a:latin typeface="Arial"/>
                <a:cs typeface="Arial"/>
              </a:rPr>
              <a:t> </a:t>
            </a:r>
            <a:r>
              <a:rPr lang="nl-NL">
                <a:solidFill>
                  <a:srgbClr val="000000"/>
                </a:solidFill>
                <a:latin typeface="Arial"/>
                <a:cs typeface="Arial"/>
              </a:rPr>
              <a:t>een </a:t>
            </a:r>
            <a:r>
              <a:rPr lang="nl-NL" i="1">
                <a:solidFill>
                  <a:srgbClr val="000000"/>
                </a:solidFill>
                <a:latin typeface="Arial"/>
                <a:cs typeface="Arial"/>
              </a:rPr>
              <a:t>Visie op besturen</a:t>
            </a:r>
            <a:r>
              <a:rPr lang="nl-NL">
                <a:solidFill>
                  <a:srgbClr val="000000"/>
                </a:solidFill>
                <a:latin typeface="Arial"/>
                <a:cs typeface="Arial"/>
              </a:rPr>
              <a:t> binnen Scouting opgesteld.  </a:t>
            </a:r>
            <a:endParaRPr lang="nl-NL" sz="2800" b="0" i="0" u="none" strike="noStrike" baseline="0">
              <a:solidFill>
                <a:srgbClr val="000000"/>
              </a:solidFill>
              <a:latin typeface="Arial"/>
              <a:cs typeface="Arial"/>
            </a:endParaRPr>
          </a:p>
          <a:p>
            <a:r>
              <a:rPr lang="nl-NL">
                <a:solidFill>
                  <a:srgbClr val="000000"/>
                </a:solidFill>
                <a:latin typeface="Arial"/>
                <a:cs typeface="Arial"/>
              </a:rPr>
              <a:t>Voorgesteld wordt om de visie te borgen in het huishoudelijk reglement en als appendix op te nemen.</a:t>
            </a:r>
            <a:endParaRPr lang="nl-NL" sz="2800" b="0" i="0" u="none" strike="noStrik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179686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EEA40-E2CE-F8EE-945C-9AF63DCE2ADF}"/>
              </a:ext>
            </a:extLst>
          </p:cNvPr>
          <p:cNvSpPr>
            <a:spLocks noGrp="1"/>
          </p:cNvSpPr>
          <p:nvPr>
            <p:ph type="title"/>
          </p:nvPr>
        </p:nvSpPr>
        <p:spPr/>
        <p:txBody>
          <a:bodyPr/>
          <a:lstStyle/>
          <a:p>
            <a:r>
              <a:rPr lang="nl-NL"/>
              <a:t>Voordrachten landelijk bestuur</a:t>
            </a:r>
          </a:p>
        </p:txBody>
      </p:sp>
      <p:sp>
        <p:nvSpPr>
          <p:cNvPr id="3" name="Tijdelijke aanduiding voor inhoud 2">
            <a:extLst>
              <a:ext uri="{FF2B5EF4-FFF2-40B4-BE49-F238E27FC236}">
                <a16:creationId xmlns:a16="http://schemas.microsoft.com/office/drawing/2014/main" id="{F156B4D1-29CE-121E-ED91-12C5039A47FF}"/>
              </a:ext>
            </a:extLst>
          </p:cNvPr>
          <p:cNvSpPr>
            <a:spLocks noGrp="1"/>
          </p:cNvSpPr>
          <p:nvPr>
            <p:ph idx="1"/>
          </p:nvPr>
        </p:nvSpPr>
        <p:spPr/>
        <p:txBody>
          <a:bodyPr vert="horz" lIns="91440" tIns="45720" rIns="91440" bIns="45720" rtlCol="0" anchor="t">
            <a:normAutofit/>
          </a:bodyPr>
          <a:lstStyle/>
          <a:p>
            <a:pPr marL="457200" indent="-457200"/>
            <a:r>
              <a:rPr lang="nl-NL">
                <a:latin typeface="Arial"/>
                <a:cs typeface="Arial"/>
              </a:rPr>
              <a:t>Jelmer Boter wordt voorgedragen als lid van het landelijk bestuur.</a:t>
            </a:r>
            <a:endParaRPr lang="nl-NL"/>
          </a:p>
          <a:p>
            <a:pPr marL="457200" indent="-457200"/>
            <a:endParaRPr lang="nl-NL"/>
          </a:p>
          <a:p>
            <a:pPr marL="457200" indent="-457200"/>
            <a:r>
              <a:rPr lang="nl-NL">
                <a:latin typeface="Arial"/>
                <a:cs typeface="Arial"/>
              </a:rPr>
              <a:t>John </a:t>
            </a:r>
            <a:r>
              <a:rPr lang="nl-NL" err="1">
                <a:latin typeface="Arial"/>
                <a:cs typeface="Arial"/>
              </a:rPr>
              <a:t>Niessen</a:t>
            </a:r>
            <a:r>
              <a:rPr lang="nl-NL">
                <a:latin typeface="Arial"/>
                <a:cs typeface="Arial"/>
              </a:rPr>
              <a:t> wordt voorgedragen voor herbenoeming als lid van de gezamenlijke geschillencommissie en commissie van beroep.</a:t>
            </a:r>
            <a:endParaRPr lang="nl-NL"/>
          </a:p>
          <a:p>
            <a:pPr>
              <a:buFont typeface="Arial"/>
              <a:buChar char="•"/>
            </a:pPr>
            <a:endParaRPr lang="nl-NL"/>
          </a:p>
          <a:p>
            <a:pPr marL="0" indent="0">
              <a:buNone/>
            </a:pPr>
            <a:endParaRPr lang="nl-NL"/>
          </a:p>
        </p:txBody>
      </p:sp>
    </p:spTree>
    <p:extLst>
      <p:ext uri="{BB962C8B-B14F-4D97-AF65-F5344CB8AC3E}">
        <p14:creationId xmlns:p14="http://schemas.microsoft.com/office/powerpoint/2010/main" val="304355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C5DCD-1EB8-C2A4-06ED-B33D2A147962}"/>
              </a:ext>
            </a:extLst>
          </p:cNvPr>
          <p:cNvSpPr>
            <a:spLocks noGrp="1"/>
          </p:cNvSpPr>
          <p:nvPr>
            <p:ph type="title"/>
          </p:nvPr>
        </p:nvSpPr>
        <p:spPr/>
        <p:txBody>
          <a:bodyPr/>
          <a:lstStyle/>
          <a:p>
            <a:r>
              <a:rPr lang="nl-NL"/>
              <a:t>Regiovragen</a:t>
            </a:r>
          </a:p>
        </p:txBody>
      </p:sp>
      <p:sp>
        <p:nvSpPr>
          <p:cNvPr id="3" name="Tijdelijke aanduiding voor inhoud 2">
            <a:extLst>
              <a:ext uri="{FF2B5EF4-FFF2-40B4-BE49-F238E27FC236}">
                <a16:creationId xmlns:a16="http://schemas.microsoft.com/office/drawing/2014/main" id="{2C36EE8E-E32E-FD32-BCDF-FAA9F54F35A4}"/>
              </a:ext>
            </a:extLst>
          </p:cNvPr>
          <p:cNvSpPr>
            <a:spLocks noGrp="1"/>
          </p:cNvSpPr>
          <p:nvPr>
            <p:ph idx="1"/>
          </p:nvPr>
        </p:nvSpPr>
        <p:spPr/>
        <p:txBody>
          <a:bodyPr vert="horz" lIns="91440" tIns="45720" rIns="91440" bIns="45720" rtlCol="0" anchor="t">
            <a:norm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nl-NL" sz="2800" b="0" i="0" u="none" strike="noStrike" kern="0" cap="none" spc="0" normalizeH="0" baseline="0" noProof="0">
                <a:ln>
                  <a:noFill/>
                </a:ln>
                <a:solidFill>
                  <a:srgbClr val="000000"/>
                </a:solidFill>
                <a:effectLst/>
                <a:uLnTx/>
                <a:uFillTx/>
                <a:latin typeface="Arial"/>
                <a:ea typeface="+mn-ea"/>
                <a:cs typeface="+mn-cs"/>
              </a:rPr>
              <a:t>Naar aanleiding van de agendastukken kunnen leden van de landelijke raad tot en met zondag </a:t>
            </a:r>
            <a:r>
              <a:rPr lang="nl-NL" altLang="nl-NL" kern="0">
                <a:solidFill>
                  <a:srgbClr val="000000"/>
                </a:solidFill>
                <a:latin typeface="Arial"/>
                <a:cs typeface="+mn-cs"/>
              </a:rPr>
              <a:t>18</a:t>
            </a:r>
            <a:r>
              <a:rPr kumimoji="0" lang="nl-NL" altLang="nl-NL" sz="2800" b="0" i="0" u="none" strike="noStrike" kern="0" cap="none" spc="0" normalizeH="0" baseline="0" noProof="0">
                <a:ln>
                  <a:noFill/>
                </a:ln>
                <a:solidFill>
                  <a:srgbClr val="000000"/>
                </a:solidFill>
                <a:effectLst/>
                <a:uLnTx/>
                <a:uFillTx/>
                <a:latin typeface="Arial"/>
                <a:ea typeface="+mn-ea"/>
                <a:cs typeface="+mn-cs"/>
              </a:rPr>
              <a:t> mei vragen stellen (regiovragen).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nl-NL" altLang="nl-NL" sz="28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nl-NL" sz="2800" b="0" i="0" u="none" strike="noStrike" kern="0" cap="none" spc="0" normalizeH="0" baseline="0" noProof="0">
                <a:ln>
                  <a:noFill/>
                </a:ln>
                <a:solidFill>
                  <a:srgbClr val="000000"/>
                </a:solidFill>
                <a:effectLst/>
                <a:uLnTx/>
                <a:uFillTx/>
                <a:latin typeface="Arial"/>
                <a:ea typeface="+mn-ea"/>
                <a:cs typeface="+mn-cs"/>
              </a:rPr>
              <a:t>Deze vragen worden door het landelijk bestuur voorafgaand aan de landelijke raad beantwoord, naar alle raadsleden verstuurd en op de website geplaatst. Op deze manier kunnen alle leden zien welke vragen zijn gesteld en welke antwoorden het bestuur hierop heeft gegeven. </a:t>
            </a:r>
          </a:p>
          <a:p>
            <a:endParaRPr lang="nl-NL"/>
          </a:p>
        </p:txBody>
      </p:sp>
    </p:spTree>
    <p:extLst>
      <p:ext uri="{BB962C8B-B14F-4D97-AF65-F5344CB8AC3E}">
        <p14:creationId xmlns:p14="http://schemas.microsoft.com/office/powerpoint/2010/main" val="20168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DBAB7-9376-BCD7-FFAB-11DDC9BA3721}"/>
              </a:ext>
            </a:extLst>
          </p:cNvPr>
          <p:cNvSpPr>
            <a:spLocks noGrp="1"/>
          </p:cNvSpPr>
          <p:nvPr>
            <p:ph type="title"/>
          </p:nvPr>
        </p:nvSpPr>
        <p:spPr/>
        <p:txBody>
          <a:bodyPr/>
          <a:lstStyle/>
          <a:p>
            <a:r>
              <a:rPr lang="nl-NL"/>
              <a:t>Nalezen</a:t>
            </a:r>
          </a:p>
        </p:txBody>
      </p:sp>
      <p:sp>
        <p:nvSpPr>
          <p:cNvPr id="3" name="Tijdelijke aanduiding voor inhoud 2">
            <a:extLst>
              <a:ext uri="{FF2B5EF4-FFF2-40B4-BE49-F238E27FC236}">
                <a16:creationId xmlns:a16="http://schemas.microsoft.com/office/drawing/2014/main" id="{FFCCEDC0-6219-3E5F-D532-247461B5A37A}"/>
              </a:ext>
            </a:extLst>
          </p:cNvPr>
          <p:cNvSpPr>
            <a:spLocks noGrp="1"/>
          </p:cNvSpPr>
          <p:nvPr>
            <p:ph idx="1"/>
          </p:nvPr>
        </p:nvSpPr>
        <p:spPr/>
        <p:txBody>
          <a:bodyPr/>
          <a:lstStyle/>
          <a:p>
            <a:r>
              <a:rPr lang="nl-NL" kern="0">
                <a:solidFill>
                  <a:srgbClr val="000000"/>
                </a:solidFill>
                <a:latin typeface="Arial"/>
                <a:cs typeface="+mn-cs"/>
              </a:rPr>
              <a:t>De volledige agendastukken van de landelijke raad zijn te vinden op de </a:t>
            </a:r>
            <a:r>
              <a:rPr lang="nl-NL" kern="0">
                <a:solidFill>
                  <a:srgbClr val="000000"/>
                </a:solidFill>
                <a:latin typeface="Arial"/>
                <a:cs typeface="+mn-cs"/>
                <a:hlinkClick r:id="rId2">
                  <a:extLst>
                    <a:ext uri="{A12FA001-AC4F-418D-AE19-62706E023703}">
                      <ahyp:hlinkClr xmlns:ahyp="http://schemas.microsoft.com/office/drawing/2018/hyperlinkcolor" val="tx"/>
                    </a:ext>
                  </a:extLst>
                </a:hlinkClick>
              </a:rPr>
              <a:t>website van Scouting Nederland.​</a:t>
            </a:r>
            <a:endParaRPr lang="nl-NL" kern="0">
              <a:solidFill>
                <a:srgbClr val="000000"/>
              </a:solidFill>
              <a:latin typeface="Arial"/>
              <a:cs typeface="+mn-cs"/>
            </a:endParaRPr>
          </a:p>
        </p:txBody>
      </p:sp>
    </p:spTree>
    <p:extLst>
      <p:ext uri="{BB962C8B-B14F-4D97-AF65-F5344CB8AC3E}">
        <p14:creationId xmlns:p14="http://schemas.microsoft.com/office/powerpoint/2010/main" val="260504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659EE-9E13-54FC-1366-D8D76A9463F8}"/>
              </a:ext>
            </a:extLst>
          </p:cNvPr>
          <p:cNvSpPr>
            <a:spLocks noGrp="1"/>
          </p:cNvSpPr>
          <p:nvPr>
            <p:ph type="ctrTitle"/>
          </p:nvPr>
        </p:nvSpPr>
        <p:spPr/>
        <p:txBody>
          <a:bodyPr/>
          <a:lstStyle/>
          <a:p>
            <a:r>
              <a:rPr lang="nl-NL"/>
              <a:t>Dank voor jouw komst</a:t>
            </a:r>
          </a:p>
        </p:txBody>
      </p:sp>
      <p:sp>
        <p:nvSpPr>
          <p:cNvPr id="3" name="Ondertitel 2">
            <a:extLst>
              <a:ext uri="{FF2B5EF4-FFF2-40B4-BE49-F238E27FC236}">
                <a16:creationId xmlns:a16="http://schemas.microsoft.com/office/drawing/2014/main" id="{C8E233B2-0075-557D-41FE-1FDF67645D84}"/>
              </a:ext>
            </a:extLst>
          </p:cNvPr>
          <p:cNvSpPr>
            <a:spLocks noGrp="1"/>
          </p:cNvSpPr>
          <p:nvPr>
            <p:ph type="subTitle" idx="1"/>
          </p:nvPr>
        </p:nvSpPr>
        <p:spPr/>
        <p:txBody>
          <a:bodyPr/>
          <a:lstStyle/>
          <a:p>
            <a:r>
              <a:rPr lang="nl-NL"/>
              <a:t>De volgende landelijke raad is op zaterdag 13 december 2025</a:t>
            </a:r>
          </a:p>
        </p:txBody>
      </p:sp>
    </p:spTree>
    <p:extLst>
      <p:ext uri="{BB962C8B-B14F-4D97-AF65-F5344CB8AC3E}">
        <p14:creationId xmlns:p14="http://schemas.microsoft.com/office/powerpoint/2010/main" val="107864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7DABA-5C33-365C-34DC-944C7C420B17}"/>
              </a:ext>
            </a:extLst>
          </p:cNvPr>
          <p:cNvSpPr>
            <a:spLocks noGrp="1"/>
          </p:cNvSpPr>
          <p:nvPr>
            <p:ph type="title"/>
          </p:nvPr>
        </p:nvSpPr>
        <p:spPr/>
        <p:txBody>
          <a:bodyPr>
            <a:normAutofit/>
          </a:bodyPr>
          <a:lstStyle/>
          <a:p>
            <a:r>
              <a:rPr lang="nl-NL" sz="4000"/>
              <a:t>Inleiding</a:t>
            </a:r>
          </a:p>
        </p:txBody>
      </p:sp>
      <p:sp>
        <p:nvSpPr>
          <p:cNvPr id="3" name="Tijdelijke aanduiding voor inhoud 2">
            <a:extLst>
              <a:ext uri="{FF2B5EF4-FFF2-40B4-BE49-F238E27FC236}">
                <a16:creationId xmlns:a16="http://schemas.microsoft.com/office/drawing/2014/main" id="{1E07357F-133C-8890-D970-236DBD720A0B}"/>
              </a:ext>
            </a:extLst>
          </p:cNvPr>
          <p:cNvSpPr>
            <a:spLocks noGrp="1"/>
          </p:cNvSpPr>
          <p:nvPr>
            <p:ph idx="1"/>
          </p:nvPr>
        </p:nvSpPr>
        <p:spPr/>
        <p:txBody>
          <a:bodyPr vert="horz" lIns="91440" tIns="45720" rIns="91440" bIns="45720" rtlCol="0" anchor="t">
            <a:normAutofit fontScale="77500" lnSpcReduction="20000"/>
          </a:bodyPr>
          <a:lstStyle/>
          <a:p>
            <a:pPr>
              <a:lnSpc>
                <a:spcPct val="114000"/>
              </a:lnSpc>
              <a:spcBef>
                <a:spcPct val="0"/>
              </a:spcBef>
              <a:buFont typeface="Arial" panose="020B0604020202020204" pitchFamily="34" charset="0"/>
              <a:buChar char="•"/>
            </a:pPr>
            <a:r>
              <a:rPr lang="nl-NL" altLang="nl-NL" sz="2800">
                <a:latin typeface="Arial"/>
                <a:cs typeface="Arial"/>
              </a:rPr>
              <a:t>De landelijke raad is de algemene ledenvergadering van Scouting Nederland (‘de Scouting Nederland groepsraad’) en het hoogste orgaan binnen Scouting </a:t>
            </a:r>
            <a:r>
              <a:rPr lang="nl-NL" altLang="nl-NL">
                <a:latin typeface="Arial"/>
                <a:cs typeface="Arial"/>
              </a:rPr>
              <a:t>Nederland</a:t>
            </a:r>
            <a:r>
              <a:rPr lang="nl-NL" altLang="nl-NL" sz="2800">
                <a:latin typeface="Arial"/>
                <a:cs typeface="Arial"/>
              </a:rPr>
              <a:t>.</a:t>
            </a:r>
          </a:p>
          <a:p>
            <a:pPr>
              <a:lnSpc>
                <a:spcPct val="114000"/>
              </a:lnSpc>
              <a:spcBef>
                <a:spcPct val="0"/>
              </a:spcBef>
              <a:buFont typeface="Arial" panose="020B0604020202020204" pitchFamily="34" charset="0"/>
              <a:buChar char="•"/>
            </a:pPr>
            <a:endParaRPr lang="nl-NL" altLang="nl-NL" sz="2800"/>
          </a:p>
          <a:p>
            <a:pPr>
              <a:lnSpc>
                <a:spcPct val="114000"/>
              </a:lnSpc>
              <a:spcBef>
                <a:spcPct val="0"/>
              </a:spcBef>
              <a:buFont typeface="Arial" panose="020B0604020202020204" pitchFamily="34" charset="0"/>
              <a:buChar char="•"/>
            </a:pPr>
            <a:r>
              <a:rPr lang="nl-NL" altLang="nl-NL" sz="2800">
                <a:latin typeface="Arial"/>
                <a:cs typeface="Arial"/>
              </a:rPr>
              <a:t>In de landelijke raad zitten 48 gekozen raadsleden, </a:t>
            </a:r>
            <a:r>
              <a:rPr lang="nl-NL" altLang="nl-NL">
                <a:latin typeface="Arial"/>
                <a:cs typeface="Arial"/>
              </a:rPr>
              <a:t>één</a:t>
            </a:r>
            <a:r>
              <a:rPr lang="nl-NL" altLang="nl-NL" sz="2800">
                <a:latin typeface="Arial"/>
                <a:cs typeface="Arial"/>
              </a:rPr>
              <a:t> per regio &amp; </a:t>
            </a:r>
            <a:r>
              <a:rPr lang="nl-NL" altLang="nl-NL">
                <a:latin typeface="Arial"/>
                <a:cs typeface="Arial"/>
              </a:rPr>
              <a:t>drie</a:t>
            </a:r>
            <a:r>
              <a:rPr lang="nl-NL" altLang="nl-NL" sz="2800">
                <a:latin typeface="Arial"/>
                <a:cs typeface="Arial"/>
              </a:rPr>
              <a:t> voor het waterwerk. Daarnaast heeft elke regio een plaatsvervangend lid.  </a:t>
            </a:r>
          </a:p>
          <a:p>
            <a:pPr>
              <a:lnSpc>
                <a:spcPct val="114000"/>
              </a:lnSpc>
              <a:spcBef>
                <a:spcPct val="0"/>
              </a:spcBef>
              <a:buFont typeface="Arial" panose="020B0604020202020204" pitchFamily="34" charset="0"/>
              <a:buChar char="•"/>
            </a:pPr>
            <a:endParaRPr lang="nl-NL" altLang="nl-NL" sz="2800"/>
          </a:p>
          <a:p>
            <a:pPr>
              <a:lnSpc>
                <a:spcPct val="114000"/>
              </a:lnSpc>
              <a:spcBef>
                <a:spcPct val="0"/>
              </a:spcBef>
            </a:pPr>
            <a:r>
              <a:rPr lang="nl-NL" altLang="nl-NL" sz="2800">
                <a:latin typeface="Arial"/>
                <a:cs typeface="Arial"/>
              </a:rPr>
              <a:t>De raadsleden vertegenwoordigen de leden uit de regio</a:t>
            </a:r>
            <a:r>
              <a:rPr lang="nl-NL" altLang="nl-NL">
                <a:latin typeface="Arial"/>
                <a:cs typeface="Arial"/>
              </a:rPr>
              <a:t>. Ze controleren de</a:t>
            </a:r>
            <a:r>
              <a:rPr lang="nl-NL" altLang="nl-NL" sz="2800">
                <a:latin typeface="Arial"/>
                <a:cs typeface="Arial"/>
              </a:rPr>
              <a:t> </a:t>
            </a:r>
            <a:r>
              <a:rPr lang="nl-NL" altLang="nl-NL">
                <a:latin typeface="Arial"/>
                <a:cs typeface="Arial"/>
              </a:rPr>
              <a:t>vereniging en kunnen </a:t>
            </a:r>
            <a:r>
              <a:rPr lang="nl-NL" altLang="nl-NL" sz="2800">
                <a:latin typeface="Arial"/>
                <a:cs typeface="Arial"/>
              </a:rPr>
              <a:t>invloed uitoefenen op het beleid van Scouting Nederland.  </a:t>
            </a:r>
          </a:p>
          <a:p>
            <a:pPr>
              <a:lnSpc>
                <a:spcPct val="114000"/>
              </a:lnSpc>
              <a:spcBef>
                <a:spcPct val="0"/>
              </a:spcBef>
              <a:buFont typeface="Arial" panose="020B0604020202020204" pitchFamily="34" charset="0"/>
              <a:buChar char="•"/>
            </a:pPr>
            <a:endParaRPr lang="nl-NL" altLang="nl-NL" sz="2800"/>
          </a:p>
          <a:p>
            <a:pPr>
              <a:lnSpc>
                <a:spcPct val="114000"/>
              </a:lnSpc>
              <a:spcBef>
                <a:spcPct val="0"/>
              </a:spcBef>
            </a:pPr>
            <a:r>
              <a:rPr lang="nl-NL" altLang="nl-NL" sz="2800">
                <a:latin typeface="Arial"/>
                <a:cs typeface="Arial"/>
              </a:rPr>
              <a:t>Met deze presentatie geven we een toelichting</a:t>
            </a:r>
            <a:r>
              <a:rPr lang="nl-NL" altLang="nl-NL">
                <a:latin typeface="Arial"/>
                <a:cs typeface="Arial"/>
              </a:rPr>
              <a:t> op</a:t>
            </a:r>
            <a:r>
              <a:rPr lang="nl-NL" altLang="nl-NL" sz="2800">
                <a:latin typeface="Arial"/>
                <a:cs typeface="Arial"/>
              </a:rPr>
              <a:t> wat er besproken gaat worden</a:t>
            </a:r>
            <a:r>
              <a:rPr lang="nl-NL" altLang="nl-NL">
                <a:latin typeface="Arial"/>
                <a:cs typeface="Arial"/>
              </a:rPr>
              <a:t> in de komende landelijke raad</a:t>
            </a:r>
            <a:r>
              <a:rPr lang="nl-NL" altLang="nl-NL" sz="2800">
                <a:latin typeface="Arial"/>
                <a:cs typeface="Arial"/>
              </a:rPr>
              <a:t>.</a:t>
            </a:r>
          </a:p>
          <a:p>
            <a:pPr marL="0" indent="0">
              <a:buNone/>
            </a:pPr>
            <a:endParaRPr lang="nl-NL"/>
          </a:p>
        </p:txBody>
      </p:sp>
    </p:spTree>
    <p:extLst>
      <p:ext uri="{BB962C8B-B14F-4D97-AF65-F5344CB8AC3E}">
        <p14:creationId xmlns:p14="http://schemas.microsoft.com/office/powerpoint/2010/main" val="57256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7F8CB-02F3-B3F0-E632-BE8A707C20A8}"/>
              </a:ext>
            </a:extLst>
          </p:cNvPr>
          <p:cNvSpPr>
            <a:spLocks noGrp="1"/>
          </p:cNvSpPr>
          <p:nvPr>
            <p:ph type="title"/>
          </p:nvPr>
        </p:nvSpPr>
        <p:spPr/>
        <p:txBody>
          <a:bodyPr>
            <a:noAutofit/>
          </a:bodyPr>
          <a:lstStyle/>
          <a:p>
            <a:r>
              <a:rPr lang="nl-NL" sz="3600">
                <a:latin typeface="Impact"/>
              </a:rPr>
              <a:t>Agenda van de landelijke raad van 14 juni 2025</a:t>
            </a:r>
            <a:endParaRPr lang="nl-NL" sz="3600"/>
          </a:p>
        </p:txBody>
      </p:sp>
      <p:sp>
        <p:nvSpPr>
          <p:cNvPr id="3" name="Tijdelijke aanduiding voor inhoud 2">
            <a:extLst>
              <a:ext uri="{FF2B5EF4-FFF2-40B4-BE49-F238E27FC236}">
                <a16:creationId xmlns:a16="http://schemas.microsoft.com/office/drawing/2014/main" id="{B5815C1D-FFAA-3045-3062-3724CAF1AF5B}"/>
              </a:ext>
            </a:extLst>
          </p:cNvPr>
          <p:cNvSpPr>
            <a:spLocks noGrp="1"/>
          </p:cNvSpPr>
          <p:nvPr>
            <p:ph idx="1"/>
          </p:nvPr>
        </p:nvSpPr>
        <p:spPr/>
        <p:txBody>
          <a:bodyPr vert="horz" lIns="91440" tIns="45720" rIns="91440" bIns="45720" rtlCol="0" anchor="t">
            <a:normAutofit/>
          </a:bodyPr>
          <a:lstStyle/>
          <a:p>
            <a:pPr marL="514350" indent="-514350">
              <a:buAutoNum type="arabicPeriod"/>
            </a:pPr>
            <a:r>
              <a:rPr lang="nl-NL">
                <a:latin typeface="Arial"/>
                <a:cs typeface="Arial"/>
              </a:rPr>
              <a:t>Besluitvormend deel</a:t>
            </a:r>
            <a:br>
              <a:rPr lang="nl-NL"/>
            </a:br>
            <a:r>
              <a:rPr lang="nl-NL">
                <a:latin typeface="Arial"/>
                <a:cs typeface="Arial"/>
              </a:rPr>
              <a:t>Mededelingen</a:t>
            </a:r>
            <a:br>
              <a:rPr lang="nl-NL"/>
            </a:br>
            <a:r>
              <a:rPr lang="nl-NL">
                <a:latin typeface="Arial"/>
                <a:cs typeface="Arial"/>
              </a:rPr>
              <a:t>Conceptverslag landelijke raad 15 december 2024</a:t>
            </a:r>
            <a:br>
              <a:rPr lang="nl-NL"/>
            </a:br>
            <a:r>
              <a:rPr lang="nl-NL">
                <a:latin typeface="Arial"/>
                <a:cs typeface="Arial"/>
              </a:rPr>
              <a:t>Buddysysteem landelijke raad</a:t>
            </a:r>
            <a:br>
              <a:rPr lang="nl-NL"/>
            </a:br>
            <a:r>
              <a:rPr lang="nl-NL">
                <a:latin typeface="Arial"/>
                <a:cs typeface="Arial"/>
              </a:rPr>
              <a:t>Rapportage Activiteitenplan Scouting Nederland 2024</a:t>
            </a:r>
            <a:br>
              <a:rPr lang="nl-NL"/>
            </a:br>
            <a:r>
              <a:rPr lang="nl-NL">
                <a:latin typeface="Arial"/>
                <a:cs typeface="Arial"/>
              </a:rPr>
              <a:t>Financiën en beheer 2024</a:t>
            </a:r>
            <a:br>
              <a:rPr lang="nl-NL">
                <a:latin typeface="Arial"/>
                <a:cs typeface="Arial"/>
              </a:rPr>
            </a:br>
            <a:r>
              <a:rPr lang="nl-NL">
                <a:latin typeface="Arial"/>
                <a:cs typeface="Arial"/>
              </a:rPr>
              <a:t>Gedragscode Scouting Nederland</a:t>
            </a:r>
            <a:br>
              <a:rPr lang="nl-NL"/>
            </a:br>
            <a:r>
              <a:rPr lang="nl-NL">
                <a:latin typeface="Arial"/>
                <a:cs typeface="Arial"/>
              </a:rPr>
              <a:t>Aanpassing huishoudelijk reglement t.b.v. visie op besturen</a:t>
            </a:r>
            <a:br>
              <a:rPr lang="nl-NL"/>
            </a:br>
            <a:r>
              <a:rPr lang="nl-NL">
                <a:latin typeface="Arial"/>
                <a:cs typeface="Arial"/>
              </a:rPr>
              <a:t>Voordrachten en stemming</a:t>
            </a:r>
          </a:p>
          <a:p>
            <a:pPr marL="514350" indent="-514350">
              <a:buAutoNum type="arabicPeriod"/>
            </a:pPr>
            <a:r>
              <a:rPr lang="nl-NL">
                <a:latin typeface="Arial"/>
                <a:cs typeface="Arial"/>
              </a:rPr>
              <a:t>Meningsvormend deel: thema nieuwe of aangescherpte visie</a:t>
            </a:r>
          </a:p>
        </p:txBody>
      </p:sp>
    </p:spTree>
    <p:extLst>
      <p:ext uri="{BB962C8B-B14F-4D97-AF65-F5344CB8AC3E}">
        <p14:creationId xmlns:p14="http://schemas.microsoft.com/office/powerpoint/2010/main" val="24936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F1060-97E0-87B5-07D8-29D23C6DB5F1}"/>
              </a:ext>
            </a:extLst>
          </p:cNvPr>
          <p:cNvSpPr>
            <a:spLocks noGrp="1"/>
          </p:cNvSpPr>
          <p:nvPr>
            <p:ph type="title"/>
          </p:nvPr>
        </p:nvSpPr>
        <p:spPr/>
        <p:txBody>
          <a:bodyPr/>
          <a:lstStyle/>
          <a:p>
            <a:r>
              <a:rPr lang="nl-NL"/>
              <a:t>Mededelingen</a:t>
            </a:r>
          </a:p>
        </p:txBody>
      </p:sp>
      <p:sp>
        <p:nvSpPr>
          <p:cNvPr id="3" name="Tijdelijke aanduiding voor inhoud 2">
            <a:extLst>
              <a:ext uri="{FF2B5EF4-FFF2-40B4-BE49-F238E27FC236}">
                <a16:creationId xmlns:a16="http://schemas.microsoft.com/office/drawing/2014/main" id="{E32C617A-9792-C539-C932-8F38A5E7FE70}"/>
              </a:ext>
            </a:extLst>
          </p:cNvPr>
          <p:cNvSpPr>
            <a:spLocks noGrp="1"/>
          </p:cNvSpPr>
          <p:nvPr>
            <p:ph idx="1"/>
          </p:nvPr>
        </p:nvSpPr>
        <p:spPr/>
        <p:txBody>
          <a:bodyPr vert="horz" lIns="91440" tIns="45720" rIns="91440" bIns="45720" rtlCol="0" anchor="t">
            <a:normAutofit/>
          </a:bodyPr>
          <a:lstStyle/>
          <a:p>
            <a:pPr marL="0" indent="0">
              <a:buNone/>
            </a:pPr>
            <a:r>
              <a:rPr lang="nl-NL"/>
              <a:t>De landelijke raad wordt geïnformeerd over:</a:t>
            </a:r>
          </a:p>
          <a:p>
            <a:endParaRPr lang="nl-NL"/>
          </a:p>
          <a:p>
            <a:r>
              <a:rPr lang="nl-NL">
                <a:latin typeface="Arial"/>
                <a:cs typeface="Arial"/>
              </a:rPr>
              <a:t>a. Stand van zaken Verenigingsdemocratie</a:t>
            </a:r>
            <a:endParaRPr lang="nl-NL"/>
          </a:p>
          <a:p>
            <a:r>
              <a:rPr lang="nl-NL"/>
              <a:t>b. Scoutinglandgoed</a:t>
            </a:r>
          </a:p>
          <a:p>
            <a:r>
              <a:rPr lang="nl-NL"/>
              <a:t>c. Stand van zaken SOL 3.0 </a:t>
            </a:r>
          </a:p>
          <a:p>
            <a:r>
              <a:rPr lang="nl-NL"/>
              <a:t>d. Rapportage waarderingstekens</a:t>
            </a:r>
          </a:p>
          <a:p>
            <a:r>
              <a:rPr lang="nl-NL">
                <a:latin typeface="Arial"/>
                <a:cs typeface="Arial"/>
              </a:rPr>
              <a:t>e. Stand van zaken Veiligheid en vertrouwen</a:t>
            </a:r>
          </a:p>
          <a:p>
            <a:r>
              <a:rPr lang="nl-NL"/>
              <a:t>f. Europese conferentie</a:t>
            </a:r>
          </a:p>
          <a:p>
            <a:endParaRPr lang="nl-NL"/>
          </a:p>
        </p:txBody>
      </p:sp>
    </p:spTree>
    <p:extLst>
      <p:ext uri="{BB962C8B-B14F-4D97-AF65-F5344CB8AC3E}">
        <p14:creationId xmlns:p14="http://schemas.microsoft.com/office/powerpoint/2010/main" val="118241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533B-CAF3-0F90-7406-FBC9BD33E9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1FB124-D147-2C8C-9523-2633162D1885}"/>
              </a:ext>
            </a:extLst>
          </p:cNvPr>
          <p:cNvSpPr>
            <a:spLocks noGrp="1"/>
          </p:cNvSpPr>
          <p:nvPr>
            <p:ph type="title"/>
          </p:nvPr>
        </p:nvSpPr>
        <p:spPr/>
        <p:txBody>
          <a:bodyPr/>
          <a:lstStyle/>
          <a:p>
            <a:r>
              <a:rPr lang="nl-NL"/>
              <a:t>Buddysysteem landelijke raad</a:t>
            </a:r>
          </a:p>
        </p:txBody>
      </p:sp>
      <p:sp>
        <p:nvSpPr>
          <p:cNvPr id="3" name="Tijdelijke aanduiding voor inhoud 2">
            <a:extLst>
              <a:ext uri="{FF2B5EF4-FFF2-40B4-BE49-F238E27FC236}">
                <a16:creationId xmlns:a16="http://schemas.microsoft.com/office/drawing/2014/main" id="{5FF681B1-694C-D7D1-9E92-6C67FC0B677B}"/>
              </a:ext>
            </a:extLst>
          </p:cNvPr>
          <p:cNvSpPr>
            <a:spLocks noGrp="1"/>
          </p:cNvSpPr>
          <p:nvPr>
            <p:ph idx="1"/>
          </p:nvPr>
        </p:nvSpPr>
        <p:spPr/>
        <p:txBody>
          <a:bodyPr vert="horz" lIns="91440" tIns="45720" rIns="91440" bIns="45720" rtlCol="0" anchor="t">
            <a:normAutofit/>
          </a:bodyPr>
          <a:lstStyle/>
          <a:p>
            <a:pPr marL="0" indent="0">
              <a:buNone/>
            </a:pPr>
            <a:r>
              <a:rPr lang="nl-NL" altLang="nl-NL" kern="0">
                <a:solidFill>
                  <a:srgbClr val="000000"/>
                </a:solidFill>
                <a:latin typeface="Arial"/>
                <a:cs typeface="+mn-cs"/>
              </a:rPr>
              <a:t>Om (nieuwe) raadsleden beter te kunnen ondersteunen en naast een training, meer aandacht te geven aan het inwerktraject, wordt een buddysysteem voorgesteld. </a:t>
            </a:r>
            <a:endParaRPr lang="nl-NL" altLang="nl-NL" kern="0">
              <a:solidFill>
                <a:srgbClr val="000000"/>
              </a:solidFill>
              <a:latin typeface="Arial"/>
              <a:cs typeface="Arial"/>
            </a:endParaRPr>
          </a:p>
          <a:p>
            <a:pPr marL="0" indent="0">
              <a:buNone/>
            </a:pPr>
            <a:endParaRPr lang="nl-NL" altLang="nl-NL" kern="0">
              <a:solidFill>
                <a:srgbClr val="000000"/>
              </a:solidFill>
              <a:latin typeface="Arial"/>
              <a:cs typeface="Arial"/>
            </a:endParaRPr>
          </a:p>
          <a:p>
            <a:pPr marL="0" indent="0">
              <a:buNone/>
            </a:pPr>
            <a:r>
              <a:rPr lang="nl-NL" altLang="nl-NL" kern="0">
                <a:solidFill>
                  <a:srgbClr val="000000"/>
                </a:solidFill>
                <a:latin typeface="Arial"/>
                <a:cs typeface="Arial"/>
              </a:rPr>
              <a:t>Ervaren raadsleden worden, als er behoefte aan is, gekoppeld aan nieuwe raadsleden. </a:t>
            </a:r>
          </a:p>
          <a:p>
            <a:endParaRPr lang="nl-NL" kern="0">
              <a:solidFill>
                <a:srgbClr val="000000"/>
              </a:solidFill>
              <a:latin typeface="Arial"/>
              <a:cs typeface="+mn-cs"/>
            </a:endParaRPr>
          </a:p>
          <a:p>
            <a:endParaRPr kumimoji="0" lang="nl-NL" sz="2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a:p>
        </p:txBody>
      </p:sp>
    </p:spTree>
    <p:extLst>
      <p:ext uri="{BB962C8B-B14F-4D97-AF65-F5344CB8AC3E}">
        <p14:creationId xmlns:p14="http://schemas.microsoft.com/office/powerpoint/2010/main" val="142683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E0A0-8BD8-A41D-D4F1-32052ADAC9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D54E6C-732D-3934-00BB-C1ED946CE8F6}"/>
              </a:ext>
            </a:extLst>
          </p:cNvPr>
          <p:cNvSpPr>
            <a:spLocks noGrp="1"/>
          </p:cNvSpPr>
          <p:nvPr>
            <p:ph type="title"/>
          </p:nvPr>
        </p:nvSpPr>
        <p:spPr/>
        <p:txBody>
          <a:bodyPr>
            <a:normAutofit/>
          </a:bodyPr>
          <a:lstStyle/>
          <a:p>
            <a:r>
              <a:rPr lang="nl-NL">
                <a:latin typeface="Impact"/>
              </a:rPr>
              <a:t>Rapportage activiteitenplan 2024</a:t>
            </a:r>
            <a:endParaRPr lang="nl-NL"/>
          </a:p>
        </p:txBody>
      </p:sp>
      <p:sp>
        <p:nvSpPr>
          <p:cNvPr id="3" name="Tijdelijke aanduiding voor inhoud 2">
            <a:extLst>
              <a:ext uri="{FF2B5EF4-FFF2-40B4-BE49-F238E27FC236}">
                <a16:creationId xmlns:a16="http://schemas.microsoft.com/office/drawing/2014/main" id="{377E329A-637B-A3A0-B235-D5C009D090DC}"/>
              </a:ext>
            </a:extLst>
          </p:cNvPr>
          <p:cNvSpPr>
            <a:spLocks noGrp="1"/>
          </p:cNvSpPr>
          <p:nvPr>
            <p:ph idx="1"/>
          </p:nvPr>
        </p:nvSpPr>
        <p:spPr/>
        <p:txBody>
          <a:bodyPr vert="horz" lIns="91440" tIns="45720" rIns="91440" bIns="45720" rtlCol="0" anchor="t">
            <a:normAutofit/>
          </a:bodyPr>
          <a:lstStyle/>
          <a:p>
            <a:pPr marL="0" indent="0">
              <a:buNone/>
            </a:pPr>
            <a:r>
              <a:rPr lang="nl-NL" altLang="nl-NL" kern="0">
                <a:solidFill>
                  <a:srgbClr val="000000"/>
                </a:solidFill>
                <a:latin typeface="Arial"/>
                <a:cs typeface="+mn-cs"/>
              </a:rPr>
              <a:t>In de rapportage</a:t>
            </a:r>
            <a:r>
              <a:rPr kumimoji="0" lang="nl-NL" altLang="nl-NL" sz="2800" b="0" i="0" u="none" strike="noStrike" kern="0" cap="none" spc="0" normalizeH="0" baseline="0" noProof="0">
                <a:ln>
                  <a:noFill/>
                </a:ln>
                <a:solidFill>
                  <a:srgbClr val="000000"/>
                </a:solidFill>
                <a:effectLst/>
                <a:uLnTx/>
                <a:uFillTx/>
                <a:latin typeface="Arial"/>
                <a:ea typeface="+mn-ea"/>
                <a:cs typeface="+mn-cs"/>
              </a:rPr>
              <a:t> activiteitenplan Scouting Nederland </a:t>
            </a:r>
            <a:r>
              <a:rPr lang="nl-NL" altLang="nl-NL" kern="0">
                <a:solidFill>
                  <a:srgbClr val="000000"/>
                </a:solidFill>
                <a:latin typeface="Arial"/>
                <a:cs typeface="+mn-cs"/>
              </a:rPr>
              <a:t>2024 wordt verslag gedaan van de belangrijkste activiteiten die op landelijk niveau hebben plaatsgevonden. </a:t>
            </a:r>
            <a:endParaRPr lang="nl-NL" kern="0">
              <a:solidFill>
                <a:srgbClr val="000000"/>
              </a:solidFill>
              <a:latin typeface="Arial"/>
              <a:cs typeface="+mn-cs"/>
            </a:endParaRPr>
          </a:p>
          <a:p>
            <a:pPr marL="0" indent="0">
              <a:buNone/>
            </a:pPr>
            <a:endParaRPr lang="nl-NL" altLang="nl-NL" kern="0">
              <a:solidFill>
                <a:srgbClr val="000000"/>
              </a:solidFill>
              <a:latin typeface="Arial"/>
              <a:cs typeface="+mn-cs"/>
            </a:endParaRPr>
          </a:p>
          <a:p>
            <a:pPr marL="0" indent="0">
              <a:buNone/>
            </a:pPr>
            <a:r>
              <a:rPr lang="nl-NL" altLang="nl-NL" kern="0">
                <a:solidFill>
                  <a:srgbClr val="000000"/>
                </a:solidFill>
                <a:latin typeface="Arial"/>
                <a:cs typeface="+mn-cs"/>
              </a:rPr>
              <a:t>Grote thema's waren: reguliere ondersteuning aan groepen, nieuwbouw en verhuizing naar Zeewolde en het werken aan een nieuw ledenadministratiesysteem SOL 3.0.</a:t>
            </a:r>
            <a:endParaRPr lang="nl-NL" kern="0">
              <a:solidFill>
                <a:srgbClr val="000000"/>
              </a:solidFill>
              <a:latin typeface="Arial"/>
              <a:cs typeface="Arial"/>
            </a:endParaRPr>
          </a:p>
          <a:p>
            <a:endParaRPr kumimoji="0" lang="nl-NL" sz="2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a:p>
        </p:txBody>
      </p:sp>
    </p:spTree>
    <p:extLst>
      <p:ext uri="{BB962C8B-B14F-4D97-AF65-F5344CB8AC3E}">
        <p14:creationId xmlns:p14="http://schemas.microsoft.com/office/powerpoint/2010/main" val="328360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249FC-2BC0-A5A3-2741-BC0FE2A5D2E0}"/>
              </a:ext>
            </a:extLst>
          </p:cNvPr>
          <p:cNvSpPr>
            <a:spLocks noGrp="1"/>
          </p:cNvSpPr>
          <p:nvPr>
            <p:ph type="title"/>
          </p:nvPr>
        </p:nvSpPr>
        <p:spPr/>
        <p:txBody>
          <a:bodyPr/>
          <a:lstStyle/>
          <a:p>
            <a:r>
              <a:rPr lang="nl-NL"/>
              <a:t>Financiën en beheer 2024-1</a:t>
            </a:r>
          </a:p>
        </p:txBody>
      </p:sp>
      <p:sp>
        <p:nvSpPr>
          <p:cNvPr id="3" name="Tijdelijke aanduiding voor inhoud 2">
            <a:extLst>
              <a:ext uri="{FF2B5EF4-FFF2-40B4-BE49-F238E27FC236}">
                <a16:creationId xmlns:a16="http://schemas.microsoft.com/office/drawing/2014/main" id="{F0E47607-BCC9-F4B7-71F5-C3C59C835250}"/>
              </a:ext>
            </a:extLst>
          </p:cNvPr>
          <p:cNvSpPr>
            <a:spLocks noGrp="1"/>
          </p:cNvSpPr>
          <p:nvPr>
            <p:ph idx="1"/>
          </p:nvPr>
        </p:nvSpPr>
        <p:spPr/>
        <p:txBody>
          <a:bodyPr vert="horz" lIns="91440" tIns="45720" rIns="91440" bIns="45720" rtlCol="0" anchor="t">
            <a:normAutofit/>
          </a:bodyPr>
          <a:lstStyle/>
          <a:p>
            <a:pPr marL="0" indent="0">
              <a:buNone/>
            </a:pPr>
            <a:r>
              <a:rPr lang="nl-NL" altLang="nl-NL" kern="0">
                <a:solidFill>
                  <a:srgbClr val="000000"/>
                </a:solidFill>
                <a:latin typeface="Arial"/>
                <a:cs typeface="+mn-cs"/>
              </a:rPr>
              <a:t>In de juni vergadering stelt de landelijke raad het jaarverslag van de vereniging vast. </a:t>
            </a:r>
            <a:endParaRPr lang="nl-NL" altLang="nl-NL" kern="0">
              <a:solidFill>
                <a:srgbClr val="000000"/>
              </a:solidFill>
              <a:cs typeface="+mn-cs"/>
            </a:endParaRPr>
          </a:p>
          <a:p>
            <a:pPr marL="0" indent="0">
              <a:buNone/>
            </a:pPr>
            <a:endParaRPr lang="nl-NL" altLang="nl-NL" kern="0">
              <a:solidFill>
                <a:srgbClr val="000000"/>
              </a:solidFill>
              <a:latin typeface="Arial"/>
              <a:cs typeface="+mn-cs"/>
            </a:endParaRPr>
          </a:p>
          <a:p>
            <a:pPr marL="0" indent="0">
              <a:buNone/>
            </a:pPr>
            <a:r>
              <a:rPr lang="nl-NL" altLang="nl-NL" kern="0">
                <a:solidFill>
                  <a:srgbClr val="000000"/>
                </a:solidFill>
                <a:latin typeface="Arial"/>
                <a:cs typeface="+mn-cs"/>
              </a:rPr>
              <a:t>Ter informatie wordt het advies van de financiële commissie, het jaarverslag van het Scouting Nederland Fonds en van Scoutinglandgoed Zeewolde gedeeld. </a:t>
            </a:r>
            <a:endParaRPr lang="nl-NL" altLang="nl-NL" kern="0">
              <a:cs typeface="Arial"/>
            </a:endParaRPr>
          </a:p>
          <a:p>
            <a:endParaRPr lang="nl-NL" kern="0">
              <a:solidFill>
                <a:srgbClr val="000000"/>
              </a:solidFill>
              <a:latin typeface="Arial"/>
              <a:cs typeface="Times New Roman" panose="02020603050405020304" pitchFamily="18" charset="0"/>
            </a:endParaRPr>
          </a:p>
          <a:p>
            <a:endParaRPr kumimoji="0" lang="nl-NL" sz="2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a:p>
        </p:txBody>
      </p:sp>
    </p:spTree>
    <p:extLst>
      <p:ext uri="{BB962C8B-B14F-4D97-AF65-F5344CB8AC3E}">
        <p14:creationId xmlns:p14="http://schemas.microsoft.com/office/powerpoint/2010/main" val="110173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2D389-9D48-78D8-8863-6FB31171F44B}"/>
              </a:ext>
            </a:extLst>
          </p:cNvPr>
          <p:cNvSpPr>
            <a:spLocks noGrp="1"/>
          </p:cNvSpPr>
          <p:nvPr>
            <p:ph type="title"/>
          </p:nvPr>
        </p:nvSpPr>
        <p:spPr/>
        <p:txBody>
          <a:bodyPr/>
          <a:lstStyle/>
          <a:p>
            <a:r>
              <a:rPr lang="nl-NL">
                <a:latin typeface="Impact"/>
              </a:rPr>
              <a:t>Jaarrekening Vereniging Scouting Nederland</a:t>
            </a:r>
            <a:endParaRPr lang="nl-NL"/>
          </a:p>
        </p:txBody>
      </p:sp>
      <p:sp>
        <p:nvSpPr>
          <p:cNvPr id="3" name="Tijdelijke aanduiding voor inhoud 2">
            <a:extLst>
              <a:ext uri="{FF2B5EF4-FFF2-40B4-BE49-F238E27FC236}">
                <a16:creationId xmlns:a16="http://schemas.microsoft.com/office/drawing/2014/main" id="{E68F4711-CF76-4E01-CD58-B415A0E00B2E}"/>
              </a:ext>
            </a:extLst>
          </p:cNvPr>
          <p:cNvSpPr>
            <a:spLocks noGrp="1"/>
          </p:cNvSpPr>
          <p:nvPr>
            <p:ph idx="1"/>
          </p:nvPr>
        </p:nvSpPr>
        <p:spPr/>
        <p:txBody>
          <a:bodyPr vert="horz" lIns="91440" tIns="45720" rIns="91440" bIns="45720" rtlCol="0" anchor="t">
            <a:normAutofit/>
          </a:bodyPr>
          <a:lstStyle/>
          <a:p>
            <a:r>
              <a:rPr lang="nl-NL">
                <a:latin typeface="Arial"/>
                <a:cs typeface="Arial"/>
              </a:rPr>
              <a:t>Positief resultaat (45.000 euro);</a:t>
            </a:r>
          </a:p>
          <a:p>
            <a:r>
              <a:rPr lang="nl-NL">
                <a:latin typeface="Arial"/>
                <a:cs typeface="Arial"/>
              </a:rPr>
              <a:t>Kleine daling ledenaantal en daarmee inkomsten contributies;</a:t>
            </a:r>
          </a:p>
          <a:p>
            <a:r>
              <a:rPr lang="nl-NL">
                <a:latin typeface="Arial"/>
                <a:cs typeface="Arial"/>
              </a:rPr>
              <a:t>Verschuiving tussen posten (loonkosten/licenties) door project SOL 3.0;</a:t>
            </a:r>
          </a:p>
          <a:p>
            <a:r>
              <a:rPr lang="nl-NL">
                <a:latin typeface="Arial"/>
                <a:cs typeface="Arial"/>
              </a:rPr>
              <a:t>Nieuwbouw landelijk servicecentrum binnen budget afgerond;</a:t>
            </a:r>
          </a:p>
          <a:p>
            <a:r>
              <a:rPr lang="nl-NL">
                <a:latin typeface="Arial"/>
                <a:cs typeface="Arial"/>
              </a:rPr>
              <a:t>Hoger negatief resultaat deelneming door tekort Scoutinglandgoed, gedekt door daarvoor bestemde reserve.</a:t>
            </a:r>
          </a:p>
          <a:p>
            <a:endParaRPr lang="nl-NL"/>
          </a:p>
        </p:txBody>
      </p:sp>
    </p:spTree>
    <p:extLst>
      <p:ext uri="{BB962C8B-B14F-4D97-AF65-F5344CB8AC3E}">
        <p14:creationId xmlns:p14="http://schemas.microsoft.com/office/powerpoint/2010/main" val="184079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3D79CB-65DC-8F16-29FD-A2E5ED354307}"/>
              </a:ext>
            </a:extLst>
          </p:cNvPr>
          <p:cNvSpPr>
            <a:spLocks noGrp="1"/>
          </p:cNvSpPr>
          <p:nvPr>
            <p:ph type="title"/>
          </p:nvPr>
        </p:nvSpPr>
        <p:spPr/>
        <p:txBody>
          <a:bodyPr/>
          <a:lstStyle/>
          <a:p>
            <a:r>
              <a:rPr lang="nl-NL"/>
              <a:t>Baten en lasten</a:t>
            </a:r>
          </a:p>
        </p:txBody>
      </p:sp>
      <p:sp>
        <p:nvSpPr>
          <p:cNvPr id="4" name="Tijdelijke aanduiding voor inhoud 3">
            <a:extLst>
              <a:ext uri="{FF2B5EF4-FFF2-40B4-BE49-F238E27FC236}">
                <a16:creationId xmlns:a16="http://schemas.microsoft.com/office/drawing/2014/main" id="{B4D54CCF-791C-5B0F-6904-15ECC5C241AE}"/>
              </a:ext>
            </a:extLst>
          </p:cNvPr>
          <p:cNvSpPr>
            <a:spLocks noGrp="1"/>
          </p:cNvSpPr>
          <p:nvPr>
            <p:ph idx="1"/>
          </p:nvPr>
        </p:nvSpPr>
        <p:spPr/>
        <p:txBody>
          <a:bodyPr/>
          <a:lstStyle/>
          <a:p>
            <a:pPr marL="0" indent="0">
              <a:buNone/>
            </a:pPr>
            <a:r>
              <a:rPr lang="nl-NL"/>
              <a:t> </a:t>
            </a:r>
          </a:p>
        </p:txBody>
      </p:sp>
      <p:pic>
        <p:nvPicPr>
          <p:cNvPr id="8" name="Afbeelding 7">
            <a:extLst>
              <a:ext uri="{FF2B5EF4-FFF2-40B4-BE49-F238E27FC236}">
                <a16:creationId xmlns:a16="http://schemas.microsoft.com/office/drawing/2014/main" id="{6B27860F-9B0C-BEE5-EDFF-8706BE558A36}"/>
              </a:ext>
            </a:extLst>
          </p:cNvPr>
          <p:cNvPicPr>
            <a:picLocks noChangeAspect="1"/>
          </p:cNvPicPr>
          <p:nvPr/>
        </p:nvPicPr>
        <p:blipFill>
          <a:blip r:embed="rId2"/>
          <a:stretch>
            <a:fillRect/>
          </a:stretch>
        </p:blipFill>
        <p:spPr>
          <a:xfrm>
            <a:off x="6180804" y="2078109"/>
            <a:ext cx="5009666" cy="3366543"/>
          </a:xfrm>
          <a:prstGeom prst="rect">
            <a:avLst/>
          </a:prstGeom>
        </p:spPr>
      </p:pic>
      <p:pic>
        <p:nvPicPr>
          <p:cNvPr id="9" name="Afbeelding 8">
            <a:extLst>
              <a:ext uri="{FF2B5EF4-FFF2-40B4-BE49-F238E27FC236}">
                <a16:creationId xmlns:a16="http://schemas.microsoft.com/office/drawing/2014/main" id="{AF992366-B448-1093-14EC-1165EC80E913}"/>
              </a:ext>
            </a:extLst>
          </p:cNvPr>
          <p:cNvPicPr>
            <a:picLocks noChangeAspect="1"/>
          </p:cNvPicPr>
          <p:nvPr/>
        </p:nvPicPr>
        <p:blipFill>
          <a:blip r:embed="rId3"/>
          <a:stretch>
            <a:fillRect/>
          </a:stretch>
        </p:blipFill>
        <p:spPr>
          <a:xfrm>
            <a:off x="682578" y="2078109"/>
            <a:ext cx="5183958" cy="3366543"/>
          </a:xfrm>
          <a:prstGeom prst="rect">
            <a:avLst/>
          </a:prstGeom>
        </p:spPr>
      </p:pic>
    </p:spTree>
    <p:extLst>
      <p:ext uri="{BB962C8B-B14F-4D97-AF65-F5344CB8AC3E}">
        <p14:creationId xmlns:p14="http://schemas.microsoft.com/office/powerpoint/2010/main" val="31627465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790FB5DA-A956-417C-A72F-5694746096AD}" vid="{09D6BFCF-0D21-4DB0-A850-AE6A84FD404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B008290AC4248AEE477D2CFF26C6F" ma:contentTypeVersion="18" ma:contentTypeDescription="Create a new document." ma:contentTypeScope="" ma:versionID="83f7637117adcbaab73d19c57e7d4b6a">
  <xsd:schema xmlns:xsd="http://www.w3.org/2001/XMLSchema" xmlns:xs="http://www.w3.org/2001/XMLSchema" xmlns:p="http://schemas.microsoft.com/office/2006/metadata/properties" xmlns:ns2="53ac6feb-e8ca-4a14-a286-8769d6e7675a" xmlns:ns3="07d4c787-58c5-4cbd-8e97-0b0aeb8e07f3" targetNamespace="http://schemas.microsoft.com/office/2006/metadata/properties" ma:root="true" ma:fieldsID="d72300aeddf1bc0ba850b6e2901bcdb9" ns2:_="" ns3:_="">
    <xsd:import namespace="53ac6feb-e8ca-4a14-a286-8769d6e7675a"/>
    <xsd:import namespace="07d4c787-58c5-4cbd-8e97-0b0aeb8e07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c6feb-e8ca-4a14-a286-8769d6e767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1199a1-cc97-4303-bba3-a9293c04b5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d4c787-58c5-4cbd-8e97-0b0aeb8e07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11f1ca-7d28-4488-84d3-ab5fba169274}" ma:internalName="TaxCatchAll" ma:showField="CatchAllData" ma:web="07d4c787-58c5-4cbd-8e97-0b0aeb8e07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ac6feb-e8ca-4a14-a286-8769d6e7675a">
      <Terms xmlns="http://schemas.microsoft.com/office/infopath/2007/PartnerControls"/>
    </lcf76f155ced4ddcb4097134ff3c332f>
    <TaxCatchAll xmlns="07d4c787-58c5-4cbd-8e97-0b0aeb8e07f3" xsi:nil="true"/>
  </documentManagement>
</p:properties>
</file>

<file path=customXml/itemProps1.xml><?xml version="1.0" encoding="utf-8"?>
<ds:datastoreItem xmlns:ds="http://schemas.openxmlformats.org/officeDocument/2006/customXml" ds:itemID="{F358BA6E-7B03-41C1-973E-8C815141095B}">
  <ds:schemaRefs>
    <ds:schemaRef ds:uri="http://schemas.microsoft.com/sharepoint/v3/contenttype/forms"/>
  </ds:schemaRefs>
</ds:datastoreItem>
</file>

<file path=customXml/itemProps2.xml><?xml version="1.0" encoding="utf-8"?>
<ds:datastoreItem xmlns:ds="http://schemas.openxmlformats.org/officeDocument/2006/customXml" ds:itemID="{D87184E3-54B2-484A-80DA-34D6248402E9}">
  <ds:schemaRefs>
    <ds:schemaRef ds:uri="07d4c787-58c5-4cbd-8e97-0b0aeb8e07f3"/>
    <ds:schemaRef ds:uri="53ac6feb-e8ca-4a14-a286-8769d6e767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377A05-8F0E-4847-BAE9-A79E8E980DFD}">
  <ds:schemaRefs>
    <ds:schemaRef ds:uri="07d4c787-58c5-4cbd-8e97-0b0aeb8e07f3"/>
    <ds:schemaRef ds:uri="53ac6feb-e8ca-4a14-a286-8769d6e767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c8e797bc-f005-478c-b4e2-8aed15a2dfc8}" enabled="0" method="" siteId="{c8e797bc-f005-478c-b4e2-8aed15a2dfc8}" removed="1"/>
</clbl:labelList>
</file>

<file path=docProps/app.xml><?xml version="1.0" encoding="utf-8"?>
<Properties xmlns="http://schemas.openxmlformats.org/officeDocument/2006/extended-properties" xmlns:vt="http://schemas.openxmlformats.org/officeDocument/2006/docPropsVTypes">
  <Template>PowerPoint sjabloon groen</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105e landelijke raad 14 juni 2025</vt:lpstr>
      <vt:lpstr>Inleiding</vt:lpstr>
      <vt:lpstr>Agenda van de landelijke raad van 14 juni 2025</vt:lpstr>
      <vt:lpstr>Mededelingen</vt:lpstr>
      <vt:lpstr>Buddysysteem landelijke raad</vt:lpstr>
      <vt:lpstr>Rapportage activiteitenplan 2024</vt:lpstr>
      <vt:lpstr>Financiën en beheer 2024-1</vt:lpstr>
      <vt:lpstr>Jaarrekening Vereniging Scouting Nederland</vt:lpstr>
      <vt:lpstr>Baten en lasten</vt:lpstr>
      <vt:lpstr>Scouting Nederland Fonds</vt:lpstr>
      <vt:lpstr>Scoutinglandgoed Zeewolde</vt:lpstr>
      <vt:lpstr>Gedragscode Scouting Nederland</vt:lpstr>
      <vt:lpstr>Visie op besturen</vt:lpstr>
      <vt:lpstr>Voordrachten landelijk bestuur</vt:lpstr>
      <vt:lpstr>Regiovragen</vt:lpstr>
      <vt:lpstr>Nalezen</vt:lpstr>
      <vt:lpstr>Dank voor jouw komst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Mila Mulder</dc:creator>
  <cp:revision>1</cp:revision>
  <dcterms:created xsi:type="dcterms:W3CDTF">2024-04-09T07:29:29Z</dcterms:created>
  <dcterms:modified xsi:type="dcterms:W3CDTF">2025-05-01T13:54:40Z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0x010100E0AB008290AC4248AEE477D2CFF26C6F</vt:lpwstr>
  </property>
  <property fmtid="{D5CDD505-2E9C-101B-9397-08002B2CF9AE}" pid="3" name="MediaServiceImageTags">
    <vt:lpwstr/>
  </property>
</Properties>
</file>