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308" r:id="rId7"/>
    <p:sldId id="291" r:id="rId8"/>
    <p:sldId id="295" r:id="rId9"/>
    <p:sldId id="302" r:id="rId10"/>
    <p:sldId id="311" r:id="rId11"/>
    <p:sldId id="303" r:id="rId12"/>
    <p:sldId id="312" r:id="rId13"/>
    <p:sldId id="313" r:id="rId14"/>
    <p:sldId id="304" r:id="rId15"/>
    <p:sldId id="301" r:id="rId16"/>
    <p:sldId id="297" r:id="rId17"/>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52E467-2854-4B39-9A31-C7837A7EBC72}" v="20" dt="2021-11-08T14:27:43.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482"/>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Lepelaar" userId="f360994d-910c-4ef2-a4fa-17765628cb7f" providerId="ADAL" clId="{3A52E467-2854-4B39-9A31-C7837A7EBC72}"/>
    <pc:docChg chg="undo custSel addSld delSld modSld sldOrd">
      <pc:chgData name="Eric Lepelaar" userId="f360994d-910c-4ef2-a4fa-17765628cb7f" providerId="ADAL" clId="{3A52E467-2854-4B39-9A31-C7837A7EBC72}" dt="2021-11-12T10:45:20.779" v="5064" actId="20577"/>
      <pc:docMkLst>
        <pc:docMk/>
      </pc:docMkLst>
      <pc:sldChg chg="modSp mod">
        <pc:chgData name="Eric Lepelaar" userId="f360994d-910c-4ef2-a4fa-17765628cb7f" providerId="ADAL" clId="{3A52E467-2854-4B39-9A31-C7837A7EBC72}" dt="2021-11-08T13:10:08.066" v="20" actId="20577"/>
        <pc:sldMkLst>
          <pc:docMk/>
          <pc:sldMk cId="0" sldId="256"/>
        </pc:sldMkLst>
        <pc:spChg chg="mod">
          <ac:chgData name="Eric Lepelaar" userId="f360994d-910c-4ef2-a4fa-17765628cb7f" providerId="ADAL" clId="{3A52E467-2854-4B39-9A31-C7837A7EBC72}" dt="2021-11-08T13:10:08.066" v="20" actId="20577"/>
          <ac:spMkLst>
            <pc:docMk/>
            <pc:sldMk cId="0" sldId="256"/>
            <ac:spMk id="3074" creationId="{27849E6C-8295-48C1-9E09-2CB337710086}"/>
          </ac:spMkLst>
        </pc:spChg>
      </pc:sldChg>
      <pc:sldChg chg="modSp mod">
        <pc:chgData name="Eric Lepelaar" userId="f360994d-910c-4ef2-a4fa-17765628cb7f" providerId="ADAL" clId="{3A52E467-2854-4B39-9A31-C7837A7EBC72}" dt="2021-11-08T14:27:05.815" v="5053" actId="1076"/>
        <pc:sldMkLst>
          <pc:docMk/>
          <pc:sldMk cId="0" sldId="257"/>
        </pc:sldMkLst>
        <pc:spChg chg="mod">
          <ac:chgData name="Eric Lepelaar" userId="f360994d-910c-4ef2-a4fa-17765628cb7f" providerId="ADAL" clId="{3A52E467-2854-4B39-9A31-C7837A7EBC72}" dt="2021-11-08T13:11:35.763" v="25" actId="20577"/>
          <ac:spMkLst>
            <pc:docMk/>
            <pc:sldMk cId="0" sldId="257"/>
            <ac:spMk id="5122" creationId="{8328BBF5-F1C5-4A0E-92F5-2898A06645DD}"/>
          </ac:spMkLst>
        </pc:spChg>
        <pc:spChg chg="mod">
          <ac:chgData name="Eric Lepelaar" userId="f360994d-910c-4ef2-a4fa-17765628cb7f" providerId="ADAL" clId="{3A52E467-2854-4B39-9A31-C7837A7EBC72}" dt="2021-11-08T14:27:05.815" v="5053" actId="1076"/>
          <ac:spMkLst>
            <pc:docMk/>
            <pc:sldMk cId="0" sldId="257"/>
            <ac:spMk id="5123" creationId="{478A64A8-B0BB-4A44-927E-B457030067EE}"/>
          </ac:spMkLst>
        </pc:spChg>
      </pc:sldChg>
      <pc:sldChg chg="modSp mod">
        <pc:chgData name="Eric Lepelaar" userId="f360994d-910c-4ef2-a4fa-17765628cb7f" providerId="ADAL" clId="{3A52E467-2854-4B39-9A31-C7837A7EBC72}" dt="2021-11-08T14:27:01.687" v="5052" actId="1076"/>
        <pc:sldMkLst>
          <pc:docMk/>
          <pc:sldMk cId="0" sldId="291"/>
        </pc:sldMkLst>
        <pc:spChg chg="mod">
          <ac:chgData name="Eric Lepelaar" userId="f360994d-910c-4ef2-a4fa-17765628cb7f" providerId="ADAL" clId="{3A52E467-2854-4B39-9A31-C7837A7EBC72}" dt="2021-11-08T14:27:01.687" v="5052" actId="1076"/>
          <ac:spMkLst>
            <pc:docMk/>
            <pc:sldMk cId="0" sldId="291"/>
            <ac:spMk id="8195" creationId="{62075F40-AAED-4818-9D8C-71CB6EF8C61C}"/>
          </ac:spMkLst>
        </pc:spChg>
      </pc:sldChg>
      <pc:sldChg chg="modSp mod">
        <pc:chgData name="Eric Lepelaar" userId="f360994d-910c-4ef2-a4fa-17765628cb7f" providerId="ADAL" clId="{3A52E467-2854-4B39-9A31-C7837A7EBC72}" dt="2021-11-08T14:27:23.326" v="5054" actId="1076"/>
        <pc:sldMkLst>
          <pc:docMk/>
          <pc:sldMk cId="0" sldId="295"/>
        </pc:sldMkLst>
        <pc:spChg chg="mod">
          <ac:chgData name="Eric Lepelaar" userId="f360994d-910c-4ef2-a4fa-17765628cb7f" providerId="ADAL" clId="{3A52E467-2854-4B39-9A31-C7837A7EBC72}" dt="2021-11-08T13:18:45.777" v="578" actId="6549"/>
          <ac:spMkLst>
            <pc:docMk/>
            <pc:sldMk cId="0" sldId="295"/>
            <ac:spMk id="10242" creationId="{28F37C6D-693C-43E8-857E-23734010D914}"/>
          </ac:spMkLst>
        </pc:spChg>
        <pc:spChg chg="mod">
          <ac:chgData name="Eric Lepelaar" userId="f360994d-910c-4ef2-a4fa-17765628cb7f" providerId="ADAL" clId="{3A52E467-2854-4B39-9A31-C7837A7EBC72}" dt="2021-11-08T14:27:23.326" v="5054" actId="1076"/>
          <ac:spMkLst>
            <pc:docMk/>
            <pc:sldMk cId="0" sldId="295"/>
            <ac:spMk id="11267" creationId="{6A2FA9F5-FEED-4D34-9F13-EE2A06C2F230}"/>
          </ac:spMkLst>
        </pc:spChg>
      </pc:sldChg>
      <pc:sldChg chg="modSp mod">
        <pc:chgData name="Eric Lepelaar" userId="f360994d-910c-4ef2-a4fa-17765628cb7f" providerId="ADAL" clId="{3A52E467-2854-4B39-9A31-C7837A7EBC72}" dt="2021-11-08T14:20:04.168" v="4324" actId="20577"/>
        <pc:sldMkLst>
          <pc:docMk/>
          <pc:sldMk cId="0" sldId="297"/>
        </pc:sldMkLst>
        <pc:spChg chg="mod">
          <ac:chgData name="Eric Lepelaar" userId="f360994d-910c-4ef2-a4fa-17765628cb7f" providerId="ADAL" clId="{3A52E467-2854-4B39-9A31-C7837A7EBC72}" dt="2021-11-08T14:20:04.168" v="4324" actId="20577"/>
          <ac:spMkLst>
            <pc:docMk/>
            <pc:sldMk cId="0" sldId="297"/>
            <ac:spMk id="17411" creationId="{7855E7DD-201C-470A-A8D2-596C27FFFED3}"/>
          </ac:spMkLst>
        </pc:spChg>
      </pc:sldChg>
      <pc:sldChg chg="modSp mod">
        <pc:chgData name="Eric Lepelaar" userId="f360994d-910c-4ef2-a4fa-17765628cb7f" providerId="ADAL" clId="{3A52E467-2854-4B39-9A31-C7837A7EBC72}" dt="2021-11-08T14:25:37.552" v="5036" actId="20577"/>
        <pc:sldMkLst>
          <pc:docMk/>
          <pc:sldMk cId="0" sldId="301"/>
        </pc:sldMkLst>
        <pc:spChg chg="mod">
          <ac:chgData name="Eric Lepelaar" userId="f360994d-910c-4ef2-a4fa-17765628cb7f" providerId="ADAL" clId="{3A52E467-2854-4B39-9A31-C7837A7EBC72}" dt="2021-11-08T14:25:37.552" v="5036" actId="20577"/>
          <ac:spMkLst>
            <pc:docMk/>
            <pc:sldMk cId="0" sldId="301"/>
            <ac:spMk id="3" creationId="{09FF7EFF-DA8E-4645-857D-5FF709C733B3}"/>
          </ac:spMkLst>
        </pc:spChg>
        <pc:spChg chg="mod">
          <ac:chgData name="Eric Lepelaar" userId="f360994d-910c-4ef2-a4fa-17765628cb7f" providerId="ADAL" clId="{3A52E467-2854-4B39-9A31-C7837A7EBC72}" dt="2021-11-08T14:19:24.583" v="4292" actId="20577"/>
          <ac:spMkLst>
            <pc:docMk/>
            <pc:sldMk cId="0" sldId="301"/>
            <ac:spMk id="16386" creationId="{EBD600E6-8F86-46B4-88D4-F587651F726F}"/>
          </ac:spMkLst>
        </pc:spChg>
      </pc:sldChg>
      <pc:sldChg chg="modSp mod">
        <pc:chgData name="Eric Lepelaar" userId="f360994d-910c-4ef2-a4fa-17765628cb7f" providerId="ADAL" clId="{3A52E467-2854-4B39-9A31-C7837A7EBC72}" dt="2021-11-08T14:27:26.951" v="5055" actId="1076"/>
        <pc:sldMkLst>
          <pc:docMk/>
          <pc:sldMk cId="0" sldId="302"/>
        </pc:sldMkLst>
        <pc:spChg chg="mod">
          <ac:chgData name="Eric Lepelaar" userId="f360994d-910c-4ef2-a4fa-17765628cb7f" providerId="ADAL" clId="{3A52E467-2854-4B39-9A31-C7837A7EBC72}" dt="2021-11-08T14:27:26.951" v="5055" actId="1076"/>
          <ac:spMkLst>
            <pc:docMk/>
            <pc:sldMk cId="0" sldId="302"/>
            <ac:spMk id="11267" creationId="{FFFC5BFE-DBA6-4AEB-AEBD-AAC2188AC837}"/>
          </ac:spMkLst>
        </pc:spChg>
      </pc:sldChg>
      <pc:sldChg chg="modSp mod ord">
        <pc:chgData name="Eric Lepelaar" userId="f360994d-910c-4ef2-a4fa-17765628cb7f" providerId="ADAL" clId="{3A52E467-2854-4B39-9A31-C7837A7EBC72}" dt="2021-11-08T14:27:34.719" v="5057" actId="1076"/>
        <pc:sldMkLst>
          <pc:docMk/>
          <pc:sldMk cId="0" sldId="303"/>
        </pc:sldMkLst>
        <pc:spChg chg="mod">
          <ac:chgData name="Eric Lepelaar" userId="f360994d-910c-4ef2-a4fa-17765628cb7f" providerId="ADAL" clId="{3A52E467-2854-4B39-9A31-C7837A7EBC72}" dt="2021-11-08T14:27:34.719" v="5057" actId="1076"/>
          <ac:spMkLst>
            <pc:docMk/>
            <pc:sldMk cId="0" sldId="303"/>
            <ac:spMk id="12291" creationId="{42CB71ED-1160-45C8-8008-90B77257C79A}"/>
          </ac:spMkLst>
        </pc:spChg>
      </pc:sldChg>
      <pc:sldChg chg="modSp mod">
        <pc:chgData name="Eric Lepelaar" userId="f360994d-910c-4ef2-a4fa-17765628cb7f" providerId="ADAL" clId="{3A52E467-2854-4B39-9A31-C7837A7EBC72}" dt="2021-11-08T14:27:43.671" v="5060" actId="1076"/>
        <pc:sldMkLst>
          <pc:docMk/>
          <pc:sldMk cId="0" sldId="304"/>
        </pc:sldMkLst>
        <pc:spChg chg="mod">
          <ac:chgData name="Eric Lepelaar" userId="f360994d-910c-4ef2-a4fa-17765628cb7f" providerId="ADAL" clId="{3A52E467-2854-4B39-9A31-C7837A7EBC72}" dt="2021-11-08T14:27:43.671" v="5060" actId="1076"/>
          <ac:spMkLst>
            <pc:docMk/>
            <pc:sldMk cId="0" sldId="304"/>
            <ac:spMk id="2" creationId="{E4E83EFB-D3F8-46F8-860B-20E676BB5A7E}"/>
          </ac:spMkLst>
        </pc:spChg>
        <pc:spChg chg="mod">
          <ac:chgData name="Eric Lepelaar" userId="f360994d-910c-4ef2-a4fa-17765628cb7f" providerId="ADAL" clId="{3A52E467-2854-4B39-9A31-C7837A7EBC72}" dt="2021-11-08T14:04:24.629" v="3404" actId="20577"/>
          <ac:spMkLst>
            <pc:docMk/>
            <pc:sldMk cId="0" sldId="304"/>
            <ac:spMk id="14338" creationId="{A8A3AF0E-4236-438E-9240-196E40FCA718}"/>
          </ac:spMkLst>
        </pc:spChg>
      </pc:sldChg>
      <pc:sldChg chg="del">
        <pc:chgData name="Eric Lepelaar" userId="f360994d-910c-4ef2-a4fa-17765628cb7f" providerId="ADAL" clId="{3A52E467-2854-4B39-9A31-C7837A7EBC72}" dt="2021-11-08T13:10:27.489" v="21" actId="47"/>
        <pc:sldMkLst>
          <pc:docMk/>
          <pc:sldMk cId="0" sldId="307"/>
        </pc:sldMkLst>
      </pc:sldChg>
      <pc:sldChg chg="modSp mod">
        <pc:chgData name="Eric Lepelaar" userId="f360994d-910c-4ef2-a4fa-17765628cb7f" providerId="ADAL" clId="{3A52E467-2854-4B39-9A31-C7837A7EBC72}" dt="2021-11-08T13:12:27.723" v="166" actId="20577"/>
        <pc:sldMkLst>
          <pc:docMk/>
          <pc:sldMk cId="0" sldId="308"/>
        </pc:sldMkLst>
        <pc:spChg chg="mod">
          <ac:chgData name="Eric Lepelaar" userId="f360994d-910c-4ef2-a4fa-17765628cb7f" providerId="ADAL" clId="{3A52E467-2854-4B39-9A31-C7837A7EBC72}" dt="2021-11-08T13:11:43.891" v="38" actId="20577"/>
          <ac:spMkLst>
            <pc:docMk/>
            <pc:sldMk cId="0" sldId="308"/>
            <ac:spMk id="7170" creationId="{0B94C88A-7B2A-405E-9696-20F2525AE5CD}"/>
          </ac:spMkLst>
        </pc:spChg>
        <pc:spChg chg="mod">
          <ac:chgData name="Eric Lepelaar" userId="f360994d-910c-4ef2-a4fa-17765628cb7f" providerId="ADAL" clId="{3A52E467-2854-4B39-9A31-C7837A7EBC72}" dt="2021-11-08T13:12:27.723" v="166" actId="20577"/>
          <ac:spMkLst>
            <pc:docMk/>
            <pc:sldMk cId="0" sldId="308"/>
            <ac:spMk id="7171" creationId="{BE913020-EE79-4F6F-8870-8D3A9177E31C}"/>
          </ac:spMkLst>
        </pc:spChg>
      </pc:sldChg>
      <pc:sldChg chg="del">
        <pc:chgData name="Eric Lepelaar" userId="f360994d-910c-4ef2-a4fa-17765628cb7f" providerId="ADAL" clId="{3A52E467-2854-4B39-9A31-C7837A7EBC72}" dt="2021-11-08T14:19:18.382" v="4280" actId="47"/>
        <pc:sldMkLst>
          <pc:docMk/>
          <pc:sldMk cId="0" sldId="309"/>
        </pc:sldMkLst>
      </pc:sldChg>
      <pc:sldChg chg="del">
        <pc:chgData name="Eric Lepelaar" userId="f360994d-910c-4ef2-a4fa-17765628cb7f" providerId="ADAL" clId="{3A52E467-2854-4B39-9A31-C7837A7EBC72}" dt="2021-11-08T13:29:21.554" v="1860" actId="47"/>
        <pc:sldMkLst>
          <pc:docMk/>
          <pc:sldMk cId="0" sldId="310"/>
        </pc:sldMkLst>
      </pc:sldChg>
      <pc:sldChg chg="modSp new mod ord">
        <pc:chgData name="Eric Lepelaar" userId="f360994d-910c-4ef2-a4fa-17765628cb7f" providerId="ADAL" clId="{3A52E467-2854-4B39-9A31-C7837A7EBC72}" dt="2021-11-08T14:27:30.159" v="5056" actId="1076"/>
        <pc:sldMkLst>
          <pc:docMk/>
          <pc:sldMk cId="2310454714" sldId="311"/>
        </pc:sldMkLst>
        <pc:spChg chg="mod">
          <ac:chgData name="Eric Lepelaar" userId="f360994d-910c-4ef2-a4fa-17765628cb7f" providerId="ADAL" clId="{3A52E467-2854-4B39-9A31-C7837A7EBC72}" dt="2021-11-08T13:25:09.288" v="1257" actId="20577"/>
          <ac:spMkLst>
            <pc:docMk/>
            <pc:sldMk cId="2310454714" sldId="311"/>
            <ac:spMk id="2" creationId="{55E48F0F-ACE9-45A8-B224-EDB5F3E48A5E}"/>
          </ac:spMkLst>
        </pc:spChg>
        <pc:spChg chg="mod">
          <ac:chgData name="Eric Lepelaar" userId="f360994d-910c-4ef2-a4fa-17765628cb7f" providerId="ADAL" clId="{3A52E467-2854-4B39-9A31-C7837A7EBC72}" dt="2021-11-08T14:27:30.159" v="5056" actId="1076"/>
          <ac:spMkLst>
            <pc:docMk/>
            <pc:sldMk cId="2310454714" sldId="311"/>
            <ac:spMk id="3" creationId="{F332DC64-7162-41DA-AAAE-4899B763C8C7}"/>
          </ac:spMkLst>
        </pc:spChg>
      </pc:sldChg>
      <pc:sldChg chg="modSp new mod">
        <pc:chgData name="Eric Lepelaar" userId="f360994d-910c-4ef2-a4fa-17765628cb7f" providerId="ADAL" clId="{3A52E467-2854-4B39-9A31-C7837A7EBC72}" dt="2021-11-12T10:45:20.779" v="5064" actId="20577"/>
        <pc:sldMkLst>
          <pc:docMk/>
          <pc:sldMk cId="1300705594" sldId="312"/>
        </pc:sldMkLst>
        <pc:spChg chg="mod">
          <ac:chgData name="Eric Lepelaar" userId="f360994d-910c-4ef2-a4fa-17765628cb7f" providerId="ADAL" clId="{3A52E467-2854-4B39-9A31-C7837A7EBC72}" dt="2021-11-08T13:32:23.560" v="1986" actId="20577"/>
          <ac:spMkLst>
            <pc:docMk/>
            <pc:sldMk cId="1300705594" sldId="312"/>
            <ac:spMk id="2" creationId="{078ED0AE-7352-4279-BBFD-4ED967FD991A}"/>
          </ac:spMkLst>
        </pc:spChg>
        <pc:spChg chg="mod">
          <ac:chgData name="Eric Lepelaar" userId="f360994d-910c-4ef2-a4fa-17765628cb7f" providerId="ADAL" clId="{3A52E467-2854-4B39-9A31-C7837A7EBC72}" dt="2021-11-12T10:45:20.779" v="5064" actId="20577"/>
          <ac:spMkLst>
            <pc:docMk/>
            <pc:sldMk cId="1300705594" sldId="312"/>
            <ac:spMk id="3" creationId="{551178CA-1817-4C93-9E70-C170F21AD3B1}"/>
          </ac:spMkLst>
        </pc:spChg>
      </pc:sldChg>
      <pc:sldChg chg="modSp new mod">
        <pc:chgData name="Eric Lepelaar" userId="f360994d-910c-4ef2-a4fa-17765628cb7f" providerId="ADAL" clId="{3A52E467-2854-4B39-9A31-C7837A7EBC72}" dt="2021-11-08T14:27:40.879" v="5059" actId="1076"/>
        <pc:sldMkLst>
          <pc:docMk/>
          <pc:sldMk cId="1892568326" sldId="313"/>
        </pc:sldMkLst>
        <pc:spChg chg="mod">
          <ac:chgData name="Eric Lepelaar" userId="f360994d-910c-4ef2-a4fa-17765628cb7f" providerId="ADAL" clId="{3A52E467-2854-4B39-9A31-C7837A7EBC72}" dt="2021-11-08T13:57:38.662" v="2792" actId="20577"/>
          <ac:spMkLst>
            <pc:docMk/>
            <pc:sldMk cId="1892568326" sldId="313"/>
            <ac:spMk id="2" creationId="{70E2C1B2-57A6-4FBF-B634-6E50FE9316E6}"/>
          </ac:spMkLst>
        </pc:spChg>
        <pc:spChg chg="mod">
          <ac:chgData name="Eric Lepelaar" userId="f360994d-910c-4ef2-a4fa-17765628cb7f" providerId="ADAL" clId="{3A52E467-2854-4B39-9A31-C7837A7EBC72}" dt="2021-11-08T14:27:40.879" v="5059" actId="1076"/>
          <ac:spMkLst>
            <pc:docMk/>
            <pc:sldMk cId="1892568326" sldId="313"/>
            <ac:spMk id="3" creationId="{5A69707A-9260-47B7-92AB-0C0CCD5394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83875113-BC2E-4925-B36E-994355E495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nl-NL"/>
          </a:p>
        </p:txBody>
      </p:sp>
      <p:sp>
        <p:nvSpPr>
          <p:cNvPr id="3" name="Tijdelijke aanduiding voor datum 2">
            <a:extLst>
              <a:ext uri="{FF2B5EF4-FFF2-40B4-BE49-F238E27FC236}">
                <a16:creationId xmlns:a16="http://schemas.microsoft.com/office/drawing/2014/main" id="{D0CDC8AB-CF62-4BC3-BD69-0B69CE40A6C4}"/>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7E99742-97C5-4BCF-BC64-5ACF28042BCC}" type="datetimeFigureOut">
              <a:rPr lang="nl-NL"/>
              <a:pPr>
                <a:defRPr/>
              </a:pPr>
              <a:t>12-11-2021</a:t>
            </a:fld>
            <a:endParaRPr lang="nl-NL"/>
          </a:p>
        </p:txBody>
      </p:sp>
      <p:sp>
        <p:nvSpPr>
          <p:cNvPr id="4" name="Tijdelijke aanduiding voor dia-afbeelding 3">
            <a:extLst>
              <a:ext uri="{FF2B5EF4-FFF2-40B4-BE49-F238E27FC236}">
                <a16:creationId xmlns:a16="http://schemas.microsoft.com/office/drawing/2014/main" id="{FFBE9A36-C4EB-4430-82CD-B9750ED60DAB}"/>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a:extLst>
              <a:ext uri="{FF2B5EF4-FFF2-40B4-BE49-F238E27FC236}">
                <a16:creationId xmlns:a16="http://schemas.microsoft.com/office/drawing/2014/main" id="{D2563B61-477E-4709-B63B-4146D36E18F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a:extLst>
              <a:ext uri="{FF2B5EF4-FFF2-40B4-BE49-F238E27FC236}">
                <a16:creationId xmlns:a16="http://schemas.microsoft.com/office/drawing/2014/main" id="{08B8F742-4CCE-4688-9AA6-CDF2C6A6D48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nl-NL"/>
          </a:p>
        </p:txBody>
      </p:sp>
      <p:sp>
        <p:nvSpPr>
          <p:cNvPr id="7" name="Tijdelijke aanduiding voor dianummer 6">
            <a:extLst>
              <a:ext uri="{FF2B5EF4-FFF2-40B4-BE49-F238E27FC236}">
                <a16:creationId xmlns:a16="http://schemas.microsoft.com/office/drawing/2014/main" id="{F95E348D-42B6-44B7-BCA4-10FB4C3750E8}"/>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EC821C4-1866-4E97-A25A-FA93CFC1628D}"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a:extLst>
              <a:ext uri="{FF2B5EF4-FFF2-40B4-BE49-F238E27FC236}">
                <a16:creationId xmlns:a16="http://schemas.microsoft.com/office/drawing/2014/main" id="{6F610E84-8416-47B8-BBAA-E2D0A270C1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Tijdelijke aanduiding voor notities 2">
            <a:extLst>
              <a:ext uri="{FF2B5EF4-FFF2-40B4-BE49-F238E27FC236}">
                <a16:creationId xmlns:a16="http://schemas.microsoft.com/office/drawing/2014/main" id="{3B9B0E41-4B1A-413F-B15E-90FC9319BD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220" name="Tijdelijke aanduiding voor dianummer 3">
            <a:extLst>
              <a:ext uri="{FF2B5EF4-FFF2-40B4-BE49-F238E27FC236}">
                <a16:creationId xmlns:a16="http://schemas.microsoft.com/office/drawing/2014/main" id="{66748AB5-1D7A-4F11-A888-5DDBBE5D63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43FA1C-ADCD-4986-BCB8-E2406436BC14}" type="slidenum">
              <a:rPr lang="nl-NL" altLang="nl-NL" smtClean="0"/>
              <a:pPr/>
              <a:t>4</a:t>
            </a:fld>
            <a:endParaRPr lang="nl-NL" alt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E53674CD-AFE7-493E-8328-DD364651FD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340994E6-A4EF-4878-BCA1-565C4EC0EC68}"/>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FE83B189-6ED9-47F8-94E0-485F00A86675}"/>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5FCF4A0B-3889-425A-86B7-D023AC840CD8}"/>
              </a:ext>
            </a:extLst>
          </p:cNvPr>
          <p:cNvSpPr>
            <a:spLocks noGrp="1" noChangeArrowheads="1"/>
          </p:cNvSpPr>
          <p:nvPr>
            <p:ph type="sldNum" sz="quarter" idx="12"/>
          </p:nvPr>
        </p:nvSpPr>
        <p:spPr/>
        <p:txBody>
          <a:bodyPr/>
          <a:lstStyle>
            <a:lvl1pPr>
              <a:defRPr/>
            </a:lvl1pPr>
          </a:lstStyle>
          <a:p>
            <a:pPr>
              <a:defRPr/>
            </a:pPr>
            <a:fld id="{C907A2A4-EA13-465A-9B32-7A4F7E810906}" type="slidenum">
              <a:rPr lang="nl-NL" altLang="nl-NL"/>
              <a:pPr>
                <a:defRPr/>
              </a:pPr>
              <a:t>‹nr.›</a:t>
            </a:fld>
            <a:endParaRPr lang="nl-NL" altLang="nl-NL"/>
          </a:p>
        </p:txBody>
      </p:sp>
    </p:spTree>
    <p:extLst>
      <p:ext uri="{BB962C8B-B14F-4D97-AF65-F5344CB8AC3E}">
        <p14:creationId xmlns:p14="http://schemas.microsoft.com/office/powerpoint/2010/main" val="378251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3393AC26-23F0-47AF-9B4B-5ED1F235AF6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74DB02B0-AF5A-4900-88DD-94FC96048C5D}"/>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3FB50C05-988E-478E-BD4E-6E9ED92E2CD1}"/>
              </a:ext>
            </a:extLst>
          </p:cNvPr>
          <p:cNvSpPr>
            <a:spLocks noGrp="1" noChangeArrowheads="1"/>
          </p:cNvSpPr>
          <p:nvPr>
            <p:ph type="sldNum" sz="quarter" idx="12"/>
          </p:nvPr>
        </p:nvSpPr>
        <p:spPr>
          <a:ln/>
        </p:spPr>
        <p:txBody>
          <a:bodyPr/>
          <a:lstStyle>
            <a:lvl1pPr>
              <a:defRPr/>
            </a:lvl1pPr>
          </a:lstStyle>
          <a:p>
            <a:pPr>
              <a:defRPr/>
            </a:pPr>
            <a:fld id="{F15B0773-5407-47A6-B0CC-1F520D42D898}" type="slidenum">
              <a:rPr lang="nl-NL" altLang="nl-NL"/>
              <a:pPr>
                <a:defRPr/>
              </a:pPr>
              <a:t>‹nr.›</a:t>
            </a:fld>
            <a:endParaRPr lang="nl-NL" altLang="nl-NL"/>
          </a:p>
        </p:txBody>
      </p:sp>
    </p:spTree>
    <p:extLst>
      <p:ext uri="{BB962C8B-B14F-4D97-AF65-F5344CB8AC3E}">
        <p14:creationId xmlns:p14="http://schemas.microsoft.com/office/powerpoint/2010/main" val="3505700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BD781A85-5D8B-4A3C-AC23-EA9134FC1895}"/>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C982845A-7BC0-4F48-8975-32C1BCC3ED8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87687DB7-B462-4466-963D-4FD9B42CA3F6}"/>
              </a:ext>
            </a:extLst>
          </p:cNvPr>
          <p:cNvSpPr>
            <a:spLocks noGrp="1" noChangeArrowheads="1"/>
          </p:cNvSpPr>
          <p:nvPr>
            <p:ph type="sldNum" sz="quarter" idx="12"/>
          </p:nvPr>
        </p:nvSpPr>
        <p:spPr>
          <a:ln/>
        </p:spPr>
        <p:txBody>
          <a:bodyPr/>
          <a:lstStyle>
            <a:lvl1pPr>
              <a:defRPr/>
            </a:lvl1pPr>
          </a:lstStyle>
          <a:p>
            <a:pPr>
              <a:defRPr/>
            </a:pPr>
            <a:fld id="{B28E12B9-579E-4858-ADE8-EA9E2ECA3906}" type="slidenum">
              <a:rPr lang="nl-NL" altLang="nl-NL"/>
              <a:pPr>
                <a:defRPr/>
              </a:pPr>
              <a:t>‹nr.›</a:t>
            </a:fld>
            <a:endParaRPr lang="nl-NL" altLang="nl-NL"/>
          </a:p>
        </p:txBody>
      </p:sp>
    </p:spTree>
    <p:extLst>
      <p:ext uri="{BB962C8B-B14F-4D97-AF65-F5344CB8AC3E}">
        <p14:creationId xmlns:p14="http://schemas.microsoft.com/office/powerpoint/2010/main" val="2391633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75AF3D61-B728-4BC3-AA7A-E121FDDBE4C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4DB3126-8316-47A1-B713-B60BE8C87C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C3BBD08-8330-4FAE-8956-C9164B04D6D1}"/>
              </a:ext>
            </a:extLst>
          </p:cNvPr>
          <p:cNvSpPr>
            <a:spLocks noGrp="1" noChangeArrowheads="1"/>
          </p:cNvSpPr>
          <p:nvPr>
            <p:ph type="sldNum" sz="quarter" idx="12"/>
          </p:nvPr>
        </p:nvSpPr>
        <p:spPr>
          <a:ln/>
        </p:spPr>
        <p:txBody>
          <a:bodyPr/>
          <a:lstStyle>
            <a:lvl1pPr>
              <a:defRPr/>
            </a:lvl1pPr>
          </a:lstStyle>
          <a:p>
            <a:pPr>
              <a:defRPr/>
            </a:pPr>
            <a:fld id="{71B8E6BC-2D36-4EC1-8A54-720C7963FF28}" type="slidenum">
              <a:rPr lang="nl-NL" altLang="nl-NL"/>
              <a:pPr>
                <a:defRPr/>
              </a:pPr>
              <a:t>‹nr.›</a:t>
            </a:fld>
            <a:endParaRPr lang="nl-NL" altLang="nl-NL"/>
          </a:p>
        </p:txBody>
      </p:sp>
    </p:spTree>
    <p:extLst>
      <p:ext uri="{BB962C8B-B14F-4D97-AF65-F5344CB8AC3E}">
        <p14:creationId xmlns:p14="http://schemas.microsoft.com/office/powerpoint/2010/main" val="256424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3256F54-DFFC-4803-8991-6DD54A44D2B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1F45D787-8640-48DB-A340-608F0ED1D4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67C2814-F478-4227-A41B-6EA4FFD79D66}"/>
              </a:ext>
            </a:extLst>
          </p:cNvPr>
          <p:cNvSpPr>
            <a:spLocks noGrp="1" noChangeArrowheads="1"/>
          </p:cNvSpPr>
          <p:nvPr>
            <p:ph type="sldNum" sz="quarter" idx="12"/>
          </p:nvPr>
        </p:nvSpPr>
        <p:spPr>
          <a:ln/>
        </p:spPr>
        <p:txBody>
          <a:bodyPr/>
          <a:lstStyle>
            <a:lvl1pPr>
              <a:defRPr/>
            </a:lvl1pPr>
          </a:lstStyle>
          <a:p>
            <a:pPr>
              <a:defRPr/>
            </a:pPr>
            <a:fld id="{25FD3B6D-93A8-4CF1-B1C6-EEFC93527D91}" type="slidenum">
              <a:rPr lang="nl-NL" altLang="nl-NL"/>
              <a:pPr>
                <a:defRPr/>
              </a:pPr>
              <a:t>‹nr.›</a:t>
            </a:fld>
            <a:endParaRPr lang="nl-NL" altLang="nl-NL"/>
          </a:p>
        </p:txBody>
      </p:sp>
    </p:spTree>
    <p:extLst>
      <p:ext uri="{BB962C8B-B14F-4D97-AF65-F5344CB8AC3E}">
        <p14:creationId xmlns:p14="http://schemas.microsoft.com/office/powerpoint/2010/main" val="741830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37EC7931-A752-4271-929C-44C98D623C10}"/>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0D2755D3-A9BB-4ED8-83F9-AC025ECA5DD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8A8A95C8-0E4F-4977-9D55-50F05C21CC6E}"/>
              </a:ext>
            </a:extLst>
          </p:cNvPr>
          <p:cNvSpPr>
            <a:spLocks noGrp="1" noChangeArrowheads="1"/>
          </p:cNvSpPr>
          <p:nvPr>
            <p:ph type="sldNum" sz="quarter" idx="12"/>
          </p:nvPr>
        </p:nvSpPr>
        <p:spPr>
          <a:ln/>
        </p:spPr>
        <p:txBody>
          <a:bodyPr/>
          <a:lstStyle>
            <a:lvl1pPr>
              <a:defRPr/>
            </a:lvl1pPr>
          </a:lstStyle>
          <a:p>
            <a:pPr>
              <a:defRPr/>
            </a:pPr>
            <a:fld id="{B69FF0A3-234F-4B58-8F85-4FB6EC1CBA29}" type="slidenum">
              <a:rPr lang="nl-NL" altLang="nl-NL"/>
              <a:pPr>
                <a:defRPr/>
              </a:pPr>
              <a:t>‹nr.›</a:t>
            </a:fld>
            <a:endParaRPr lang="nl-NL" altLang="nl-NL"/>
          </a:p>
        </p:txBody>
      </p:sp>
    </p:spTree>
    <p:extLst>
      <p:ext uri="{BB962C8B-B14F-4D97-AF65-F5344CB8AC3E}">
        <p14:creationId xmlns:p14="http://schemas.microsoft.com/office/powerpoint/2010/main" val="230569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3B3D2025-8342-4145-BAA8-1EBD7DC63C3C}"/>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6296692C-3333-41AA-A554-5006DDCB2444}"/>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BFF934D0-D5F0-4A1B-B9CA-6FAC53785ADD}"/>
              </a:ext>
            </a:extLst>
          </p:cNvPr>
          <p:cNvSpPr>
            <a:spLocks noGrp="1" noChangeArrowheads="1"/>
          </p:cNvSpPr>
          <p:nvPr>
            <p:ph type="sldNum" sz="quarter" idx="12"/>
          </p:nvPr>
        </p:nvSpPr>
        <p:spPr>
          <a:ln/>
        </p:spPr>
        <p:txBody>
          <a:bodyPr/>
          <a:lstStyle>
            <a:lvl1pPr>
              <a:defRPr/>
            </a:lvl1pPr>
          </a:lstStyle>
          <a:p>
            <a:pPr>
              <a:defRPr/>
            </a:pPr>
            <a:fld id="{B2782CDD-B90E-4CD8-A314-F10CF6E1F631}" type="slidenum">
              <a:rPr lang="nl-NL" altLang="nl-NL"/>
              <a:pPr>
                <a:defRPr/>
              </a:pPr>
              <a:t>‹nr.›</a:t>
            </a:fld>
            <a:endParaRPr lang="nl-NL" altLang="nl-NL"/>
          </a:p>
        </p:txBody>
      </p:sp>
    </p:spTree>
    <p:extLst>
      <p:ext uri="{BB962C8B-B14F-4D97-AF65-F5344CB8AC3E}">
        <p14:creationId xmlns:p14="http://schemas.microsoft.com/office/powerpoint/2010/main" val="119625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0C3CAD49-C087-4F90-BFDA-A5D9A3B795DC}"/>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50724560-445A-4B70-B298-319E33FB786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24897EA7-1BF8-4438-BB7D-840E4D3EE7AF}"/>
              </a:ext>
            </a:extLst>
          </p:cNvPr>
          <p:cNvSpPr>
            <a:spLocks noGrp="1" noChangeArrowheads="1"/>
          </p:cNvSpPr>
          <p:nvPr>
            <p:ph type="sldNum" sz="quarter" idx="12"/>
          </p:nvPr>
        </p:nvSpPr>
        <p:spPr>
          <a:ln/>
        </p:spPr>
        <p:txBody>
          <a:bodyPr/>
          <a:lstStyle>
            <a:lvl1pPr>
              <a:defRPr/>
            </a:lvl1pPr>
          </a:lstStyle>
          <a:p>
            <a:pPr>
              <a:defRPr/>
            </a:pPr>
            <a:fld id="{A611CCA6-F283-49BC-99AF-665D83E30896}" type="slidenum">
              <a:rPr lang="nl-NL" altLang="nl-NL"/>
              <a:pPr>
                <a:defRPr/>
              </a:pPr>
              <a:t>‹nr.›</a:t>
            </a:fld>
            <a:endParaRPr lang="nl-NL" altLang="nl-NL"/>
          </a:p>
        </p:txBody>
      </p:sp>
    </p:spTree>
    <p:extLst>
      <p:ext uri="{BB962C8B-B14F-4D97-AF65-F5344CB8AC3E}">
        <p14:creationId xmlns:p14="http://schemas.microsoft.com/office/powerpoint/2010/main" val="204359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2BEA0FF-BB33-4BA5-9156-AEFB931ACEC6}"/>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0C467099-8E33-4E54-BC4F-E4AB0EDFD1D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AC0787C8-9E98-453E-896D-E14CE2D01786}"/>
              </a:ext>
            </a:extLst>
          </p:cNvPr>
          <p:cNvSpPr>
            <a:spLocks noGrp="1" noChangeArrowheads="1"/>
          </p:cNvSpPr>
          <p:nvPr>
            <p:ph type="sldNum" sz="quarter" idx="12"/>
          </p:nvPr>
        </p:nvSpPr>
        <p:spPr>
          <a:ln/>
        </p:spPr>
        <p:txBody>
          <a:bodyPr/>
          <a:lstStyle>
            <a:lvl1pPr>
              <a:defRPr/>
            </a:lvl1pPr>
          </a:lstStyle>
          <a:p>
            <a:pPr>
              <a:defRPr/>
            </a:pPr>
            <a:fld id="{C62C5290-7B5D-4290-8472-1F73A65EC31E}" type="slidenum">
              <a:rPr lang="nl-NL" altLang="nl-NL"/>
              <a:pPr>
                <a:defRPr/>
              </a:pPr>
              <a:t>‹nr.›</a:t>
            </a:fld>
            <a:endParaRPr lang="nl-NL" altLang="nl-NL"/>
          </a:p>
        </p:txBody>
      </p:sp>
    </p:spTree>
    <p:extLst>
      <p:ext uri="{BB962C8B-B14F-4D97-AF65-F5344CB8AC3E}">
        <p14:creationId xmlns:p14="http://schemas.microsoft.com/office/powerpoint/2010/main" val="1778249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03C4809C-ABB7-4780-AE9B-AC2A46DB36DD}"/>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3F21A6DE-D65E-402F-AE6E-B497942930E8}"/>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0A0B33B-91EE-4E21-88C7-7EE1650D9458}"/>
              </a:ext>
            </a:extLst>
          </p:cNvPr>
          <p:cNvSpPr>
            <a:spLocks noGrp="1" noChangeArrowheads="1"/>
          </p:cNvSpPr>
          <p:nvPr>
            <p:ph type="sldNum" sz="quarter" idx="12"/>
          </p:nvPr>
        </p:nvSpPr>
        <p:spPr>
          <a:ln/>
        </p:spPr>
        <p:txBody>
          <a:bodyPr/>
          <a:lstStyle>
            <a:lvl1pPr>
              <a:defRPr/>
            </a:lvl1pPr>
          </a:lstStyle>
          <a:p>
            <a:pPr>
              <a:defRPr/>
            </a:pPr>
            <a:fld id="{465E4A5F-361F-42AA-92F4-4108403DE848}" type="slidenum">
              <a:rPr lang="nl-NL" altLang="nl-NL"/>
              <a:pPr>
                <a:defRPr/>
              </a:pPr>
              <a:t>‹nr.›</a:t>
            </a:fld>
            <a:endParaRPr lang="nl-NL" altLang="nl-NL"/>
          </a:p>
        </p:txBody>
      </p:sp>
    </p:spTree>
    <p:extLst>
      <p:ext uri="{BB962C8B-B14F-4D97-AF65-F5344CB8AC3E}">
        <p14:creationId xmlns:p14="http://schemas.microsoft.com/office/powerpoint/2010/main" val="240555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889BD41B-D43D-4C75-9DC7-AA53759B0C88}"/>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1335684-B32C-4848-9FF2-4D61DDCBB20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3CE3A5C-67F1-4198-B33E-C8C6B842D50E}"/>
              </a:ext>
            </a:extLst>
          </p:cNvPr>
          <p:cNvSpPr>
            <a:spLocks noGrp="1" noChangeArrowheads="1"/>
          </p:cNvSpPr>
          <p:nvPr>
            <p:ph type="sldNum" sz="quarter" idx="12"/>
          </p:nvPr>
        </p:nvSpPr>
        <p:spPr>
          <a:ln/>
        </p:spPr>
        <p:txBody>
          <a:bodyPr/>
          <a:lstStyle>
            <a:lvl1pPr>
              <a:defRPr/>
            </a:lvl1pPr>
          </a:lstStyle>
          <a:p>
            <a:pPr>
              <a:defRPr/>
            </a:pPr>
            <a:fld id="{664B7D38-82EA-4035-92EF-F0E2AE47849B}" type="slidenum">
              <a:rPr lang="nl-NL" altLang="nl-NL"/>
              <a:pPr>
                <a:defRPr/>
              </a:pPr>
              <a:t>‹nr.›</a:t>
            </a:fld>
            <a:endParaRPr lang="nl-NL" altLang="nl-NL"/>
          </a:p>
        </p:txBody>
      </p:sp>
    </p:spTree>
    <p:extLst>
      <p:ext uri="{BB962C8B-B14F-4D97-AF65-F5344CB8AC3E}">
        <p14:creationId xmlns:p14="http://schemas.microsoft.com/office/powerpoint/2010/main" val="1994621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314BAE50-1EBB-4697-B818-41C4E50BF6F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D8842AEB-9626-4046-B048-4C382B97793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B7EF351B-84B4-450E-B84D-E4ACD4EDBC91}"/>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67293AD-3970-41E6-8A63-29C4E0CEFC6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2F77947-6089-4FE5-BFFF-5ECAE16EF978}"/>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FB4FE9F4-CCA9-4E28-8AE3-28C4492ADC5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8F4EAE45-3111-438F-81EE-63467D610256}"/>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0F0E2D6-8699-411D-B3FD-FFCED520C675}"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4044"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couting.nl/downloads/ondersteuning/bestuurlijke-zaken/landelijke-raad/landelijke-raad-2021-12-1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couting.nl/coronaviru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couting.nl/downloads/ondersteuning/bestuurlijke-zaken/landelijke-raad/voortgangsrapportages-scoutinglandgoed-zeewol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849E6C-8295-48C1-9E09-2CB337710086}"/>
              </a:ext>
            </a:extLst>
          </p:cNvPr>
          <p:cNvSpPr>
            <a:spLocks noGrp="1" noChangeArrowheads="1"/>
          </p:cNvSpPr>
          <p:nvPr>
            <p:ph type="ctrTitle"/>
          </p:nvPr>
        </p:nvSpPr>
        <p:spPr/>
        <p:txBody>
          <a:bodyPr/>
          <a:lstStyle/>
          <a:p>
            <a:pPr eaLnBrk="1" hangingPunct="1">
              <a:defRPr/>
            </a:pPr>
            <a:r>
              <a:rPr lang="en-US" altLang="nl-NL" dirty="0"/>
              <a:t>Landelijke </a:t>
            </a:r>
            <a:r>
              <a:rPr lang="en-US" altLang="nl-NL" dirty="0" err="1"/>
              <a:t>raad</a:t>
            </a:r>
            <a:br>
              <a:rPr lang="en-US" altLang="nl-NL" dirty="0"/>
            </a:br>
            <a:r>
              <a:rPr lang="en-US" altLang="nl-NL" sz="1600" i="1" dirty="0">
                <a:latin typeface="+mn-lt"/>
              </a:rPr>
              <a:t>11 </a:t>
            </a:r>
            <a:r>
              <a:rPr lang="en-US" altLang="nl-NL" sz="1600" i="1" dirty="0" err="1">
                <a:latin typeface="+mn-lt"/>
              </a:rPr>
              <a:t>december</a:t>
            </a:r>
            <a:r>
              <a:rPr lang="en-US" altLang="nl-NL" sz="1600" i="1" dirty="0">
                <a:latin typeface="+mn-lt"/>
              </a:rPr>
              <a:t> 2021</a:t>
            </a:r>
            <a:endParaRPr lang="nl-NL" altLang="nl-NL" sz="1600" i="1" dirty="0">
              <a:latin typeface="+mn-lt"/>
            </a:endParaRPr>
          </a:p>
        </p:txBody>
      </p:sp>
      <p:sp>
        <p:nvSpPr>
          <p:cNvPr id="4099" name="Rectangle 3">
            <a:extLst>
              <a:ext uri="{FF2B5EF4-FFF2-40B4-BE49-F238E27FC236}">
                <a16:creationId xmlns:a16="http://schemas.microsoft.com/office/drawing/2014/main" id="{88130A47-D4EC-4BEB-8EE8-2F6DB95385D0}"/>
              </a:ext>
            </a:extLst>
          </p:cNvPr>
          <p:cNvSpPr>
            <a:spLocks noGrp="1" noChangeArrowheads="1"/>
          </p:cNvSpPr>
          <p:nvPr>
            <p:ph type="subTitle" idx="1"/>
          </p:nvPr>
        </p:nvSpPr>
        <p:spPr>
          <a:xfrm>
            <a:off x="423863" y="3886200"/>
            <a:ext cx="8418512" cy="1752600"/>
          </a:xfrm>
        </p:spPr>
        <p:txBody>
          <a:bodyPr/>
          <a:lstStyle/>
          <a:p>
            <a:pPr eaLnBrk="1" hangingPunct="1">
              <a:lnSpc>
                <a:spcPct val="114000"/>
              </a:lnSpc>
              <a:spcBef>
                <a:spcPct val="0"/>
              </a:spcBef>
            </a:pPr>
            <a:r>
              <a:rPr lang="en-US" altLang="nl-NL"/>
              <a:t>Toelichting op de belangrijkste onderwerpen van de agenda</a:t>
            </a:r>
            <a:endParaRPr lang="nl-NL" altLang="nl-N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E2C1B2-57A6-4FBF-B634-6E50FE9316E6}"/>
              </a:ext>
            </a:extLst>
          </p:cNvPr>
          <p:cNvSpPr>
            <a:spLocks noGrp="1"/>
          </p:cNvSpPr>
          <p:nvPr>
            <p:ph type="title"/>
          </p:nvPr>
        </p:nvSpPr>
        <p:spPr/>
        <p:txBody>
          <a:bodyPr/>
          <a:lstStyle/>
          <a:p>
            <a:r>
              <a:rPr lang="nl-NL" dirty="0"/>
              <a:t>Notitie wijzigingen statuten en HR n.a.v. invoering WBTR</a:t>
            </a:r>
          </a:p>
        </p:txBody>
      </p:sp>
      <p:sp>
        <p:nvSpPr>
          <p:cNvPr id="3" name="Tijdelijke aanduiding voor inhoud 2">
            <a:extLst>
              <a:ext uri="{FF2B5EF4-FFF2-40B4-BE49-F238E27FC236}">
                <a16:creationId xmlns:a16="http://schemas.microsoft.com/office/drawing/2014/main" id="{5A69707A-9260-47B7-92AB-0C0CCD5394CD}"/>
              </a:ext>
            </a:extLst>
          </p:cNvPr>
          <p:cNvSpPr>
            <a:spLocks noGrp="1"/>
          </p:cNvSpPr>
          <p:nvPr>
            <p:ph idx="1"/>
          </p:nvPr>
        </p:nvSpPr>
        <p:spPr>
          <a:xfrm>
            <a:off x="457200" y="1324421"/>
            <a:ext cx="8229600" cy="4525963"/>
          </a:xfrm>
        </p:spPr>
        <p:txBody>
          <a:bodyPr/>
          <a:lstStyle/>
          <a:p>
            <a:pPr marL="0" indent="0">
              <a:buNone/>
            </a:pPr>
            <a:r>
              <a:rPr lang="nl-NL" sz="2000" dirty="0"/>
              <a:t>In de notitie wordt toegelicht welke stappen er zijn genomen en nog zullen volgen rondom de invoering van de Wet Bestuur en Toezicht Rechtspersonen (WBTR). </a:t>
            </a:r>
          </a:p>
          <a:p>
            <a:pPr marL="0" indent="0">
              <a:buNone/>
            </a:pPr>
            <a:endParaRPr lang="nl-NL" sz="2000" dirty="0"/>
          </a:p>
          <a:p>
            <a:pPr marL="0" indent="0">
              <a:buNone/>
            </a:pPr>
            <a:r>
              <a:rPr lang="nl-NL" sz="2000" dirty="0"/>
              <a:t>Hieruit volgen ook enkele verplichten en wenselijke aanpassingen in de statuten en huishoudelijk regelement van Scouting Nederland. Het voorstel is deze aanpassingen in 2022 tegelijk met de reguliere periodieke aanpassing van het huishoudelijk regelement door te voeren (het HR wordt eens in de 2 jaar </a:t>
            </a:r>
            <a:r>
              <a:rPr lang="nl-NL" sz="2000" dirty="0" err="1"/>
              <a:t>geupdate</a:t>
            </a:r>
            <a:r>
              <a:rPr lang="nl-NL" sz="2000" dirty="0"/>
              <a:t> waarin de in deze periode genomen besluiten worden bijgewerkt). </a:t>
            </a:r>
          </a:p>
        </p:txBody>
      </p:sp>
    </p:spTree>
    <p:extLst>
      <p:ext uri="{BB962C8B-B14F-4D97-AF65-F5344CB8AC3E}">
        <p14:creationId xmlns:p14="http://schemas.microsoft.com/office/powerpoint/2010/main" val="189256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a:extLst>
              <a:ext uri="{FF2B5EF4-FFF2-40B4-BE49-F238E27FC236}">
                <a16:creationId xmlns:a16="http://schemas.microsoft.com/office/drawing/2014/main" id="{A8A3AF0E-4236-438E-9240-196E40FCA718}"/>
              </a:ext>
            </a:extLst>
          </p:cNvPr>
          <p:cNvSpPr>
            <a:spLocks noGrp="1" noChangeArrowheads="1"/>
          </p:cNvSpPr>
          <p:nvPr>
            <p:ph type="title"/>
          </p:nvPr>
        </p:nvSpPr>
        <p:spPr/>
        <p:txBody>
          <a:bodyPr/>
          <a:lstStyle/>
          <a:p>
            <a:r>
              <a:rPr lang="nl-NL" altLang="nl-NL" dirty="0"/>
              <a:t>Activiteitenplan 2022</a:t>
            </a:r>
          </a:p>
        </p:txBody>
      </p:sp>
      <p:sp>
        <p:nvSpPr>
          <p:cNvPr id="2" name="Tijdelijke aanduiding voor inhoud 1">
            <a:extLst>
              <a:ext uri="{FF2B5EF4-FFF2-40B4-BE49-F238E27FC236}">
                <a16:creationId xmlns:a16="http://schemas.microsoft.com/office/drawing/2014/main" id="{E4E83EFB-D3F8-46F8-860B-20E676BB5A7E}"/>
              </a:ext>
            </a:extLst>
          </p:cNvPr>
          <p:cNvSpPr>
            <a:spLocks noGrp="1"/>
          </p:cNvSpPr>
          <p:nvPr>
            <p:ph idx="1"/>
          </p:nvPr>
        </p:nvSpPr>
        <p:spPr>
          <a:xfrm>
            <a:off x="457200" y="1293599"/>
            <a:ext cx="8229600" cy="4525963"/>
          </a:xfrm>
        </p:spPr>
        <p:txBody>
          <a:bodyPr/>
          <a:lstStyle/>
          <a:p>
            <a:pPr marL="0" indent="0">
              <a:buFontTx/>
              <a:buNone/>
              <a:defRPr/>
            </a:pPr>
            <a:r>
              <a:rPr lang="nl-NL" sz="2000" dirty="0"/>
              <a:t>In het activiteitenplan 2022 wordt de ingeslagen weg voortgezet om onze toekomstvisie te realiseren die we in 2015 samen hebben vastgesteld: </a:t>
            </a:r>
            <a:r>
              <a:rPr lang="nl-NL" sz="2000" i="1" dirty="0"/>
              <a:t>Scouting voegt waarde toe aan de samenleving door scouts uit te dagen zich te ontwikkelen en daarbij met elkaar veel plezier te </a:t>
            </a:r>
            <a:r>
              <a:rPr lang="nl-NL" sz="2000" i="1" dirty="0" err="1"/>
              <a:t>bevelven</a:t>
            </a:r>
            <a:r>
              <a:rPr lang="nl-NL" sz="2000" i="1" dirty="0"/>
              <a:t>. </a:t>
            </a:r>
            <a:r>
              <a:rPr lang="nl-NL" sz="2000" dirty="0"/>
              <a:t>Om deze toekomstvisie te realiseren is er voor gekozen om in de periode 2020-2022, naast de regulier verenigingsondersteuning extra in te zetten op:</a:t>
            </a:r>
          </a:p>
          <a:p>
            <a:pPr marL="0" indent="0">
              <a:buFontTx/>
              <a:buNone/>
              <a:defRPr/>
            </a:pPr>
            <a:endParaRPr lang="nl-NL" sz="2000" dirty="0"/>
          </a:p>
          <a:p>
            <a:pPr marL="457200" indent="-457200">
              <a:buFontTx/>
              <a:buAutoNum type="arabicPeriod"/>
              <a:defRPr/>
            </a:pPr>
            <a:r>
              <a:rPr lang="nl-NL" sz="2000" dirty="0">
                <a:solidFill>
                  <a:srgbClr val="000000"/>
                </a:solidFill>
              </a:rPr>
              <a:t>het ondersteunen van groepen om </a:t>
            </a:r>
            <a:r>
              <a:rPr lang="nl-NL" sz="2000" dirty="0" err="1">
                <a:solidFill>
                  <a:srgbClr val="000000"/>
                </a:solidFill>
              </a:rPr>
              <a:t>toekomstproof</a:t>
            </a:r>
            <a:r>
              <a:rPr lang="nl-NL" sz="2000" dirty="0">
                <a:solidFill>
                  <a:srgbClr val="000000"/>
                </a:solidFill>
              </a:rPr>
              <a:t> te zijn;</a:t>
            </a:r>
          </a:p>
          <a:p>
            <a:pPr marL="457200" indent="-457200">
              <a:buFontTx/>
              <a:buAutoNum type="arabicPeriod"/>
              <a:defRPr/>
            </a:pPr>
            <a:r>
              <a:rPr lang="nl-NL" sz="2000" dirty="0">
                <a:solidFill>
                  <a:srgbClr val="000000"/>
                </a:solidFill>
              </a:rPr>
              <a:t>het versterken van de verbinding binnen de vereniging en</a:t>
            </a:r>
          </a:p>
          <a:p>
            <a:pPr marL="457200" indent="-457200">
              <a:buFontTx/>
              <a:buAutoNum type="arabicPeriod"/>
              <a:defRPr/>
            </a:pPr>
            <a:r>
              <a:rPr lang="nl-NL" sz="2000" dirty="0">
                <a:solidFill>
                  <a:srgbClr val="000000"/>
                </a:solidFill>
              </a:rPr>
              <a:t>duurzaam vrijwilligersbeleid.</a:t>
            </a:r>
          </a:p>
          <a:p>
            <a:pPr marL="0" indent="0">
              <a:buNone/>
              <a:defRPr/>
            </a:pPr>
            <a:endParaRPr lang="nl-NL" sz="2000" dirty="0">
              <a:solidFill>
                <a:srgbClr val="000000"/>
              </a:solidFill>
            </a:endParaRPr>
          </a:p>
          <a:p>
            <a:pPr>
              <a:defRPr/>
            </a:pP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a:extLst>
              <a:ext uri="{FF2B5EF4-FFF2-40B4-BE49-F238E27FC236}">
                <a16:creationId xmlns:a16="http://schemas.microsoft.com/office/drawing/2014/main" id="{EBD600E6-8F86-46B4-88D4-F587651F726F}"/>
              </a:ext>
            </a:extLst>
          </p:cNvPr>
          <p:cNvSpPr>
            <a:spLocks noGrp="1" noChangeArrowheads="1"/>
          </p:cNvSpPr>
          <p:nvPr>
            <p:ph type="title"/>
          </p:nvPr>
        </p:nvSpPr>
        <p:spPr/>
        <p:txBody>
          <a:bodyPr/>
          <a:lstStyle/>
          <a:p>
            <a:r>
              <a:rPr lang="nl-NL" altLang="nl-NL" dirty="0"/>
              <a:t>Financiën en beheer 2022</a:t>
            </a:r>
          </a:p>
        </p:txBody>
      </p:sp>
      <p:sp>
        <p:nvSpPr>
          <p:cNvPr id="3" name="Tijdelijke aanduiding voor inhoud 2">
            <a:extLst>
              <a:ext uri="{FF2B5EF4-FFF2-40B4-BE49-F238E27FC236}">
                <a16:creationId xmlns:a16="http://schemas.microsoft.com/office/drawing/2014/main" id="{09FF7EFF-DA8E-4645-857D-5FF709C733B3}"/>
              </a:ext>
            </a:extLst>
          </p:cNvPr>
          <p:cNvSpPr>
            <a:spLocks noGrp="1"/>
          </p:cNvSpPr>
          <p:nvPr>
            <p:ph idx="1"/>
          </p:nvPr>
        </p:nvSpPr>
        <p:spPr>
          <a:xfrm>
            <a:off x="457200" y="1301750"/>
            <a:ext cx="8229600" cy="4926013"/>
          </a:xfrm>
        </p:spPr>
        <p:txBody>
          <a:bodyPr/>
          <a:lstStyle/>
          <a:p>
            <a:pPr marL="0" indent="0">
              <a:lnSpc>
                <a:spcPct val="115000"/>
              </a:lnSpc>
              <a:spcAft>
                <a:spcPts val="0"/>
              </a:spcAft>
              <a:buFontTx/>
              <a:buNone/>
              <a:tabLst>
                <a:tab pos="648335" algn="l"/>
                <a:tab pos="990600" algn="l"/>
              </a:tabLst>
              <a:defRPr/>
            </a:pPr>
            <a:r>
              <a:rPr lang="nl-NL" altLang="nl-NL" sz="2000" dirty="0">
                <a:solidFill>
                  <a:srgbClr val="000000"/>
                </a:solidFill>
              </a:rPr>
              <a:t>Het landelijk bestuur vraagt de landelijke raad de begroting Vereniging Scouting Nederland 2022 inclusief de bijbehorende Nota van toelichting </a:t>
            </a:r>
            <a:r>
              <a:rPr lang="nl-NL" altLang="nl-NL" sz="2000" dirty="0">
                <a:solidFill>
                  <a:srgbClr val="000000"/>
                </a:solidFill>
                <a:cs typeface="Times New Roman" panose="02020603050405020304" pitchFamily="18" charset="0"/>
              </a:rPr>
              <a:t>goed te keuren, inclusief het bedrag van 24,65 per lid per jaar voor de verenigingscontributie.</a:t>
            </a:r>
            <a:endParaRPr lang="nl-NL" sz="2000" dirty="0">
              <a:solidFill>
                <a:srgbClr val="000000"/>
              </a:solidFill>
              <a:ea typeface="Times New Roman" panose="02020603050405020304" pitchFamily="18" charset="0"/>
              <a:cs typeface="Times New Roman" panose="02020603050405020304" pitchFamily="18" charset="0"/>
            </a:endParaRPr>
          </a:p>
          <a:p>
            <a:pPr marL="0" indent="0">
              <a:lnSpc>
                <a:spcPct val="115000"/>
              </a:lnSpc>
              <a:spcAft>
                <a:spcPts val="0"/>
              </a:spcAft>
              <a:buFontTx/>
              <a:buNone/>
              <a:tabLst>
                <a:tab pos="648335" algn="l"/>
                <a:tab pos="990600" algn="l"/>
              </a:tabLst>
              <a:defRPr/>
            </a:pPr>
            <a:endParaRPr lang="nl-NL" sz="2000" dirty="0">
              <a:solidFill>
                <a:srgbClr val="000000"/>
              </a:solidFill>
              <a:ea typeface="Times New Roman" panose="02020603050405020304" pitchFamily="18" charset="0"/>
              <a:cs typeface="Times New Roman" panose="02020603050405020304" pitchFamily="18" charset="0"/>
            </a:endParaRPr>
          </a:p>
          <a:p>
            <a:pPr marL="0" indent="0">
              <a:lnSpc>
                <a:spcPct val="115000"/>
              </a:lnSpc>
              <a:spcAft>
                <a:spcPts val="0"/>
              </a:spcAft>
              <a:buFontTx/>
              <a:buNone/>
              <a:tabLst>
                <a:tab pos="648335" algn="l"/>
                <a:tab pos="990600" algn="l"/>
              </a:tabLst>
              <a:defRPr/>
            </a:pPr>
            <a:r>
              <a:rPr lang="nl-NL" sz="2000" dirty="0">
                <a:solidFill>
                  <a:srgbClr val="000000"/>
                </a:solidFill>
                <a:ea typeface="Times New Roman" panose="02020603050405020304" pitchFamily="18" charset="0"/>
                <a:cs typeface="Times New Roman" panose="02020603050405020304" pitchFamily="18" charset="0"/>
              </a:rPr>
              <a:t>Ter informatie is daarnaast de begroting van het </a:t>
            </a:r>
            <a:r>
              <a:rPr lang="nl-NL" sz="2000" dirty="0">
                <a:solidFill>
                  <a:srgbClr val="000000"/>
                </a:solidFill>
              </a:rPr>
              <a:t>Scouting Nederland Fonds 2022, de begroting van het Scoutinglandgoed 2022 én de meerjarenraming en –begroting Scoutinglandgoed 2022-2026 meegezonden. </a:t>
            </a: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a:extLst>
              <a:ext uri="{FF2B5EF4-FFF2-40B4-BE49-F238E27FC236}">
                <a16:creationId xmlns:a16="http://schemas.microsoft.com/office/drawing/2014/main" id="{F740BC92-0895-4343-B726-53C9CE189876}"/>
              </a:ext>
            </a:extLst>
          </p:cNvPr>
          <p:cNvSpPr>
            <a:spLocks noGrp="1" noChangeArrowheads="1"/>
          </p:cNvSpPr>
          <p:nvPr>
            <p:ph type="title"/>
          </p:nvPr>
        </p:nvSpPr>
        <p:spPr/>
        <p:txBody>
          <a:bodyPr/>
          <a:lstStyle/>
          <a:p>
            <a:r>
              <a:rPr lang="nl-NL" altLang="nl-NL"/>
              <a:t>Regiovragen</a:t>
            </a:r>
          </a:p>
        </p:txBody>
      </p:sp>
      <p:sp>
        <p:nvSpPr>
          <p:cNvPr id="17411" name="Tijdelijke aanduiding voor inhoud 2">
            <a:extLst>
              <a:ext uri="{FF2B5EF4-FFF2-40B4-BE49-F238E27FC236}">
                <a16:creationId xmlns:a16="http://schemas.microsoft.com/office/drawing/2014/main" id="{7855E7DD-201C-470A-A8D2-596C27FFFED3}"/>
              </a:ext>
            </a:extLst>
          </p:cNvPr>
          <p:cNvSpPr>
            <a:spLocks noGrp="1" noChangeArrowheads="1"/>
          </p:cNvSpPr>
          <p:nvPr>
            <p:ph idx="1"/>
          </p:nvPr>
        </p:nvSpPr>
        <p:spPr>
          <a:xfrm>
            <a:off x="457200" y="1320800"/>
            <a:ext cx="8229600" cy="4705350"/>
          </a:xfrm>
        </p:spPr>
        <p:txBody>
          <a:bodyPr/>
          <a:lstStyle/>
          <a:p>
            <a:pPr marL="0" indent="0">
              <a:buFontTx/>
              <a:buNone/>
            </a:pPr>
            <a:r>
              <a:rPr lang="nl-NL" altLang="nl-NL" sz="2000" dirty="0"/>
              <a:t>Naar aanleiding van de agendastukken kunnen leden van de landelijke raad tot en met zondag 21 november vragen stellen (regiovragen). </a:t>
            </a:r>
          </a:p>
          <a:p>
            <a:pPr marL="0" indent="0">
              <a:buFontTx/>
              <a:buNone/>
            </a:pPr>
            <a:endParaRPr lang="nl-NL" altLang="nl-NL" sz="2000" dirty="0"/>
          </a:p>
          <a:p>
            <a:pPr marL="0" indent="0">
              <a:buFontTx/>
              <a:buNone/>
            </a:pPr>
            <a:r>
              <a:rPr lang="nl-NL" altLang="nl-NL" sz="2000" dirty="0"/>
              <a:t>Deze vragen worden door het landelijk bestuur voorafgaand aan de landelijke raad beantwoord, naar alle raadsleden verstuurd en op de website geplaatst. Op deze manier kunnen alle leden zien welke vragen zijn gesteld en welke antwoorden het bestuur hierop heeft gegeven. </a:t>
            </a:r>
          </a:p>
          <a:p>
            <a:pPr marL="0" indent="0">
              <a:buFontTx/>
              <a:buNone/>
            </a:pPr>
            <a:endParaRPr lang="nl-NL" altLang="nl-NL"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328BBF5-F1C5-4A0E-92F5-2898A06645DD}"/>
              </a:ext>
            </a:extLst>
          </p:cNvPr>
          <p:cNvSpPr>
            <a:spLocks noGrp="1" noChangeArrowheads="1"/>
          </p:cNvSpPr>
          <p:nvPr>
            <p:ph type="title"/>
          </p:nvPr>
        </p:nvSpPr>
        <p:spPr>
          <a:xfrm>
            <a:off x="457200" y="190500"/>
            <a:ext cx="8229600" cy="1143000"/>
          </a:xfrm>
        </p:spPr>
        <p:txBody>
          <a:bodyPr/>
          <a:lstStyle/>
          <a:p>
            <a:pPr eaLnBrk="1" hangingPunct="1"/>
            <a:r>
              <a:rPr lang="en-US" altLang="nl-NL" dirty="0" err="1"/>
              <a:t>Inleiding</a:t>
            </a:r>
            <a:r>
              <a:rPr lang="en-US" altLang="nl-NL" dirty="0"/>
              <a:t> - 1</a:t>
            </a:r>
            <a:endParaRPr lang="nl-NL" altLang="nl-NL" dirty="0"/>
          </a:p>
        </p:txBody>
      </p:sp>
      <p:sp>
        <p:nvSpPr>
          <p:cNvPr id="5123" name="Rectangle 3">
            <a:extLst>
              <a:ext uri="{FF2B5EF4-FFF2-40B4-BE49-F238E27FC236}">
                <a16:creationId xmlns:a16="http://schemas.microsoft.com/office/drawing/2014/main" id="{478A64A8-B0BB-4A44-927E-B457030067EE}"/>
              </a:ext>
            </a:extLst>
          </p:cNvPr>
          <p:cNvSpPr>
            <a:spLocks noGrp="1" noChangeArrowheads="1"/>
          </p:cNvSpPr>
          <p:nvPr>
            <p:ph type="body" idx="1"/>
          </p:nvPr>
        </p:nvSpPr>
        <p:spPr>
          <a:xfrm>
            <a:off x="457200" y="1333500"/>
            <a:ext cx="8432800" cy="4621212"/>
          </a:xfrm>
        </p:spPr>
        <p:txBody>
          <a:bodyPr/>
          <a:lstStyle/>
          <a:p>
            <a:pPr marL="0" indent="0">
              <a:lnSpc>
                <a:spcPct val="114000"/>
              </a:lnSpc>
              <a:spcBef>
                <a:spcPct val="0"/>
              </a:spcBef>
              <a:buFontTx/>
              <a:buNone/>
            </a:pPr>
            <a:r>
              <a:rPr lang="nl-NL" altLang="nl-NL" sz="2000" dirty="0"/>
              <a:t>De landelijke raad is de algemene ledenvergadering van Scouting Nederland (‘de Scouting Nederland groepsraad’) en het hoogste orgaan binnen Scouting NL</a:t>
            </a:r>
          </a:p>
          <a:p>
            <a:pPr marL="0" indent="0">
              <a:lnSpc>
                <a:spcPct val="114000"/>
              </a:lnSpc>
              <a:spcBef>
                <a:spcPct val="0"/>
              </a:spcBef>
              <a:buFontTx/>
              <a:buNone/>
            </a:pPr>
            <a:endParaRPr lang="nl-NL" altLang="nl-NL" sz="2000" dirty="0"/>
          </a:p>
          <a:p>
            <a:pPr marL="0" indent="0">
              <a:lnSpc>
                <a:spcPct val="114000"/>
              </a:lnSpc>
              <a:spcBef>
                <a:spcPct val="0"/>
              </a:spcBef>
              <a:buFontTx/>
              <a:buNone/>
            </a:pPr>
            <a:r>
              <a:rPr lang="nl-NL" altLang="nl-NL" sz="2000" dirty="0"/>
              <a:t>In de landelijke raad zitten 48 gekozen raadsleden, 1 per regio &amp; 3 voor het waterwerk. Daarnaast heeft elke regio een plaatsvervangend lid.  </a:t>
            </a:r>
          </a:p>
          <a:p>
            <a:pPr marL="0" indent="0">
              <a:lnSpc>
                <a:spcPct val="114000"/>
              </a:lnSpc>
              <a:spcBef>
                <a:spcPct val="0"/>
              </a:spcBef>
              <a:buFontTx/>
              <a:buNone/>
            </a:pPr>
            <a:endParaRPr lang="nl-NL" altLang="nl-NL" sz="2000" dirty="0"/>
          </a:p>
          <a:p>
            <a:pPr marL="0" indent="0">
              <a:lnSpc>
                <a:spcPct val="114000"/>
              </a:lnSpc>
              <a:spcBef>
                <a:spcPct val="0"/>
              </a:spcBef>
              <a:buFontTx/>
              <a:buNone/>
            </a:pPr>
            <a:r>
              <a:rPr lang="nl-NL" altLang="nl-NL" sz="2000" dirty="0"/>
              <a:t>De raadsleden vertegenwoordigen de leden uit de regio en kunnen zo invloed op het beleid van Scouting Nederland uitoefenen.  </a:t>
            </a:r>
          </a:p>
          <a:p>
            <a:pPr marL="0" indent="0">
              <a:lnSpc>
                <a:spcPct val="114000"/>
              </a:lnSpc>
              <a:spcBef>
                <a:spcPct val="0"/>
              </a:spcBef>
              <a:buFontTx/>
              <a:buNone/>
            </a:pPr>
            <a:endParaRPr lang="nl-NL" altLang="nl-NL" sz="2000" dirty="0"/>
          </a:p>
          <a:p>
            <a:pPr marL="0" indent="0">
              <a:lnSpc>
                <a:spcPct val="114000"/>
              </a:lnSpc>
              <a:spcBef>
                <a:spcPct val="0"/>
              </a:spcBef>
              <a:buFontTx/>
              <a:buNone/>
            </a:pPr>
            <a:r>
              <a:rPr lang="nl-NL" altLang="nl-NL" sz="2000" dirty="0"/>
              <a:t>Met deze presentatie geven we een toelichting van wat er besproken gaat worden.</a:t>
            </a:r>
          </a:p>
          <a:p>
            <a:pPr marL="0" indent="0" eaLnBrk="1" hangingPunct="1">
              <a:buFontTx/>
              <a:buNone/>
            </a:pPr>
            <a:endParaRPr lang="nl-NL" altLang="nl-N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0B94C88A-7B2A-405E-9696-20F2525AE5CD}"/>
              </a:ext>
            </a:extLst>
          </p:cNvPr>
          <p:cNvSpPr>
            <a:spLocks noGrp="1" noChangeArrowheads="1"/>
          </p:cNvSpPr>
          <p:nvPr>
            <p:ph type="title"/>
          </p:nvPr>
        </p:nvSpPr>
        <p:spPr/>
        <p:txBody>
          <a:bodyPr/>
          <a:lstStyle/>
          <a:p>
            <a:r>
              <a:rPr lang="nl-NL" altLang="nl-NL" dirty="0"/>
              <a:t>Inleiding - 2</a:t>
            </a:r>
          </a:p>
        </p:txBody>
      </p:sp>
      <p:sp>
        <p:nvSpPr>
          <p:cNvPr id="7171" name="Tijdelijke aanduiding voor inhoud 2">
            <a:extLst>
              <a:ext uri="{FF2B5EF4-FFF2-40B4-BE49-F238E27FC236}">
                <a16:creationId xmlns:a16="http://schemas.microsoft.com/office/drawing/2014/main" id="{BE913020-EE79-4F6F-8870-8D3A9177E31C}"/>
              </a:ext>
            </a:extLst>
          </p:cNvPr>
          <p:cNvSpPr>
            <a:spLocks noGrp="1" noChangeArrowheads="1"/>
          </p:cNvSpPr>
          <p:nvPr>
            <p:ph idx="1"/>
          </p:nvPr>
        </p:nvSpPr>
        <p:spPr>
          <a:xfrm>
            <a:off x="457200" y="1358900"/>
            <a:ext cx="8229600" cy="4525963"/>
          </a:xfrm>
        </p:spPr>
        <p:txBody>
          <a:bodyPr/>
          <a:lstStyle/>
          <a:p>
            <a:pPr marL="0" indent="0">
              <a:buFontTx/>
              <a:buNone/>
            </a:pPr>
            <a:r>
              <a:rPr lang="nl-NL" altLang="nl-NL" sz="2000" dirty="0">
                <a:solidFill>
                  <a:srgbClr val="000000"/>
                </a:solidFill>
              </a:rPr>
              <a:t>Aan het meningsvormend deel kunnen alle (</a:t>
            </a:r>
            <a:r>
              <a:rPr lang="nl-NL" altLang="nl-NL" sz="2000" dirty="0" err="1">
                <a:solidFill>
                  <a:srgbClr val="000000"/>
                </a:solidFill>
              </a:rPr>
              <a:t>plv</a:t>
            </a:r>
            <a:r>
              <a:rPr lang="nl-NL" altLang="nl-NL" sz="2000" dirty="0">
                <a:solidFill>
                  <a:srgbClr val="000000"/>
                </a:solidFill>
              </a:rPr>
              <a:t>) raadsleden en andere belangstellenden uit regio’s en landelijke teams deelnemen. Hierbij worden nadrukkelijk jongeren uit de regio uitgenodigd deel te nemen. </a:t>
            </a:r>
          </a:p>
          <a:p>
            <a:pPr marL="0" indent="0">
              <a:buFontTx/>
              <a:buNone/>
            </a:pPr>
            <a:endParaRPr lang="nl-NL" altLang="nl-NL" sz="2000" dirty="0">
              <a:solidFill>
                <a:srgbClr val="000000"/>
              </a:solidFill>
            </a:endParaRPr>
          </a:p>
          <a:p>
            <a:pPr marL="0" indent="0">
              <a:buFontTx/>
              <a:buNone/>
            </a:pPr>
            <a:r>
              <a:rPr lang="nl-NL" altLang="nl-NL" sz="2000" dirty="0">
                <a:solidFill>
                  <a:srgbClr val="000000"/>
                </a:solidFill>
              </a:rPr>
              <a:t>Aan het besluitvormend deel kan per regio 1 afgevaardigde raadslid deelnemen. Voor andere belangstellenden wordt het mogelijk gemaakt de vergadering via een live stream te volgen.</a:t>
            </a:r>
          </a:p>
          <a:p>
            <a:pPr marL="0" indent="0">
              <a:buFontTx/>
              <a:buNone/>
            </a:pPr>
            <a:endParaRPr lang="nl-NL" altLang="nl-NL" sz="2000" dirty="0">
              <a:cs typeface="Times New Roman" panose="02020603050405020304" pitchFamily="18" charset="0"/>
            </a:endParaRPr>
          </a:p>
          <a:p>
            <a:pPr marL="0" indent="0">
              <a:buFontTx/>
              <a:buNone/>
            </a:pPr>
            <a:endParaRPr lang="nl-NL" altLang="nl-NL" sz="2000" dirty="0">
              <a:solidFill>
                <a:srgbClr val="000000"/>
              </a:solidFill>
            </a:endParaRPr>
          </a:p>
          <a:p>
            <a:pPr marL="0" indent="0">
              <a:buFontTx/>
              <a:buNone/>
            </a:pPr>
            <a:endParaRPr lang="nl-NL" altLang="nl-NL"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8957312-6312-4298-A08A-F031A8162B3E}"/>
              </a:ext>
            </a:extLst>
          </p:cNvPr>
          <p:cNvSpPr>
            <a:spLocks noGrp="1" noChangeArrowheads="1"/>
          </p:cNvSpPr>
          <p:nvPr>
            <p:ph type="title"/>
          </p:nvPr>
        </p:nvSpPr>
        <p:spPr>
          <a:xfrm>
            <a:off x="457200" y="190500"/>
            <a:ext cx="8229600" cy="1143000"/>
          </a:xfrm>
        </p:spPr>
        <p:txBody>
          <a:bodyPr/>
          <a:lstStyle/>
          <a:p>
            <a:pPr eaLnBrk="1" hangingPunct="1"/>
            <a:r>
              <a:rPr lang="en-US" altLang="nl-NL"/>
              <a:t>Agenda van de landelijke raad van 12 juni 2020</a:t>
            </a:r>
            <a:endParaRPr lang="nl-NL" altLang="nl-NL"/>
          </a:p>
        </p:txBody>
      </p:sp>
      <p:sp>
        <p:nvSpPr>
          <p:cNvPr id="8195" name="Rectangle 3">
            <a:extLst>
              <a:ext uri="{FF2B5EF4-FFF2-40B4-BE49-F238E27FC236}">
                <a16:creationId xmlns:a16="http://schemas.microsoft.com/office/drawing/2014/main" id="{62075F40-AAED-4818-9D8C-71CB6EF8C61C}"/>
              </a:ext>
            </a:extLst>
          </p:cNvPr>
          <p:cNvSpPr>
            <a:spLocks noGrp="1" noChangeArrowheads="1"/>
          </p:cNvSpPr>
          <p:nvPr>
            <p:ph type="body" idx="1"/>
          </p:nvPr>
        </p:nvSpPr>
        <p:spPr>
          <a:xfrm>
            <a:off x="457200" y="1333500"/>
            <a:ext cx="8516938" cy="4835525"/>
          </a:xfrm>
        </p:spPr>
        <p:txBody>
          <a:bodyPr/>
          <a:lstStyle/>
          <a:p>
            <a:pPr marL="0" indent="0">
              <a:lnSpc>
                <a:spcPct val="114000"/>
              </a:lnSpc>
              <a:spcBef>
                <a:spcPct val="0"/>
              </a:spcBef>
              <a:buFontTx/>
              <a:buNone/>
            </a:pPr>
            <a:r>
              <a:rPr lang="nl-NL" altLang="nl-NL" sz="2000" dirty="0"/>
              <a:t>Hieronder een samenvatting van de belangrijkste agendapunten:</a:t>
            </a:r>
          </a:p>
          <a:p>
            <a:pPr marL="0" indent="0">
              <a:lnSpc>
                <a:spcPct val="114000"/>
              </a:lnSpc>
              <a:spcBef>
                <a:spcPct val="0"/>
              </a:spcBef>
              <a:buFontTx/>
              <a:buNone/>
            </a:pPr>
            <a:r>
              <a:rPr lang="nl-NL" altLang="nl-NL" sz="2000" dirty="0"/>
              <a:t>1.   Meningsvormend deel</a:t>
            </a:r>
          </a:p>
          <a:p>
            <a:pPr marL="0" indent="0">
              <a:lnSpc>
                <a:spcPct val="114000"/>
              </a:lnSpc>
              <a:spcBef>
                <a:spcPct val="0"/>
              </a:spcBef>
              <a:buFontTx/>
              <a:buNone/>
            </a:pPr>
            <a:r>
              <a:rPr lang="nl-NL" altLang="nl-NL" sz="2000" dirty="0">
                <a:solidFill>
                  <a:srgbClr val="000000"/>
                </a:solidFill>
              </a:rPr>
              <a:t>2.   Besluitvormend deel</a:t>
            </a:r>
          </a:p>
          <a:p>
            <a:pPr marL="0" indent="0">
              <a:lnSpc>
                <a:spcPct val="114000"/>
              </a:lnSpc>
              <a:spcBef>
                <a:spcPct val="0"/>
              </a:spcBef>
              <a:buFontTx/>
              <a:buNone/>
            </a:pPr>
            <a:r>
              <a:rPr lang="nl-NL" altLang="nl-NL" sz="2000" dirty="0">
                <a:solidFill>
                  <a:srgbClr val="000000"/>
                </a:solidFill>
              </a:rPr>
              <a:t>      - Stand van zaken n.a.v. Coronavirus</a:t>
            </a:r>
            <a:br>
              <a:rPr lang="nl-NL" altLang="nl-NL" sz="2000" dirty="0">
                <a:solidFill>
                  <a:srgbClr val="000000"/>
                </a:solidFill>
              </a:rPr>
            </a:br>
            <a:r>
              <a:rPr lang="nl-NL" altLang="nl-NL" sz="2000" dirty="0">
                <a:solidFill>
                  <a:srgbClr val="000000"/>
                </a:solidFill>
              </a:rPr>
              <a:t>      - Relatie regio’s en regionale admiraliteiten</a:t>
            </a:r>
          </a:p>
          <a:p>
            <a:pPr marL="0" indent="0">
              <a:lnSpc>
                <a:spcPct val="114000"/>
              </a:lnSpc>
              <a:spcBef>
                <a:spcPct val="0"/>
              </a:spcBef>
              <a:buFontTx/>
              <a:buNone/>
            </a:pPr>
            <a:r>
              <a:rPr lang="nl-NL" altLang="nl-NL" sz="2000" dirty="0">
                <a:solidFill>
                  <a:srgbClr val="000000"/>
                </a:solidFill>
              </a:rPr>
              <a:t>      - Stand van zaken Scoutinglandgoed Zeewolde</a:t>
            </a:r>
          </a:p>
          <a:p>
            <a:pPr marL="0" indent="0">
              <a:lnSpc>
                <a:spcPct val="114000"/>
              </a:lnSpc>
              <a:spcBef>
                <a:spcPct val="0"/>
              </a:spcBef>
              <a:buFontTx/>
              <a:buNone/>
            </a:pPr>
            <a:r>
              <a:rPr lang="nl-NL" altLang="nl-NL" sz="2000" dirty="0">
                <a:solidFill>
                  <a:srgbClr val="000000"/>
                </a:solidFill>
              </a:rPr>
              <a:t>      - Ontwikkelingen vastgoed Scouting Nederland</a:t>
            </a:r>
          </a:p>
          <a:p>
            <a:pPr marL="0" indent="0">
              <a:lnSpc>
                <a:spcPct val="114000"/>
              </a:lnSpc>
              <a:spcBef>
                <a:spcPct val="0"/>
              </a:spcBef>
              <a:buFontTx/>
              <a:buNone/>
            </a:pPr>
            <a:r>
              <a:rPr lang="nl-NL" altLang="nl-NL" sz="2000" dirty="0">
                <a:solidFill>
                  <a:srgbClr val="000000"/>
                </a:solidFill>
              </a:rPr>
              <a:t>      - Notitie Wijzigingen statuten en HR n.a.v. invoering WBTR</a:t>
            </a:r>
            <a:br>
              <a:rPr lang="nl-NL" altLang="nl-NL" sz="2000" dirty="0">
                <a:solidFill>
                  <a:srgbClr val="000000"/>
                </a:solidFill>
              </a:rPr>
            </a:br>
            <a:r>
              <a:rPr lang="nl-NL" altLang="nl-NL" sz="2000" dirty="0">
                <a:solidFill>
                  <a:srgbClr val="000000"/>
                </a:solidFill>
              </a:rPr>
              <a:t>      - Activiteitenplan Scouting Nederland 2021</a:t>
            </a:r>
            <a:br>
              <a:rPr lang="nl-NL" altLang="nl-NL" sz="2000" dirty="0">
                <a:solidFill>
                  <a:srgbClr val="000000"/>
                </a:solidFill>
              </a:rPr>
            </a:br>
            <a:r>
              <a:rPr lang="nl-NL" altLang="nl-NL" sz="2000" dirty="0">
                <a:solidFill>
                  <a:srgbClr val="000000"/>
                </a:solidFill>
              </a:rPr>
              <a:t>      - Financiën en beheer 2022</a:t>
            </a:r>
          </a:p>
          <a:p>
            <a:pPr marL="0" indent="0">
              <a:lnSpc>
                <a:spcPct val="114000"/>
              </a:lnSpc>
              <a:spcBef>
                <a:spcPct val="0"/>
              </a:spcBef>
              <a:buFontTx/>
              <a:buNone/>
            </a:pPr>
            <a:endParaRPr lang="nl-NL" altLang="nl-NL" sz="2000" dirty="0">
              <a:solidFill>
                <a:srgbClr val="000000"/>
              </a:solidFill>
            </a:endParaRPr>
          </a:p>
          <a:p>
            <a:pPr marL="0" indent="0">
              <a:lnSpc>
                <a:spcPct val="114000"/>
              </a:lnSpc>
              <a:spcBef>
                <a:spcPct val="0"/>
              </a:spcBef>
              <a:buFontTx/>
              <a:buNone/>
            </a:pPr>
            <a:r>
              <a:rPr lang="nl-NL" altLang="nl-NL" sz="2000" dirty="0"/>
              <a:t>De volledige stukken zijn te vinden op de </a:t>
            </a:r>
            <a:r>
              <a:rPr lang="nl-NL" altLang="nl-NL" sz="2000" dirty="0">
                <a:hlinkClick r:id="rId3"/>
              </a:rPr>
              <a:t>website van Scouting Nederland</a:t>
            </a:r>
            <a:r>
              <a:rPr lang="nl-NL" altLang="nl-NL" sz="2000" dirty="0"/>
              <a:t>.</a:t>
            </a:r>
          </a:p>
          <a:p>
            <a:pPr marL="0" indent="0" eaLnBrk="1" hangingPunct="1">
              <a:buFontTx/>
              <a:buNone/>
            </a:pPr>
            <a:endParaRPr lang="nl-NL" altLang="nl-N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a:extLst>
              <a:ext uri="{FF2B5EF4-FFF2-40B4-BE49-F238E27FC236}">
                <a16:creationId xmlns:a16="http://schemas.microsoft.com/office/drawing/2014/main" id="{28F37C6D-693C-43E8-857E-23734010D914}"/>
              </a:ext>
            </a:extLst>
          </p:cNvPr>
          <p:cNvSpPr>
            <a:spLocks noGrp="1" noChangeArrowheads="1"/>
          </p:cNvSpPr>
          <p:nvPr>
            <p:ph type="title"/>
          </p:nvPr>
        </p:nvSpPr>
        <p:spPr>
          <a:xfrm>
            <a:off x="457200" y="200025"/>
            <a:ext cx="8229600" cy="1143000"/>
          </a:xfrm>
        </p:spPr>
        <p:txBody>
          <a:bodyPr/>
          <a:lstStyle/>
          <a:p>
            <a:r>
              <a:rPr lang="nl-NL" altLang="nl-NL" dirty="0"/>
              <a:t>Meningsvormend deel: Kamperen en bivakkeren</a:t>
            </a:r>
            <a:endParaRPr lang="nl-NL" altLang="nl-NL" i="1" dirty="0"/>
          </a:p>
        </p:txBody>
      </p:sp>
      <p:sp>
        <p:nvSpPr>
          <p:cNvPr id="11267" name="Tijdelijke aanduiding voor inhoud 2">
            <a:extLst>
              <a:ext uri="{FF2B5EF4-FFF2-40B4-BE49-F238E27FC236}">
                <a16:creationId xmlns:a16="http://schemas.microsoft.com/office/drawing/2014/main" id="{6A2FA9F5-FEED-4D34-9F13-EE2A06C2F230}"/>
              </a:ext>
            </a:extLst>
          </p:cNvPr>
          <p:cNvSpPr>
            <a:spLocks noGrp="1" noChangeArrowheads="1"/>
          </p:cNvSpPr>
          <p:nvPr>
            <p:ph idx="1"/>
          </p:nvPr>
        </p:nvSpPr>
        <p:spPr>
          <a:xfrm>
            <a:off x="457200" y="1343025"/>
            <a:ext cx="8229600" cy="4525963"/>
          </a:xfrm>
        </p:spPr>
        <p:txBody>
          <a:bodyPr/>
          <a:lstStyle/>
          <a:p>
            <a:pPr marL="0" indent="0">
              <a:buNone/>
              <a:defRPr/>
            </a:pPr>
            <a:r>
              <a:rPr lang="nl-NL" sz="2000" dirty="0">
                <a:solidFill>
                  <a:srgbClr val="000000"/>
                </a:solidFill>
              </a:rPr>
              <a:t>Het landelijk bestuur nodigt o.a. alle leden van de landelijke raad, voorzitters van landelijke teams, jongeren en andere belangstellenden uit de regio’s uit om een bijdrage aan de discussie te leveren over de visie op kamperen en bivakkeren in de regio</a:t>
            </a:r>
          </a:p>
          <a:p>
            <a:pPr marL="0" indent="0">
              <a:buNone/>
              <a:defRPr/>
            </a:pPr>
            <a:endParaRPr lang="nl-NL" sz="2000" dirty="0">
              <a:solidFill>
                <a:srgbClr val="000000"/>
              </a:solidFill>
            </a:endParaRPr>
          </a:p>
          <a:p>
            <a:pPr marL="0" indent="0">
              <a:buNone/>
              <a:defRPr/>
            </a:pPr>
            <a:r>
              <a:rPr lang="nl-NL" sz="2000" dirty="0">
                <a:solidFill>
                  <a:srgbClr val="000000"/>
                </a:solidFill>
              </a:rPr>
              <a:t>Mede aan de hand van deze input zal een voorstel voor een nieuw kampeerbeleid voor de vereniging aan de landelijke raad van 11 juni voorgelegd worden. </a:t>
            </a:r>
            <a:endParaRPr lang="nl-NL" sz="2000" dirty="0">
              <a:solidFill>
                <a:srgbClr val="000000"/>
              </a:solidFill>
              <a:latin typeface="Segoe UI" panose="020B0502040204020203" pitchFamily="34" charset="0"/>
            </a:endParaRPr>
          </a:p>
          <a:p>
            <a:pPr>
              <a:defRPr/>
            </a:pPr>
            <a:endParaRPr lang="nl-NL" sz="2400" dirty="0">
              <a:solidFill>
                <a:srgbClr val="000000"/>
              </a:solidFill>
              <a:latin typeface="Segoe UI" panose="020B0502040204020203" pitchFamily="34" charset="0"/>
            </a:endParaRPr>
          </a:p>
          <a:p>
            <a:pPr marL="0" indent="0">
              <a:lnSpc>
                <a:spcPct val="114000"/>
              </a:lnSpc>
              <a:spcBef>
                <a:spcPct val="0"/>
              </a:spcBef>
              <a:buFontTx/>
              <a:buNone/>
              <a:defRPr/>
            </a:pPr>
            <a:endParaRPr lang="nl-NL" altLang="nl-NL" sz="1800" b="1" dirty="0">
              <a:ea typeface="Times New Roman" panose="02020603050405020304" pitchFamily="18"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a:extLst>
              <a:ext uri="{FF2B5EF4-FFF2-40B4-BE49-F238E27FC236}">
                <a16:creationId xmlns:a16="http://schemas.microsoft.com/office/drawing/2014/main" id="{7B5D9C4C-A217-4549-935B-367F7B006ED8}"/>
              </a:ext>
            </a:extLst>
          </p:cNvPr>
          <p:cNvSpPr>
            <a:spLocks noGrp="1" noChangeArrowheads="1"/>
          </p:cNvSpPr>
          <p:nvPr>
            <p:ph type="title"/>
          </p:nvPr>
        </p:nvSpPr>
        <p:spPr/>
        <p:txBody>
          <a:bodyPr/>
          <a:lstStyle/>
          <a:p>
            <a:r>
              <a:rPr lang="nl-NL" altLang="nl-NL"/>
              <a:t>Stand van zaken n.a.v. Coronavirus</a:t>
            </a:r>
          </a:p>
        </p:txBody>
      </p:sp>
      <p:sp>
        <p:nvSpPr>
          <p:cNvPr id="11267" name="Tijdelijke aanduiding voor inhoud 2">
            <a:extLst>
              <a:ext uri="{FF2B5EF4-FFF2-40B4-BE49-F238E27FC236}">
                <a16:creationId xmlns:a16="http://schemas.microsoft.com/office/drawing/2014/main" id="{FFFC5BFE-DBA6-4AEB-AEBD-AAC2188AC837}"/>
              </a:ext>
            </a:extLst>
          </p:cNvPr>
          <p:cNvSpPr>
            <a:spLocks noGrp="1" noChangeArrowheads="1"/>
          </p:cNvSpPr>
          <p:nvPr>
            <p:ph idx="1"/>
          </p:nvPr>
        </p:nvSpPr>
        <p:spPr>
          <a:xfrm>
            <a:off x="457200" y="1314148"/>
            <a:ext cx="8340725" cy="4954588"/>
          </a:xfrm>
        </p:spPr>
        <p:txBody>
          <a:bodyPr/>
          <a:lstStyle/>
          <a:p>
            <a:pPr marL="0" indent="0">
              <a:lnSpc>
                <a:spcPct val="114000"/>
              </a:lnSpc>
              <a:spcBef>
                <a:spcPct val="0"/>
              </a:spcBef>
              <a:buFontTx/>
              <a:buNone/>
            </a:pPr>
            <a:r>
              <a:rPr lang="nl-NL" altLang="nl-NL" sz="2000" dirty="0">
                <a:solidFill>
                  <a:srgbClr val="000000"/>
                </a:solidFill>
              </a:rPr>
              <a:t>Het bestuur zal de landelijke raad tijdens de vergadering informeren over de laatste stand van zaken. Aangezien de situatie continu veranderd is hierover vooraf geen informatie in de agendastukken beschikbaar. </a:t>
            </a:r>
          </a:p>
          <a:p>
            <a:pPr marL="0" indent="0">
              <a:lnSpc>
                <a:spcPct val="114000"/>
              </a:lnSpc>
              <a:spcBef>
                <a:spcPct val="0"/>
              </a:spcBef>
              <a:buFontTx/>
              <a:buNone/>
            </a:pPr>
            <a:endParaRPr lang="nl-NL" altLang="nl-NL" sz="2000" dirty="0">
              <a:solidFill>
                <a:srgbClr val="000000"/>
              </a:solidFill>
            </a:endParaRPr>
          </a:p>
          <a:p>
            <a:pPr marL="0" indent="0">
              <a:lnSpc>
                <a:spcPct val="114000"/>
              </a:lnSpc>
              <a:spcBef>
                <a:spcPct val="0"/>
              </a:spcBef>
              <a:buFontTx/>
              <a:buNone/>
            </a:pPr>
            <a:r>
              <a:rPr lang="nl-NL" altLang="nl-NL" sz="2000" dirty="0">
                <a:solidFill>
                  <a:srgbClr val="000000"/>
                </a:solidFill>
              </a:rPr>
              <a:t>De actuele stand van zaken en de gevolgen daarvan voor Scouting zijn te volgen op </a:t>
            </a:r>
            <a:r>
              <a:rPr lang="nl-NL" altLang="nl-NL" sz="2000" dirty="0">
                <a:solidFill>
                  <a:srgbClr val="000000"/>
                </a:solidFill>
                <a:hlinkClick r:id="rId2"/>
              </a:rPr>
              <a:t>www.scouting.nl/coronavirus</a:t>
            </a:r>
            <a:endParaRPr lang="nl-NL" altLang="nl-NL" sz="2000" dirty="0">
              <a:solidFill>
                <a:srgbClr val="000000"/>
              </a:solidFill>
            </a:endParaRPr>
          </a:p>
          <a:p>
            <a:pPr marL="0" indent="0">
              <a:lnSpc>
                <a:spcPct val="114000"/>
              </a:lnSpc>
              <a:spcBef>
                <a:spcPct val="0"/>
              </a:spcBef>
              <a:buFontTx/>
              <a:buNone/>
            </a:pPr>
            <a:endParaRPr lang="nl-NL" altLang="nl-NL" sz="2400" dirty="0">
              <a:solidFill>
                <a:srgbClr val="000000"/>
              </a:solidFill>
            </a:endParaRPr>
          </a:p>
          <a:p>
            <a:pPr marL="0" indent="0">
              <a:lnSpc>
                <a:spcPct val="114000"/>
              </a:lnSpc>
              <a:spcBef>
                <a:spcPct val="0"/>
              </a:spcBef>
              <a:buFontTx/>
              <a:buNone/>
            </a:pPr>
            <a:endParaRPr lang="nl-NL" alt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E48F0F-ACE9-45A8-B224-EDB5F3E48A5E}"/>
              </a:ext>
            </a:extLst>
          </p:cNvPr>
          <p:cNvSpPr>
            <a:spLocks noGrp="1"/>
          </p:cNvSpPr>
          <p:nvPr>
            <p:ph type="title"/>
          </p:nvPr>
        </p:nvSpPr>
        <p:spPr/>
        <p:txBody>
          <a:bodyPr/>
          <a:lstStyle/>
          <a:p>
            <a:r>
              <a:rPr lang="nl-NL" dirty="0"/>
              <a:t>Relatie regio’s en regionale </a:t>
            </a:r>
            <a:r>
              <a:rPr lang="nl-NL" dirty="0" err="1"/>
              <a:t>admiralteiten</a:t>
            </a:r>
            <a:endParaRPr lang="nl-NL" dirty="0"/>
          </a:p>
        </p:txBody>
      </p:sp>
      <p:sp>
        <p:nvSpPr>
          <p:cNvPr id="3" name="Tijdelijke aanduiding voor inhoud 2">
            <a:extLst>
              <a:ext uri="{FF2B5EF4-FFF2-40B4-BE49-F238E27FC236}">
                <a16:creationId xmlns:a16="http://schemas.microsoft.com/office/drawing/2014/main" id="{F332DC64-7162-41DA-AAAE-4899B763C8C7}"/>
              </a:ext>
            </a:extLst>
          </p:cNvPr>
          <p:cNvSpPr>
            <a:spLocks noGrp="1"/>
          </p:cNvSpPr>
          <p:nvPr>
            <p:ph idx="1"/>
          </p:nvPr>
        </p:nvSpPr>
        <p:spPr>
          <a:xfrm>
            <a:off x="457200" y="1334696"/>
            <a:ext cx="8229600" cy="4525963"/>
          </a:xfrm>
        </p:spPr>
        <p:txBody>
          <a:bodyPr/>
          <a:lstStyle/>
          <a:p>
            <a:pPr marL="0" indent="0">
              <a:buNone/>
            </a:pPr>
            <a:r>
              <a:rPr lang="nl-NL" sz="2000" dirty="0"/>
              <a:t>Het landelijk bestuur vraagt de landelijke raad in te stemmen met de beschreven taken en verantwoordelijkheden van een regionale admiraliteit en de twee mogelijke organisatievormen:</a:t>
            </a:r>
          </a:p>
          <a:p>
            <a:pPr marL="0" indent="0">
              <a:buNone/>
            </a:pPr>
            <a:endParaRPr lang="nl-NL" sz="2000" dirty="0"/>
          </a:p>
          <a:p>
            <a:pPr marL="457200" indent="-457200">
              <a:buAutoNum type="arabicPeriod"/>
            </a:pPr>
            <a:r>
              <a:rPr lang="nl-NL" sz="2000" dirty="0"/>
              <a:t>Daar waar alle waterscoutinggroepen in een regionale admiraliteit onderdeel zijn van dezelfde regio is de regionale admiraliteit een organisatieonderdeel binnen de regio.</a:t>
            </a:r>
          </a:p>
          <a:p>
            <a:pPr marL="457200" indent="-457200">
              <a:buAutoNum type="arabicPeriod"/>
            </a:pPr>
            <a:r>
              <a:rPr lang="nl-NL" sz="2000" dirty="0"/>
              <a:t>Daar waar de waterscoutinggroepen binnen een regionale admiraliteit uit verschillende regio’s komen, vormen de samenwerkende regio’s een interregionale admiraliteit met een aparte rechtspersoon. </a:t>
            </a:r>
          </a:p>
        </p:txBody>
      </p:sp>
    </p:spTree>
    <p:extLst>
      <p:ext uri="{BB962C8B-B14F-4D97-AF65-F5344CB8AC3E}">
        <p14:creationId xmlns:p14="http://schemas.microsoft.com/office/powerpoint/2010/main" val="2310454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p:txBody>
          <a:bodyPr/>
          <a:lstStyle/>
          <a:p>
            <a:r>
              <a:rPr lang="nl-NL" altLang="nl-NL"/>
              <a:t>Stand van zaken Scoutinglandgoed Zeewolde</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r>
              <a:rPr lang="nl-NL" altLang="nl-NL" sz="2000" dirty="0">
                <a:solidFill>
                  <a:srgbClr val="000000"/>
                </a:solidFill>
              </a:rPr>
              <a:t>Het bestuur zal de landelijke raad tijdens de vergadering informeren over de laatste stand van zaken over de ontwikkelingen t.a.v. het Scoutinglandgoed, waaronder de ontwikkeling van de steiger en de afronding van de bouw van het Avonturenhuis. </a:t>
            </a:r>
          </a:p>
          <a:p>
            <a:pPr marL="0" indent="0">
              <a:lnSpc>
                <a:spcPct val="114000"/>
              </a:lnSpc>
              <a:spcBef>
                <a:spcPct val="0"/>
              </a:spcBef>
              <a:buFontTx/>
              <a:buNone/>
            </a:pPr>
            <a:endParaRPr lang="nl-NL" altLang="nl-NL" sz="2000" dirty="0">
              <a:solidFill>
                <a:srgbClr val="000000"/>
              </a:solidFill>
            </a:endParaRPr>
          </a:p>
          <a:p>
            <a:pPr marL="0" indent="0">
              <a:lnSpc>
                <a:spcPct val="114000"/>
              </a:lnSpc>
              <a:spcBef>
                <a:spcPct val="0"/>
              </a:spcBef>
              <a:buFontTx/>
              <a:buNone/>
            </a:pPr>
            <a:r>
              <a:rPr lang="nl-NL" altLang="nl-NL" sz="2000" dirty="0">
                <a:solidFill>
                  <a:srgbClr val="000000"/>
                </a:solidFill>
              </a:rPr>
              <a:t>Op de website zijn de periodieke voortgangsrapportages over het Scoutinglandgoed in te zien via: </a:t>
            </a:r>
            <a:r>
              <a:rPr lang="nl-NL" altLang="nl-NL" sz="2000" dirty="0">
                <a:hlinkClick r:id="rId2"/>
              </a:rPr>
              <a:t>https://www.scouting.nl/downloads/ondersteuning/bestuurlijke-zaken/landelijke-raad/voortgangsrapportages-scoutinglandgoed-zeewolde</a:t>
            </a:r>
            <a:endParaRPr lang="nl-NL" altLang="nl-NL"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8ED0AE-7352-4279-BBFD-4ED967FD991A}"/>
              </a:ext>
            </a:extLst>
          </p:cNvPr>
          <p:cNvSpPr>
            <a:spLocks noGrp="1"/>
          </p:cNvSpPr>
          <p:nvPr>
            <p:ph type="title"/>
          </p:nvPr>
        </p:nvSpPr>
        <p:spPr/>
        <p:txBody>
          <a:bodyPr/>
          <a:lstStyle/>
          <a:p>
            <a:r>
              <a:rPr lang="nl-NL" dirty="0"/>
              <a:t>Ontwikkelingen vastgoed Scouting Nederland</a:t>
            </a:r>
          </a:p>
        </p:txBody>
      </p:sp>
      <p:sp>
        <p:nvSpPr>
          <p:cNvPr id="3" name="Tijdelijke aanduiding voor inhoud 2">
            <a:extLst>
              <a:ext uri="{FF2B5EF4-FFF2-40B4-BE49-F238E27FC236}">
                <a16:creationId xmlns:a16="http://schemas.microsoft.com/office/drawing/2014/main" id="{551178CA-1817-4C93-9E70-C170F21AD3B1}"/>
              </a:ext>
            </a:extLst>
          </p:cNvPr>
          <p:cNvSpPr>
            <a:spLocks noGrp="1"/>
          </p:cNvSpPr>
          <p:nvPr>
            <p:ph idx="1"/>
          </p:nvPr>
        </p:nvSpPr>
        <p:spPr>
          <a:xfrm>
            <a:off x="457200" y="1303874"/>
            <a:ext cx="8229600" cy="4525963"/>
          </a:xfrm>
        </p:spPr>
        <p:txBody>
          <a:bodyPr/>
          <a:lstStyle/>
          <a:p>
            <a:pPr marL="0" indent="0">
              <a:buNone/>
            </a:pPr>
            <a:r>
              <a:rPr lang="nl-NL" sz="2000" dirty="0"/>
              <a:t>Het landelijk bestuur wil de landelijke raad graag informeren over:</a:t>
            </a:r>
          </a:p>
          <a:p>
            <a:pPr marL="457200" indent="-457200">
              <a:buAutoNum type="arabicPeriod"/>
            </a:pPr>
            <a:r>
              <a:rPr lang="nl-NL" sz="2000" dirty="0"/>
              <a:t>Het voornemen om in Nederweert een nieuw Scoutingkampeerterrein te ontwikkelen onder de naam </a:t>
            </a:r>
            <a:r>
              <a:rPr lang="nl-NL" sz="2000" dirty="0" err="1"/>
              <a:t>Scoutcentrum</a:t>
            </a:r>
            <a:r>
              <a:rPr lang="nl-NL" sz="2000" dirty="0"/>
              <a:t> De Viersprong;</a:t>
            </a:r>
          </a:p>
          <a:p>
            <a:pPr marL="457200" indent="-457200">
              <a:buAutoNum type="arabicPeriod"/>
            </a:pPr>
            <a:r>
              <a:rPr lang="nl-NL" sz="2000" dirty="0"/>
              <a:t>Het voornemen om het Blauwe Vogelhuis op Buitenzorg met nieuwbouw te vervangen. Een definitief voorstel hierover wordt aan de landelijke raad van 11 juni 2022 voorgelegd.</a:t>
            </a:r>
          </a:p>
          <a:p>
            <a:pPr marL="457200" indent="-457200">
              <a:buAutoNum type="arabicPeriod"/>
            </a:pPr>
            <a:r>
              <a:rPr lang="nl-NL" sz="2000" dirty="0"/>
              <a:t>Het voornemen om het landelijk servicecentrum in Leusden te verkopen en de bouw van een nieuw landelijk servicecentrum op het Scoutinglandgoed Zeewolde voor te bereiden. Een definitief voorstel hierover wordt aan de landelijke raad van 11 juni 2022 voorgelegd (of eerder als dat nodig mocht zijn).</a:t>
            </a:r>
          </a:p>
        </p:txBody>
      </p:sp>
    </p:spTree>
    <p:extLst>
      <p:ext uri="{BB962C8B-B14F-4D97-AF65-F5344CB8AC3E}">
        <p14:creationId xmlns:p14="http://schemas.microsoft.com/office/powerpoint/2010/main" val="1300705594"/>
      </p:ext>
    </p:extLst>
  </p:cSld>
  <p:clrMapOvr>
    <a:masterClrMapping/>
  </p:clrMapOvr>
</p:sld>
</file>

<file path=ppt/theme/theme1.xml><?xml version="1.0" encoding="utf-8"?>
<a:theme xmlns:a="http://schemas.openxmlformats.org/drawingml/2006/main" name="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couting Presentatie" ma:contentTypeID="0x0101003685F9DA29384655854014A7BBC84939001A05429FDB21FB4C91283E719F0D0CBC" ma:contentTypeVersion="9" ma:contentTypeDescription="Een nieuw document maken." ma:contentTypeScope="" ma:versionID="d2ac7fab6e0c94b5f3a4e9f905286fc8">
  <xsd:schema xmlns:xsd="http://www.w3.org/2001/XMLSchema" xmlns:xs="http://www.w3.org/2001/XMLSchema" xmlns:p="http://schemas.microsoft.com/office/2006/metadata/properties" xmlns:ns1="991788ad-2fa7-4679-8027-30c64cf827ed" targetNamespace="http://schemas.microsoft.com/office/2006/metadata/properties" ma:root="true" ma:fieldsID="53fb20e1fdc5434bd14c6c5158413d69" ns1:_="">
    <xsd:import namespace="991788ad-2fa7-4679-8027-30c64cf827ed"/>
    <xsd:element name="properties">
      <xsd:complexType>
        <xsd:sequence>
          <xsd:element name="documentManagement">
            <xsd:complexType>
              <xsd:all>
                <xsd:element ref="ns1:SNYear" minOccurs="0"/>
                <xsd:element ref="ns1:SNTOrganisation_0" minOccurs="0"/>
                <xsd:element ref="ns1:TaxCatchAll" minOccurs="0"/>
                <xsd:element ref="ns1: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1788ad-2fa7-4679-8027-30c64cf827ed" elementFormDefault="qualified">
    <xsd:import namespace="http://schemas.microsoft.com/office/2006/documentManagement/types"/>
    <xsd:import namespace="http://schemas.microsoft.com/office/infopath/2007/PartnerControls"/>
    <xsd:element name="SNYear" ma:index="0" nillable="true" ma:displayName="Jaargang" ma:description="" ma:hidden="true" ma:internalName="SNYear" ma:readOnly="false">
      <xsd:simpleType>
        <xsd:restriction base="dms:Text">
          <xsd:maxLength value="4"/>
        </xsd:restriction>
      </xsd:simpleType>
    </xsd:element>
    <xsd:element name="SNTOrganisation_0" ma:index="1" nillable="true" ma:taxonomy="true" ma:internalName="SNTOrganisation_0" ma:taxonomyFieldName="SNTOrganisation" ma:displayName="Organisatie" ma:readOnly="false" ma:default="1;#Directie|0ae8a1b8-ea40-4e49-bcc1-efca7ae055ff" ma:fieldId="{5142baaa-74e8-40c3-b9f1-cabc2c3451e5}" ma:sspId="de1199a1-cc97-4303-bba3-a9293c04b518" ma:termSetId="a432c1db-7eba-43a4-bdc3-e0d2c5a9ddd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923cef82-0e9d-47dc-9664-74780cf9ec65}" ma:internalName="TaxCatchAll" ma:showField="CatchAllData" ma:web="991788ad-2fa7-4679-8027-30c64cf827ed">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923cef82-0e9d-47dc-9664-74780cf9ec65}" ma:internalName="TaxCatchAllLabel" ma:readOnly="true" ma:showField="CatchAllDataLabel" ma:web="991788ad-2fa7-4679-8027-30c64cf827e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91788ad-2fa7-4679-8027-30c64cf827ed">
      <Value>1</Value>
    </TaxCatchAll>
    <SNYear xmlns="991788ad-2fa7-4679-8027-30c64cf827ed" xsi:nil="true"/>
    <SNTOrganisation_0 xmlns="991788ad-2fa7-4679-8027-30c64cf827ed">
      <Terms xmlns="http://schemas.microsoft.com/office/infopath/2007/PartnerControls">
        <TermInfo xmlns="http://schemas.microsoft.com/office/infopath/2007/PartnerControls">
          <TermName xmlns="http://schemas.microsoft.com/office/infopath/2007/PartnerControls">Directie</TermName>
          <TermId xmlns="http://schemas.microsoft.com/office/infopath/2007/PartnerControls">0ae8a1b8-ea40-4e49-bcc1-efca7ae055ff</TermId>
        </TermInfo>
      </Terms>
    </SNTOrganisation_0>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8046D8-B843-41DF-BD74-D2C4095A91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1788ad-2fa7-4679-8027-30c64cf827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9A6912-AFF3-43CA-ACFD-1040DFDC2AB6}">
  <ds:schemaRefs>
    <ds:schemaRef ds:uri="http://schemas.microsoft.com/office/2006/metadata/properties"/>
    <ds:schemaRef ds:uri="http://schemas.microsoft.com/office/infopath/2007/PartnerControls"/>
    <ds:schemaRef ds:uri="59412ee9-e512-4ab2-a296-43614616e3a2"/>
    <ds:schemaRef ds:uri="c5ebf488-3008-463d-bd4f-914ba18cc15e"/>
    <ds:schemaRef ds:uri="991788ad-2fa7-4679-8027-30c64cf827ed"/>
  </ds:schemaRefs>
</ds:datastoreItem>
</file>

<file path=customXml/itemProps3.xml><?xml version="1.0" encoding="utf-8"?>
<ds:datastoreItem xmlns:ds="http://schemas.openxmlformats.org/officeDocument/2006/customXml" ds:itemID="{26E2A68B-2384-46B3-A772-2CA5D080A6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PPT_Blad2</Template>
  <TotalTime>1539</TotalTime>
  <Words>1004</Words>
  <Application>Microsoft Office PowerPoint</Application>
  <PresentationFormat>Diavoorstelling (4:3)</PresentationFormat>
  <Paragraphs>66</Paragraphs>
  <Slides>13</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Impact</vt:lpstr>
      <vt:lpstr>Segoe UI</vt:lpstr>
      <vt:lpstr>PPT_Blad2</vt:lpstr>
      <vt:lpstr>Landelijke raad 11 december 2021</vt:lpstr>
      <vt:lpstr>Inleiding - 1</vt:lpstr>
      <vt:lpstr>Inleiding - 2</vt:lpstr>
      <vt:lpstr>Agenda van de landelijke raad van 12 juni 2020</vt:lpstr>
      <vt:lpstr>Meningsvormend deel: Kamperen en bivakkeren</vt:lpstr>
      <vt:lpstr>Stand van zaken n.a.v. Coronavirus</vt:lpstr>
      <vt:lpstr>Relatie regio’s en regionale admiralteiten</vt:lpstr>
      <vt:lpstr>Stand van zaken Scoutinglandgoed Zeewolde</vt:lpstr>
      <vt:lpstr>Ontwikkelingen vastgoed Scouting Nederland</vt:lpstr>
      <vt:lpstr>Notitie wijzigingen statuten en HR n.a.v. invoering WBTR</vt:lpstr>
      <vt:lpstr>Activiteitenplan 2022</vt:lpstr>
      <vt:lpstr>Financiën en beheer 2022</vt:lpstr>
      <vt:lpstr>Regiovragen</vt:lpstr>
    </vt:vector>
  </TitlesOfParts>
  <Company>Scouting Nederland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Scouting Nederland</dc:creator>
  <cp:lastModifiedBy>Eric Lepelaar</cp:lastModifiedBy>
  <cp:revision>140</cp:revision>
  <dcterms:created xsi:type="dcterms:W3CDTF">2010-10-11T10:06:31Z</dcterms:created>
  <dcterms:modified xsi:type="dcterms:W3CDTF">2021-11-12T10:45:26Z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0x0101003685F9DA29384655854014A7BBC84939001A05429FDB21FB4C91283E719F0D0CBC</vt:lpwstr>
  </property>
  <property fmtid="{D5CDD505-2E9C-101B-9397-08002B2CF9AE}" pid="3" name="xd_Signature">
    <vt:bool>false</vt:bool>
  </property>
  <property fmtid="{D5CDD505-2E9C-101B-9397-08002B2CF9AE}" pid="4" name="xd_ProgID">
    <vt:lpwstr/>
  </property>
  <property fmtid="{D5CDD505-2E9C-101B-9397-08002B2CF9AE}" pid="5" name="TemplateUrl">
    <vt:lpwstr/>
  </property>
  <property fmtid="{D5CDD505-2E9C-101B-9397-08002B2CF9AE}" pid="6" name="ComplianceAssetId">
    <vt:lpwstr/>
  </property>
  <property fmtid="{D5CDD505-2E9C-101B-9397-08002B2CF9AE}" pid="7" name="_ExtendedDescription">
    <vt:lpwstr/>
  </property>
  <property fmtid="{D5CDD505-2E9C-101B-9397-08002B2CF9AE}" pid="8" name="SNTOrganisation">
    <vt:lpwstr>1;#Directie|0ae8a1b8-ea40-4e49-bcc1-efca7ae055ff</vt:lpwstr>
  </property>
</Properties>
</file>