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8" r:id="rId4"/>
    <p:sldId id="281" r:id="rId5"/>
    <p:sldId id="284" r:id="rId6"/>
    <p:sldId id="285" r:id="rId7"/>
    <p:sldId id="286" r:id="rId8"/>
    <p:sldId id="287" r:id="rId9"/>
    <p:sldId id="293" r:id="rId10"/>
    <p:sldId id="282" r:id="rId11"/>
    <p:sldId id="294" r:id="rId12"/>
    <p:sldId id="283" r:id="rId13"/>
    <p:sldId id="289" r:id="rId14"/>
    <p:sldId id="291" r:id="rId15"/>
    <p:sldId id="292" r:id="rId1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1094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1FA399-A679-4C0D-B4F4-F9882284E947}" type="datetimeFigureOut">
              <a:rPr lang="nl-NL"/>
              <a:pPr>
                <a:defRPr/>
              </a:pPr>
              <a:t>8-2-2017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43E88D-566D-43EE-A3E0-FB1C43BF84C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349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i="1" dirty="0" smtClean="0"/>
              <a:t>... &lt;in te vullen na de presentaties&gt;</a:t>
            </a:r>
          </a:p>
          <a:p>
            <a:r>
              <a:rPr lang="nl-NL" sz="1200" i="1" dirty="0" smtClean="0"/>
              <a:t>...</a:t>
            </a:r>
          </a:p>
          <a:p>
            <a:r>
              <a:rPr lang="nl-NL" sz="1200" i="1" dirty="0" smtClean="0"/>
              <a:t>...</a:t>
            </a:r>
          </a:p>
          <a:p>
            <a:r>
              <a:rPr lang="nl-NL" sz="1200" i="1" dirty="0" smtClean="0"/>
              <a:t>...</a:t>
            </a:r>
          </a:p>
          <a:p>
            <a:pPr>
              <a:buNone/>
            </a:pPr>
            <a:endParaRPr lang="nl-NL" sz="1200" i="1" dirty="0" smtClean="0"/>
          </a:p>
          <a:p>
            <a:pPr>
              <a:buNone/>
            </a:pPr>
            <a:r>
              <a:rPr lang="nl-NL" sz="1200" u="sng" dirty="0" smtClean="0"/>
              <a:t>Vragen:</a:t>
            </a:r>
          </a:p>
          <a:p>
            <a:r>
              <a:rPr lang="nl-NL" sz="1200" dirty="0" smtClean="0"/>
              <a:t>Herken je dit?</a:t>
            </a:r>
          </a:p>
          <a:p>
            <a:r>
              <a:rPr lang="nl-NL" sz="1200" dirty="0" smtClean="0"/>
              <a:t>Ben je het ermee eens?</a:t>
            </a:r>
          </a:p>
          <a:p>
            <a:r>
              <a:rPr lang="nl-NL" sz="1200" dirty="0" smtClean="0"/>
              <a:t>Wat spreekt je aan?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3E88D-566D-43EE-A3E0-FB1C43BF84C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82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out_header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4875"/>
            <a:ext cx="9147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1538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C6099CE-B5ED-456A-A8A5-28143FB27E6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374C9-E2BD-4C88-BAA7-EE989060BB1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84163"/>
            <a:ext cx="2057400" cy="584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84163"/>
            <a:ext cx="6019800" cy="584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8C960-1BF2-416B-8F55-DB51DC7F95C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677FD-D6BE-4877-914B-886C1D4C9DF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E1A02-2177-4CBA-9E36-6E828D1D0CA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77B65-1A3B-4289-83DD-06AD0E9EFC6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ADA93-1FBB-4492-9DE2-E97DB155E77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D3AB0-E428-40D2-B130-5AD1145193F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83F85-EAC5-4CE7-A955-544F6236601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6C99D-EBC1-4631-8125-299EDBB02AA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F6462-4456-44B3-82B6-A13CAA469CC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out_footer_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46800"/>
            <a:ext cx="9147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 descr="Hout_footer_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393700"/>
            <a:ext cx="9147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41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BF1E8EC-050E-4D31-BFCB-7F76B2214E50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nl-NL" dirty="0" err="1" smtClean="0"/>
              <a:t>Landelijke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raad</a:t>
            </a:r>
            <a:r>
              <a:rPr lang="en-US" altLang="nl-NL" dirty="0" smtClean="0"/>
              <a:t/>
            </a:r>
            <a:br>
              <a:rPr lang="en-US" altLang="nl-NL" dirty="0" smtClean="0"/>
            </a:br>
            <a:r>
              <a:rPr lang="en-US" altLang="nl-NL" sz="1600" i="1" dirty="0" smtClean="0">
                <a:latin typeface="+mn-lt"/>
              </a:rPr>
              <a:t>10 </a:t>
            </a:r>
            <a:r>
              <a:rPr lang="en-US" altLang="nl-NL" sz="1600" i="1" dirty="0" err="1" smtClean="0">
                <a:latin typeface="+mn-lt"/>
              </a:rPr>
              <a:t>december</a:t>
            </a:r>
            <a:r>
              <a:rPr lang="en-US" altLang="nl-NL" sz="1600" i="1" dirty="0" smtClean="0">
                <a:latin typeface="+mn-lt"/>
              </a:rPr>
              <a:t> 2016</a:t>
            </a:r>
            <a:endParaRPr lang="nl-NL" altLang="nl-NL" sz="1600" i="1" dirty="0" smtClean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nl-NL" altLang="nl-NL" dirty="0" smtClean="0"/>
              <a:t>Floor Belterman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nl-NL" altLang="nl-NL" dirty="0" smtClean="0"/>
              <a:t>Philip Komen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nl-NL" altLang="nl-NL" dirty="0" smtClean="0"/>
              <a:t>Wouter Zilverberg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20"/>
            <a:ext cx="8229600" cy="1143000"/>
          </a:xfrm>
        </p:spPr>
        <p:txBody>
          <a:bodyPr/>
          <a:lstStyle/>
          <a:p>
            <a:r>
              <a:rPr lang="nl-NL" dirty="0" smtClean="0"/>
              <a:t>Waarom is jongerenparticipatie belangrijk?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i="1" dirty="0" smtClean="0"/>
              <a:t>... </a:t>
            </a:r>
          </a:p>
          <a:p>
            <a:r>
              <a:rPr lang="nl-NL" sz="2400" i="1" dirty="0" smtClean="0"/>
              <a:t>...</a:t>
            </a:r>
          </a:p>
          <a:p>
            <a:r>
              <a:rPr lang="nl-NL" sz="2400" i="1" dirty="0" smtClean="0"/>
              <a:t>...</a:t>
            </a:r>
          </a:p>
          <a:p>
            <a:r>
              <a:rPr lang="nl-NL" sz="2400" i="1" dirty="0" smtClean="0"/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8747"/>
            <a:ext cx="8229600" cy="1143000"/>
          </a:xfrm>
        </p:spPr>
        <p:txBody>
          <a:bodyPr/>
          <a:lstStyle/>
          <a:p>
            <a:r>
              <a:rPr lang="nl-NL" dirty="0"/>
              <a:t>Waarom is jongerenparticipatie belangrijk?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Herken je de samenvatting?</a:t>
            </a:r>
          </a:p>
          <a:p>
            <a:r>
              <a:rPr lang="nl-NL" dirty="0" smtClean="0"/>
              <a:t>Ben je het er mee eens?</a:t>
            </a:r>
          </a:p>
          <a:p>
            <a:r>
              <a:rPr lang="nl-NL" dirty="0" smtClean="0"/>
              <a:t>Wat spreekt je aan?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73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20"/>
            <a:ext cx="8229600" cy="1143000"/>
          </a:xfrm>
        </p:spPr>
        <p:txBody>
          <a:bodyPr/>
          <a:lstStyle/>
          <a:p>
            <a:r>
              <a:rPr lang="nl-NL" dirty="0" smtClean="0"/>
              <a:t>Opdracht 1: Reis in de tijd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4963"/>
          </a:xfrm>
        </p:spPr>
        <p:txBody>
          <a:bodyPr/>
          <a:lstStyle/>
          <a:p>
            <a:pPr marL="0">
              <a:buNone/>
            </a:pPr>
            <a:r>
              <a:rPr lang="nl-NL" sz="2400" dirty="0" smtClean="0"/>
              <a:t>Het is december 2019 en tijdens de landelijke </a:t>
            </a:r>
            <a:r>
              <a:rPr lang="nl-NL" sz="2400" dirty="0"/>
              <a:t>r</a:t>
            </a:r>
            <a:r>
              <a:rPr lang="nl-NL" sz="2400" dirty="0" smtClean="0"/>
              <a:t>aad kijken we terug </a:t>
            </a:r>
            <a:r>
              <a:rPr lang="nl-NL" sz="2400" dirty="0" smtClean="0"/>
              <a:t>op het </a:t>
            </a:r>
            <a:r>
              <a:rPr lang="nl-NL" sz="2400" dirty="0" smtClean="0"/>
              <a:t>onderdeel ‘jongerenparticipatie’. Het is helaas niet gelukt om jongeren meer te betrekken bij de besluitvorming in de vereniging. Maar hoe komt dat, waarom is het niet gelukt?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Schrijf per persoon op post-its de oorzaak waarom het niet gelukt is. </a:t>
            </a:r>
            <a:r>
              <a:rPr lang="nl-NL" sz="2400" dirty="0" smtClean="0"/>
              <a:t>Wees hierin </a:t>
            </a:r>
            <a:r>
              <a:rPr lang="nl-NL" sz="2400" dirty="0" smtClean="0"/>
              <a:t>creatief, niets is te gek.</a:t>
            </a:r>
          </a:p>
          <a:p>
            <a:r>
              <a:rPr lang="nl-NL" sz="2400" dirty="0" smtClean="0"/>
              <a:t>Neem hiervoor 5 minuten de </a:t>
            </a:r>
            <a:r>
              <a:rPr lang="nl-NL" sz="2400" dirty="0" smtClean="0"/>
              <a:t>tijd.</a:t>
            </a:r>
            <a:endParaRPr lang="nl-NL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893"/>
            <a:ext cx="8229600" cy="1143000"/>
          </a:xfrm>
        </p:spPr>
        <p:txBody>
          <a:bodyPr/>
          <a:lstStyle/>
          <a:p>
            <a:r>
              <a:rPr lang="nl-NL" dirty="0" smtClean="0"/>
              <a:t>Opdracht 2: Inzoomen </a:t>
            </a:r>
            <a:r>
              <a:rPr lang="nl-NL" smtClean="0"/>
              <a:t>op oorzaken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4963"/>
          </a:xfrm>
        </p:spPr>
        <p:txBody>
          <a:bodyPr/>
          <a:lstStyle/>
          <a:p>
            <a:pPr marL="0">
              <a:buNone/>
            </a:pPr>
            <a:r>
              <a:rPr lang="nl-NL" sz="2400" dirty="0" smtClean="0"/>
              <a:t>We hebben nu veel verschillende oorzaken voor ons liggen waarom jongerenparticipatie niet van de grond gekomen is. </a:t>
            </a:r>
          </a:p>
          <a:p>
            <a:endParaRPr lang="nl-NL" sz="2400" dirty="0" smtClean="0"/>
          </a:p>
          <a:p>
            <a:r>
              <a:rPr lang="nl-NL" sz="2400" dirty="0" smtClean="0"/>
              <a:t>Bespreek per tafel de oorzaken, plak ze op het grote vel en probeer ze meteen te clusteren.</a:t>
            </a:r>
          </a:p>
          <a:p>
            <a:r>
              <a:rPr lang="nl-NL" sz="2400" dirty="0" smtClean="0"/>
              <a:t>Bepaal wat de belangrijkste </a:t>
            </a:r>
            <a:r>
              <a:rPr lang="nl-NL" sz="2400" dirty="0" smtClean="0"/>
              <a:t>oorzaak/oorzaken </a:t>
            </a:r>
            <a:r>
              <a:rPr lang="nl-NL" sz="2400" dirty="0" smtClean="0"/>
              <a:t>zijn geweest voor het mislukken van jongerenparticipatie.</a:t>
            </a:r>
          </a:p>
          <a:p>
            <a:r>
              <a:rPr lang="nl-NL" sz="2400" dirty="0" smtClean="0"/>
              <a:t>Neem hiervoor 15 minuten de tijd.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893"/>
            <a:ext cx="8229600" cy="1143000"/>
          </a:xfrm>
        </p:spPr>
        <p:txBody>
          <a:bodyPr/>
          <a:lstStyle/>
          <a:p>
            <a:r>
              <a:rPr lang="nl-NL" dirty="0" smtClean="0"/>
              <a:t>Opdracht 3: Terug naar het nu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4963"/>
          </a:xfrm>
        </p:spPr>
        <p:txBody>
          <a:bodyPr/>
          <a:lstStyle/>
          <a:p>
            <a:pPr marL="0">
              <a:buNone/>
            </a:pPr>
            <a:r>
              <a:rPr lang="nl-NL" sz="2400" dirty="0" smtClean="0"/>
              <a:t>Het is weer december 2016. Op tafel liggen de belangrijkste oorzaken waarom ‘jongerenparticipatie’ niet van de grond zou kunnen komen.</a:t>
            </a:r>
          </a:p>
          <a:p>
            <a:pPr>
              <a:buNone/>
            </a:pPr>
            <a:endParaRPr lang="nl-NL" sz="2400" dirty="0" smtClean="0"/>
          </a:p>
          <a:p>
            <a:r>
              <a:rPr lang="nl-NL" sz="2400" dirty="0" smtClean="0"/>
              <a:t>Schrijf per persoon op post-its wat JIJ zou kunnen doen om ervoor te zorgen dat dit niet gaat gebeuren.</a:t>
            </a:r>
          </a:p>
          <a:p>
            <a:r>
              <a:rPr lang="nl-NL" sz="2400" dirty="0" smtClean="0"/>
              <a:t>Bespreek dit per </a:t>
            </a:r>
            <a:r>
              <a:rPr lang="nl-NL" sz="2400" dirty="0" smtClean="0"/>
              <a:t>tafel.</a:t>
            </a:r>
            <a:endParaRPr lang="nl-NL" sz="2400" dirty="0" smtClean="0"/>
          </a:p>
          <a:p>
            <a:r>
              <a:rPr lang="nl-NL" sz="2400" dirty="0" smtClean="0"/>
              <a:t>Neem hiervoor 10 minuten de </a:t>
            </a:r>
            <a:r>
              <a:rPr lang="nl-NL" sz="2400" dirty="0" smtClean="0"/>
              <a:t>tijd.</a:t>
            </a:r>
            <a:endParaRPr lang="nl-NL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893"/>
            <a:ext cx="8229600" cy="1143000"/>
          </a:xfrm>
        </p:spPr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4963"/>
          </a:xfrm>
        </p:spPr>
        <p:txBody>
          <a:bodyPr/>
          <a:lstStyle/>
          <a:p>
            <a:pPr marL="0" algn="ctr">
              <a:buNone/>
            </a:pPr>
            <a:endParaRPr lang="nl-NL" sz="2400" dirty="0" smtClean="0"/>
          </a:p>
          <a:p>
            <a:pPr marL="0" algn="ctr">
              <a:buNone/>
            </a:pPr>
            <a:endParaRPr lang="nl-NL" sz="2400" dirty="0" smtClean="0"/>
          </a:p>
          <a:p>
            <a:pPr marL="0" algn="ctr">
              <a:buNone/>
            </a:pPr>
            <a:endParaRPr lang="nl-NL" sz="2400" dirty="0" smtClean="0"/>
          </a:p>
          <a:p>
            <a:pPr marL="0" algn="ctr">
              <a:buNone/>
            </a:pPr>
            <a:endParaRPr lang="nl-NL" sz="2400" dirty="0" smtClean="0"/>
          </a:p>
          <a:p>
            <a:pPr marL="0" algn="ctr">
              <a:buNone/>
            </a:pPr>
            <a:r>
              <a:rPr lang="nl-NL" sz="2400" dirty="0" smtClean="0"/>
              <a:t>Welke actie neem jij mee naar huis?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895"/>
            <a:ext cx="8229600" cy="1143000"/>
          </a:xfrm>
        </p:spPr>
        <p:txBody>
          <a:bodyPr/>
          <a:lstStyle/>
          <a:p>
            <a:r>
              <a:rPr lang="nl-NL" dirty="0" smtClean="0"/>
              <a:t>Programma meningsvormend deel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is jongerenparticipatie belangrijk?</a:t>
            </a:r>
          </a:p>
          <a:p>
            <a:endParaRPr lang="nl-NL" dirty="0" smtClean="0"/>
          </a:p>
          <a:p>
            <a:r>
              <a:rPr lang="nl-NL" dirty="0" smtClean="0"/>
              <a:t>Jongerenparticipatie in de praktijk</a:t>
            </a:r>
          </a:p>
          <a:p>
            <a:endParaRPr lang="nl-NL" dirty="0" smtClean="0"/>
          </a:p>
          <a:p>
            <a:r>
              <a:rPr lang="nl-NL" dirty="0" smtClean="0"/>
              <a:t>Zelf aan de slag met jongerenparticipatie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93"/>
            <a:ext cx="8229600" cy="1143000"/>
          </a:xfrm>
        </p:spPr>
        <p:txBody>
          <a:bodyPr/>
          <a:lstStyle/>
          <a:p>
            <a:r>
              <a:rPr lang="nl-NL" dirty="0" smtClean="0"/>
              <a:t>Waarom is jongerenparticipatie belangrijk?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333795" y="3080616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Praten over de dingen die je aangaan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9922" y="4588952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Drempel-verlagend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31759" y="1254621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Waardering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59472" y="4755853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Uitdagende ideeën realiseren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6522" y="1263218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Doorbreken oude patronen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49849" y="2923308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Spiegel voorhouden / kloppen de ideeën?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67835" y="3187569"/>
            <a:ext cx="2365699" cy="129958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Verbindingen leggen en onderhouden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34299" y="1642455"/>
            <a:ext cx="2216727" cy="12746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Draagvlak creëren</a:t>
            </a:r>
            <a:endParaRPr lang="nl-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23"/>
            <a:ext cx="8229600" cy="1143000"/>
          </a:xfrm>
        </p:spPr>
        <p:txBody>
          <a:bodyPr/>
          <a:lstStyle/>
          <a:p>
            <a:r>
              <a:rPr lang="nl-NL" dirty="0" smtClean="0"/>
              <a:t>Jongerenparticipatie in de praktijk</a:t>
            </a:r>
            <a:endParaRPr lang="nl-NL" dirty="0"/>
          </a:p>
        </p:txBody>
      </p:sp>
      <p:pic>
        <p:nvPicPr>
          <p:cNvPr id="26627" name="Picture 3" descr="C:\Users\Philip\Desktop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36" y="1639022"/>
            <a:ext cx="18764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8" name="Picture 4" descr="C:\Users\Philip\Desktop\static1.squarespace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075" y="3341565"/>
            <a:ext cx="2286000" cy="255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9" name="Picture 5" descr="C:\Users\Philip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712" y="354714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0" name="Picture 6" descr="C:\Users\Philip\Desktop\ScoutingTarcisiusEdelogostaandkle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109" y="1644732"/>
            <a:ext cx="1535569" cy="259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40"/>
            <a:ext cx="8229600" cy="1143000"/>
          </a:xfrm>
        </p:spPr>
        <p:txBody>
          <a:bodyPr/>
          <a:lstStyle/>
          <a:p>
            <a:r>
              <a:rPr lang="nl-NL" dirty="0" smtClean="0"/>
              <a:t>Scouts &amp; Gidsen Vlaanderen: Jo </a:t>
            </a:r>
            <a:r>
              <a:rPr lang="nl-NL" dirty="0" err="1" smtClean="0"/>
              <a:t>Deman</a:t>
            </a:r>
            <a:endParaRPr lang="nl-NL" dirty="0"/>
          </a:p>
        </p:txBody>
      </p:sp>
      <p:pic>
        <p:nvPicPr>
          <p:cNvPr id="27650" name="Picture 2" descr="C:\Users\Philip\Desktop\Jo de Man.jpg"/>
          <p:cNvPicPr>
            <a:picLocks noChangeAspect="1" noChangeArrowheads="1"/>
          </p:cNvPicPr>
          <p:nvPr/>
        </p:nvPicPr>
        <p:blipFill rotWithShape="1">
          <a:blip r:embed="rId2" cstate="print"/>
          <a:srcRect t="-34" r="20944"/>
          <a:stretch/>
        </p:blipFill>
        <p:spPr bwMode="auto">
          <a:xfrm>
            <a:off x="688120" y="1762813"/>
            <a:ext cx="4110123" cy="380623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Users\Philip\Desktop\ind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768" y="2451492"/>
            <a:ext cx="187642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20"/>
            <a:ext cx="8229600" cy="1143000"/>
          </a:xfrm>
        </p:spPr>
        <p:txBody>
          <a:bodyPr/>
          <a:lstStyle/>
          <a:p>
            <a:r>
              <a:rPr lang="nl-NL" dirty="0" smtClean="0"/>
              <a:t>Nationale Jeugdraad: Peter van Doorn</a:t>
            </a:r>
            <a:endParaRPr lang="nl-NL" dirty="0"/>
          </a:p>
        </p:txBody>
      </p:sp>
      <p:pic>
        <p:nvPicPr>
          <p:cNvPr id="6" name="Picture 4" descr="C:\Users\Philip\Desktop\static1.squarespace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151" y="2334779"/>
            <a:ext cx="2286000" cy="255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 descr="C:\Users\Philip\Desktop\Peter van Do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36725"/>
            <a:ext cx="3750396" cy="375039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893"/>
            <a:ext cx="8229600" cy="1143000"/>
          </a:xfrm>
        </p:spPr>
        <p:txBody>
          <a:bodyPr/>
          <a:lstStyle/>
          <a:p>
            <a:r>
              <a:rPr lang="nl-NL" dirty="0" smtClean="0"/>
              <a:t>Scouting </a:t>
            </a:r>
            <a:r>
              <a:rPr lang="nl-NL" dirty="0" err="1" smtClean="0"/>
              <a:t>Tarcisius</a:t>
            </a:r>
            <a:r>
              <a:rPr lang="nl-NL" dirty="0" smtClean="0"/>
              <a:t>: </a:t>
            </a:r>
            <a:r>
              <a:rPr lang="nl-NL" dirty="0" err="1" smtClean="0"/>
              <a:t>Arwen</a:t>
            </a:r>
            <a:r>
              <a:rPr lang="nl-NL" dirty="0" smtClean="0"/>
              <a:t> van der Leeuw</a:t>
            </a:r>
            <a:endParaRPr lang="nl-NL" dirty="0"/>
          </a:p>
        </p:txBody>
      </p:sp>
      <p:pic>
        <p:nvPicPr>
          <p:cNvPr id="6" name="Picture 6" descr="C:\Users\Philip\Desktop\ScoutingTarcisiusEdelogostaandkle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321" y="2244331"/>
            <a:ext cx="1660236" cy="2802087"/>
          </a:xfrm>
          <a:prstGeom prst="rect">
            <a:avLst/>
          </a:prstGeom>
          <a:noFill/>
        </p:spPr>
      </p:pic>
      <p:pic>
        <p:nvPicPr>
          <p:cNvPr id="29698" name="Picture 2" descr="C:\Users\Philip\Desktop\Arwen van der Lee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36725"/>
            <a:ext cx="3594595" cy="360336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20"/>
            <a:ext cx="8229600" cy="1143000"/>
          </a:xfrm>
        </p:spPr>
        <p:txBody>
          <a:bodyPr/>
          <a:lstStyle/>
          <a:p>
            <a:r>
              <a:rPr lang="nl-NL" dirty="0" err="1" smtClean="0"/>
              <a:t>Roverway</a:t>
            </a:r>
            <a:r>
              <a:rPr lang="nl-NL" dirty="0" smtClean="0"/>
              <a:t> 2018: Joost van Daele</a:t>
            </a:r>
            <a:endParaRPr lang="nl-NL" dirty="0"/>
          </a:p>
        </p:txBody>
      </p:sp>
      <p:pic>
        <p:nvPicPr>
          <p:cNvPr id="6" name="Picture 5" descr="C:\Users\Philip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669" y="2295865"/>
            <a:ext cx="2421020" cy="242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 descr="C:\Users\Philip\Desktop\JoostvanDaele3.JPG"/>
          <p:cNvPicPr>
            <a:picLocks noChangeAspect="1" noChangeArrowheads="1"/>
          </p:cNvPicPr>
          <p:nvPr/>
        </p:nvPicPr>
        <p:blipFill>
          <a:blip r:embed="rId3" cstate="print"/>
          <a:srcRect t="9718" r="131" b="22018"/>
          <a:stretch>
            <a:fillRect/>
          </a:stretch>
        </p:blipFill>
        <p:spPr bwMode="auto">
          <a:xfrm>
            <a:off x="611188" y="1736726"/>
            <a:ext cx="3904251" cy="355830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400" y="1944118"/>
            <a:ext cx="3786191" cy="3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9976"/>
      </p:ext>
    </p:extLst>
  </p:cSld>
  <p:clrMapOvr>
    <a:masterClrMapping/>
  </p:clrMapOvr>
</p:sld>
</file>

<file path=ppt/theme/theme1.xml><?xml version="1.0" encoding="utf-8"?>
<a:theme xmlns:a="http://schemas.openxmlformats.org/drawingml/2006/main" name="PPT_Blad2">
  <a:themeElements>
    <a:clrScheme name="PPT_Bla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Blad2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Bla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la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Bla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PPT_Blad2</Template>
  <TotalTime>774</TotalTime>
  <Words>368</Words>
  <Application>Microsoft Office PowerPoint</Application>
  <PresentationFormat>Diavoorstelling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PPT_Blad2</vt:lpstr>
      <vt:lpstr>Landelijke raad 10 december 2016</vt:lpstr>
      <vt:lpstr>Programma meningsvormend deel</vt:lpstr>
      <vt:lpstr>Waarom is jongerenparticipatie belangrijk?</vt:lpstr>
      <vt:lpstr>Jongerenparticipatie in de praktijk</vt:lpstr>
      <vt:lpstr>Scouts &amp; Gidsen Vlaanderen: Jo Deman</vt:lpstr>
      <vt:lpstr>Nationale Jeugdraad: Peter van Doorn</vt:lpstr>
      <vt:lpstr>Scouting Tarcisius: Arwen van der Leeuw</vt:lpstr>
      <vt:lpstr>Roverway 2018: Joost van Daele</vt:lpstr>
      <vt:lpstr>PowerPoint-presentatie</vt:lpstr>
      <vt:lpstr>Waarom is jongerenparticipatie belangrijk?</vt:lpstr>
      <vt:lpstr>Waarom is jongerenparticipatie belangrijk?</vt:lpstr>
      <vt:lpstr>Opdracht 1: Reis in de tijd</vt:lpstr>
      <vt:lpstr>Opdracht 2: Inzoomen op oorzaken</vt:lpstr>
      <vt:lpstr>Opdracht 3: Terug naar het nu</vt:lpstr>
      <vt:lpstr>Tot slot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Scouting Nederland</dc:creator>
  <cp:lastModifiedBy>Garder, Lisette van</cp:lastModifiedBy>
  <cp:revision>81</cp:revision>
  <dcterms:created xsi:type="dcterms:W3CDTF">2010-10-11T10:06:31Z</dcterms:created>
  <dcterms:modified xsi:type="dcterms:W3CDTF">2017-02-08T10:23:48Z</dcterms:modified>
</cp:coreProperties>
</file>