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57" r:id="rId5"/>
    <p:sldId id="259" r:id="rId6"/>
    <p:sldId id="267" r:id="rId7"/>
    <p:sldId id="260" r:id="rId8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5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58" y="96"/>
      </p:cViewPr>
      <p:guideLst>
        <p:guide orient="horz" pos="527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43668"/>
            <a:ext cx="12203113" cy="20732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530477"/>
            <a:ext cx="9144000" cy="749829"/>
          </a:xfrm>
        </p:spPr>
        <p:txBody>
          <a:bodyPr anchor="b">
            <a:normAutofit/>
          </a:bodyPr>
          <a:lstStyle>
            <a:lvl1pPr algn="l">
              <a:defRPr sz="4000">
                <a:latin typeface="Impact" panose="020B080603090205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280306"/>
            <a:ext cx="9144000" cy="741361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7-12-2017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533" y="2530477"/>
            <a:ext cx="1626859" cy="152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4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7-12-2017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76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7-12-2017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19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" y="365118"/>
            <a:ext cx="12192086" cy="6394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7-12-2017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2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7-12-2017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8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7-12-2017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39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7-12-2017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6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7-12-2017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4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7-12-2017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5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0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7-12-2017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3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7-12-2017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1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32609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84DF-3D93-4688-84FB-12C754A53BB2}" type="datetimeFigureOut">
              <a:rPr lang="nl-NL" smtClean="0"/>
              <a:t>7-12-2017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151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05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mailto:Leonie.schuur@scouting.n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uting.n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26067" y="2928410"/>
            <a:ext cx="9144000" cy="74982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Girls</a:t>
            </a:r>
            <a:r>
              <a:rPr lang="nl-NL" dirty="0" smtClean="0"/>
              <a:t>, Girls, </a:t>
            </a:r>
            <a:r>
              <a:rPr lang="nl-NL" dirty="0" smtClean="0"/>
              <a:t>Girls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26771" y="4809945"/>
            <a:ext cx="9144000" cy="1378130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FF"/>
                </a:solidFill>
              </a:rPr>
              <a:t>Project Meiden in Scouting</a:t>
            </a:r>
          </a:p>
          <a:p>
            <a:r>
              <a:rPr lang="nl-NL" b="1" dirty="0" smtClean="0">
                <a:solidFill>
                  <a:srgbClr val="FF00FF"/>
                </a:solidFill>
              </a:rPr>
              <a:t>UPS/WAGGGS </a:t>
            </a:r>
            <a:r>
              <a:rPr lang="mr-IN" b="1" dirty="0" smtClean="0">
                <a:solidFill>
                  <a:srgbClr val="FF00FF"/>
                </a:solidFill>
              </a:rPr>
              <a:t>–</a:t>
            </a:r>
            <a:r>
              <a:rPr lang="nl-NL" b="1" dirty="0" smtClean="0">
                <a:solidFill>
                  <a:srgbClr val="FF00FF"/>
                </a:solidFill>
              </a:rPr>
              <a:t> Scouting Nederland</a:t>
            </a:r>
          </a:p>
          <a:p>
            <a:endParaRPr lang="nl-NL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UPS/WAGGGS &amp; Scouting Nederland </a:t>
            </a:r>
            <a:endParaRPr lang="nl-NL" dirty="0"/>
          </a:p>
        </p:txBody>
      </p:sp>
      <p:pic>
        <p:nvPicPr>
          <p:cNvPr id="4" name="Afbeelding 3" descr="21686325_10155706371244253_6630464284410161181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6334">
            <a:off x="1242760" y="1364949"/>
            <a:ext cx="4510313" cy="3382734"/>
          </a:xfrm>
          <a:prstGeom prst="rect">
            <a:avLst/>
          </a:prstGeom>
          <a:ln w="190500" cap="sq">
            <a:solidFill>
              <a:srgbClr val="FF66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Afbeelding 5" descr="18485977_10155306531479253_8560497354209492242_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86" y="4266037"/>
            <a:ext cx="3335412" cy="2223608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Afbeelding 6" descr="18034252_10155213569064253_6840717050546391291_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992">
            <a:off x="7334521" y="4047336"/>
            <a:ext cx="3057512" cy="2289949"/>
          </a:xfrm>
          <a:prstGeom prst="rect">
            <a:avLst/>
          </a:prstGeom>
          <a:ln w="190500" cap="sq">
            <a:solidFill>
              <a:srgbClr val="FF99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Afbeelding 7" descr="13178912_10154131444254253_6156585081918356240_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356">
            <a:off x="5526025" y="1427358"/>
            <a:ext cx="3399168" cy="2545835"/>
          </a:xfrm>
          <a:prstGeom prst="rect">
            <a:avLst/>
          </a:prstGeom>
          <a:ln w="190500" cap="sq">
            <a:solidFill>
              <a:srgbClr val="FF00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4647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WAGGGS Projectinfo</a:t>
            </a:r>
            <a:endParaRPr lang="nl-NL" dirty="0"/>
          </a:p>
        </p:txBody>
      </p:sp>
      <p:pic>
        <p:nvPicPr>
          <p:cNvPr id="4" name="Afbeelding 3" descr="diversity_and_Inclusion-01.width-8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70" y="1000997"/>
            <a:ext cx="6802436" cy="577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260">
            <a:off x="5834173" y="1066408"/>
            <a:ext cx="4289293" cy="2859528"/>
          </a:xfrm>
          <a:prstGeom prst="rect">
            <a:avLst/>
          </a:prstGeom>
          <a:ln w="190500" cap="sq">
            <a:solidFill>
              <a:srgbClr val="FF00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20.000 meisjes gezocht!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00461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 descr="Loesje-0-Wie-initiatief-zaait-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4"/>
          <a:stretch/>
        </p:blipFill>
        <p:spPr>
          <a:xfrm>
            <a:off x="1100352" y="1205124"/>
            <a:ext cx="2123552" cy="2262069"/>
          </a:xfrm>
          <a:prstGeom prst="rect">
            <a:avLst/>
          </a:prstGeom>
        </p:spPr>
      </p:pic>
      <p:pic>
        <p:nvPicPr>
          <p:cNvPr id="5" name="Afbeelding 4" descr="thumbnail_Meisjes in Scouting PZC 20-6-1992 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" t="-931" r="462" b="76994"/>
          <a:stretch/>
        </p:blipFill>
        <p:spPr>
          <a:xfrm rot="1401297">
            <a:off x="3021748" y="3691763"/>
            <a:ext cx="8493167" cy="226511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429">
            <a:off x="719129" y="3731993"/>
            <a:ext cx="3684493" cy="2456328"/>
          </a:xfrm>
          <a:prstGeom prst="rect">
            <a:avLst/>
          </a:prstGeom>
          <a:ln w="190500" cap="sq">
            <a:solidFill>
              <a:srgbClr val="FF66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437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 de campagne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" t="6024" r="4923" b="20756"/>
          <a:stretch/>
        </p:blipFill>
        <p:spPr>
          <a:xfrm>
            <a:off x="3045041" y="1211040"/>
            <a:ext cx="5299970" cy="5393946"/>
          </a:xfrm>
          <a:prstGeom prst="rect">
            <a:avLst/>
          </a:prstGeom>
        </p:spPr>
      </p:pic>
      <p:pic>
        <p:nvPicPr>
          <p:cNvPr id="3" name="Afbeelding 2" descr="21728098_10154838759188053_686659690079261757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8265556" y="3840082"/>
            <a:ext cx="2446737" cy="2446737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Afbeelding 4" descr="18922048_10154568677158053_2997541787071142406_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0404">
            <a:off x="1352544" y="1774551"/>
            <a:ext cx="2411293" cy="2411293"/>
          </a:xfrm>
          <a:prstGeom prst="rect">
            <a:avLst/>
          </a:prstGeom>
          <a:ln w="190500" cap="sq">
            <a:solidFill>
              <a:srgbClr val="FF00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156">
            <a:off x="8182421" y="1649297"/>
            <a:ext cx="3343260" cy="2228840"/>
          </a:xfrm>
          <a:prstGeom prst="rect">
            <a:avLst/>
          </a:prstGeom>
          <a:ln w="190500" cap="sq">
            <a:solidFill>
              <a:srgbClr val="FF99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462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 go go </a:t>
            </a:r>
            <a:r>
              <a:rPr lang="nl-NL" dirty="0" err="1" smtClean="0"/>
              <a:t>Leonie</a:t>
            </a:r>
            <a:r>
              <a:rPr lang="nl-NL" dirty="0" smtClean="0"/>
              <a:t>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dirty="0" err="1" smtClean="0"/>
              <a:t>Leonie</a:t>
            </a:r>
            <a:r>
              <a:rPr lang="nl-NL" dirty="0" smtClean="0"/>
              <a:t> Schuur</a:t>
            </a:r>
          </a:p>
          <a:p>
            <a:pPr marL="0" indent="0">
              <a:buNone/>
            </a:pPr>
            <a:r>
              <a:rPr lang="nl-NL" dirty="0" smtClean="0"/>
              <a:t>Projectleider ‘Meiden in Scouting’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hlinkClick r:id="rId2"/>
              </a:rPr>
              <a:t>Leonie.schuur@scouting.nl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T </a:t>
            </a:r>
            <a:r>
              <a:rPr lang="nl-NL" dirty="0" smtClean="0"/>
              <a:t>06-42710446</a:t>
            </a:r>
            <a:endParaRPr lang="nl-NL" dirty="0"/>
          </a:p>
        </p:txBody>
      </p:sp>
      <p:pic>
        <p:nvPicPr>
          <p:cNvPr id="7" name="Afbeelding 6" descr="yVSCpXFk_400x4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7067">
            <a:off x="7194339" y="2169481"/>
            <a:ext cx="3200074" cy="3200074"/>
          </a:xfrm>
          <a:prstGeom prst="rect">
            <a:avLst/>
          </a:prstGeom>
          <a:ln w="190500" cap="sq">
            <a:solidFill>
              <a:srgbClr val="FF00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63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CNVojpKW8AEPGG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25" y="4783512"/>
            <a:ext cx="1923619" cy="8910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Direct aan de slag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1" y="1326091"/>
            <a:ext cx="7366000" cy="4961325"/>
          </a:xfrm>
        </p:spPr>
        <p:txBody>
          <a:bodyPr>
            <a:normAutofit/>
          </a:bodyPr>
          <a:lstStyle/>
          <a:p>
            <a:r>
              <a:rPr lang="nl-NL" dirty="0" smtClean="0"/>
              <a:t>Kleding gericht op meiden </a:t>
            </a:r>
            <a:r>
              <a:rPr lang="nl-NL" dirty="0" smtClean="0"/>
              <a:t>in de </a:t>
            </a:r>
            <a:r>
              <a:rPr lang="nl-NL" dirty="0" err="1" smtClean="0"/>
              <a:t>ScoutShop</a:t>
            </a:r>
            <a:endParaRPr lang="nl-NL" dirty="0" smtClean="0">
              <a:hlinkClick r:id="rId3"/>
            </a:endParaRPr>
          </a:p>
          <a:p>
            <a:r>
              <a:rPr lang="nl-NL" dirty="0" smtClean="0"/>
              <a:t>Kansen </a:t>
            </a:r>
            <a:r>
              <a:rPr lang="nl-NL" dirty="0" smtClean="0"/>
              <a:t>voor de groepen</a:t>
            </a:r>
          </a:p>
          <a:p>
            <a:pPr lvl="1"/>
            <a:r>
              <a:rPr lang="nl-NL" dirty="0" smtClean="0"/>
              <a:t>Tips </a:t>
            </a:r>
            <a:r>
              <a:rPr lang="nl-NL" dirty="0" smtClean="0"/>
              <a:t>voor het leidingteam bij gemende speltakken</a:t>
            </a:r>
          </a:p>
          <a:p>
            <a:pPr lvl="1"/>
            <a:r>
              <a:rPr lang="nl-NL" dirty="0" smtClean="0"/>
              <a:t>Tips voor het verschil in benadering van jongens/meiden</a:t>
            </a:r>
          </a:p>
          <a:p>
            <a:pPr lvl="1"/>
            <a:r>
              <a:rPr lang="nl-NL" dirty="0" smtClean="0"/>
              <a:t>Potentieel via Scouts in Kaart</a:t>
            </a:r>
          </a:p>
          <a:p>
            <a:r>
              <a:rPr lang="nl-NL" dirty="0" smtClean="0"/>
              <a:t>Regioraad</a:t>
            </a:r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335">
            <a:off x="8547097" y="1661267"/>
            <a:ext cx="2752160" cy="4128238"/>
          </a:xfrm>
          <a:prstGeom prst="rect">
            <a:avLst/>
          </a:prstGeom>
          <a:ln w="190500" cap="sq">
            <a:solidFill>
              <a:srgbClr val="FF00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Afbeelding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59" y="4932849"/>
            <a:ext cx="3674138" cy="74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outing Nederland">
  <a:themeElements>
    <a:clrScheme name="Scouting Nederland">
      <a:dk1>
        <a:sysClr val="windowText" lastClr="000000"/>
      </a:dk1>
      <a:lt1>
        <a:sysClr val="window" lastClr="FFFFFF"/>
      </a:lt1>
      <a:dk2>
        <a:srgbClr val="1A368D"/>
      </a:dk2>
      <a:lt2>
        <a:srgbClr val="FFFFFF"/>
      </a:lt2>
      <a:accent1>
        <a:srgbClr val="FF0000"/>
      </a:accent1>
      <a:accent2>
        <a:srgbClr val="1A368D"/>
      </a:accent2>
      <a:accent3>
        <a:srgbClr val="FFFF00"/>
      </a:accent3>
      <a:accent4>
        <a:srgbClr val="31A529"/>
      </a:accent4>
      <a:accent5>
        <a:srgbClr val="FFBF24"/>
      </a:accent5>
      <a:accent6>
        <a:srgbClr val="8C5A86"/>
      </a:accent6>
      <a:hlink>
        <a:srgbClr val="1A368D"/>
      </a:hlink>
      <a:folHlink>
        <a:srgbClr val="8C5A86"/>
      </a:folHlink>
    </a:clrScheme>
    <a:fontScheme name="Scouting Nederland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hout" id="{41FADE65-964F-4FDF-8185-436C21ACA54B}" vid="{B2201A2C-5118-4339-9AC2-0C11716906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hout</Template>
  <TotalTime>1103</TotalTime>
  <Words>73</Words>
  <Application>Microsoft Office PowerPoint</Application>
  <PresentationFormat>Breedbeeld</PresentationFormat>
  <Paragraphs>22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Impact</vt:lpstr>
      <vt:lpstr>Scouting Nederland</vt:lpstr>
      <vt:lpstr>  Girls, Girls, Girls</vt:lpstr>
      <vt:lpstr>UPS/WAGGGS &amp; Scouting Nederland </vt:lpstr>
      <vt:lpstr>WAGGGS Projectinfo</vt:lpstr>
      <vt:lpstr>20.000 meisjes gezocht!</vt:lpstr>
      <vt:lpstr>Plan de campagne </vt:lpstr>
      <vt:lpstr>Go go go Leonie!</vt:lpstr>
      <vt:lpstr>Direct aan de slag</vt:lpstr>
    </vt:vector>
  </TitlesOfParts>
  <Company>Scouting Nederland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Girls on the move</dc:title>
  <dc:creator>Hodes, Marijke</dc:creator>
  <cp:lastModifiedBy>Snelders, Yvonne</cp:lastModifiedBy>
  <cp:revision>24</cp:revision>
  <cp:lastPrinted>2017-11-21T12:06:32Z</cp:lastPrinted>
  <dcterms:created xsi:type="dcterms:W3CDTF">2017-06-09T10:36:41Z</dcterms:created>
  <dcterms:modified xsi:type="dcterms:W3CDTF">2017-12-07T15:59:56Z</dcterms:modified>
</cp:coreProperties>
</file>