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4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10" cy="6394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331" y="2530477"/>
            <a:ext cx="9820102" cy="749829"/>
          </a:xfrm>
        </p:spPr>
        <p:txBody>
          <a:bodyPr/>
          <a:lstStyle/>
          <a:p>
            <a:r>
              <a:rPr lang="nl-NL" dirty="0" smtClean="0"/>
              <a:t>Activiteitenplan Scouting Nederland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8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zijn we hier gekomen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Landelijke </a:t>
            </a:r>
            <a:r>
              <a:rPr lang="nl-NL" dirty="0" smtClean="0"/>
              <a:t>raad </a:t>
            </a:r>
            <a:r>
              <a:rPr lang="nl-NL" dirty="0" smtClean="0"/>
              <a:t>juni 2016:</a:t>
            </a:r>
            <a:br>
              <a:rPr lang="nl-NL" dirty="0" smtClean="0"/>
            </a:br>
            <a:r>
              <a:rPr lang="nl-NL" dirty="0" smtClean="0"/>
              <a:t>Instemming document </a:t>
            </a:r>
            <a:r>
              <a:rPr lang="nl-NL" dirty="0" smtClean="0"/>
              <a:t>‘Van toekomstvisie </a:t>
            </a:r>
            <a:r>
              <a:rPr lang="nl-NL" dirty="0" smtClean="0"/>
              <a:t>naar praktijk’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15 september:</a:t>
            </a:r>
            <a:br>
              <a:rPr lang="nl-NL" dirty="0" smtClean="0"/>
            </a:br>
            <a:r>
              <a:rPr lang="nl-NL" dirty="0" smtClean="0"/>
              <a:t>Consultatiebijeenkomst </a:t>
            </a:r>
            <a:r>
              <a:rPr lang="nl-NL" dirty="0"/>
              <a:t>concept </a:t>
            </a:r>
            <a:r>
              <a:rPr lang="nl-NL" dirty="0" smtClean="0"/>
              <a:t>activiteitenplannen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Landelijke </a:t>
            </a:r>
            <a:r>
              <a:rPr lang="nl-NL" dirty="0" smtClean="0"/>
              <a:t>raad </a:t>
            </a:r>
            <a:r>
              <a:rPr lang="nl-NL" dirty="0" smtClean="0"/>
              <a:t>december 2016:</a:t>
            </a:r>
            <a:br>
              <a:rPr lang="nl-NL" dirty="0" smtClean="0"/>
            </a:br>
            <a:r>
              <a:rPr lang="nl-NL" dirty="0" smtClean="0"/>
              <a:t>Instemming activiteitenplan Scouting Nederland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2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Dit gaan we </a:t>
            </a:r>
            <a:r>
              <a:rPr lang="nl-NL" dirty="0" smtClean="0"/>
              <a:t>in </a:t>
            </a:r>
            <a:r>
              <a:rPr lang="nl-NL" dirty="0" smtClean="0"/>
              <a:t>2017 doen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90" y="1231755"/>
            <a:ext cx="7337108" cy="511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72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Inspiratie en toekomstvisie </a:t>
            </a:r>
            <a:r>
              <a:rPr lang="nl-NL" dirty="0" smtClean="0"/>
              <a:t>en verenigingsondersteuning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6" y="1741115"/>
            <a:ext cx="69056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 t="13853" r="8601" b="65462"/>
          <a:stretch/>
        </p:blipFill>
        <p:spPr bwMode="auto">
          <a:xfrm>
            <a:off x="8248426" y="2440214"/>
            <a:ext cx="3453437" cy="24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52764" y="3419693"/>
            <a:ext cx="524435" cy="53856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&amp;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76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koers blijven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29088" r="7908" b="58346"/>
          <a:stretch/>
        </p:blipFill>
        <p:spPr bwMode="auto">
          <a:xfrm>
            <a:off x="1428188" y="2662518"/>
            <a:ext cx="9350917" cy="187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5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 voorbeeld zijn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962150"/>
            <a:ext cx="8667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25530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la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water" id="{2EB2C2BF-4AC0-481E-8820-09BDEF46A733}" vid="{F18B3E98-8874-46CD-A9C7-0607F182F3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blad</Template>
  <TotalTime>67</TotalTime>
  <Words>32</Words>
  <Application>Microsoft Office PowerPoint</Application>
  <PresentationFormat>Breedbeeld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Impact</vt:lpstr>
      <vt:lpstr>Powerpoint blad</vt:lpstr>
      <vt:lpstr>Activiteitenplan Scouting Nederland 2017</vt:lpstr>
      <vt:lpstr>Zo zijn we hier gekomen</vt:lpstr>
      <vt:lpstr>Dit gaan we in 2017 doen</vt:lpstr>
      <vt:lpstr>Inspiratie en toekomstvisie en verenigingsondersteuning</vt:lpstr>
      <vt:lpstr>Op koers blijven</vt:lpstr>
      <vt:lpstr>Goed voorbeeld zijn</vt:lpstr>
    </vt:vector>
  </TitlesOfParts>
  <Company>DetailResult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Activiteitenplan Scouting Nederland 2017</dc:title>
  <dc:creator>Maurice van der Leeden</dc:creator>
  <cp:lastModifiedBy>Garder, Lisette van</cp:lastModifiedBy>
  <cp:revision>4</cp:revision>
  <dcterms:created xsi:type="dcterms:W3CDTF">2016-12-08T07:45:27Z</dcterms:created>
  <dcterms:modified xsi:type="dcterms:W3CDTF">2017-02-08T10:10:34Z</dcterms:modified>
</cp:coreProperties>
</file>