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6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43668"/>
            <a:ext cx="12203113" cy="20732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530477"/>
            <a:ext cx="9144000" cy="749829"/>
          </a:xfrm>
        </p:spPr>
        <p:txBody>
          <a:bodyPr anchor="b">
            <a:normAutofit/>
          </a:bodyPr>
          <a:lstStyle>
            <a:lvl1pPr algn="l">
              <a:defRPr sz="4000">
                <a:latin typeface="Impact" panose="020B080603090205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280306"/>
            <a:ext cx="9144000" cy="741361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533" y="2530477"/>
            <a:ext cx="1626859" cy="152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4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67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1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4"/>
            <a:ext cx="12192010" cy="63948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2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58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3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6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4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50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3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57642"/>
            <a:ext cx="707090" cy="66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11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3260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084DF-3D93-4688-84FB-12C754A53BB2}" type="datetimeFigureOut">
              <a:rPr lang="nl-NL" smtClean="0"/>
              <a:t>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151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64720-9D41-41ED-BA0B-EC04DD398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05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13164" y="2375361"/>
            <a:ext cx="9144000" cy="749829"/>
          </a:xfrm>
        </p:spPr>
        <p:txBody>
          <a:bodyPr>
            <a:normAutofit/>
          </a:bodyPr>
          <a:lstStyle/>
          <a:p>
            <a:r>
              <a:rPr lang="nl-NL" dirty="0"/>
              <a:t>Jeugdparticipatie regio Rivierenland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Presentatie Landelijke Raad 9 juni 2018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58BCF34-31EE-4E86-B268-A0120F920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758" y="3620744"/>
            <a:ext cx="2710881" cy="275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820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4949E-01FB-4BC2-8FF3-6544221C6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Geef het door!</a:t>
            </a:r>
          </a:p>
        </p:txBody>
      </p:sp>
      <p:pic>
        <p:nvPicPr>
          <p:cNvPr id="1028" name="Picture 4" descr="Afbeeldingsresultaat voor laat je uitdagen">
            <a:extLst>
              <a:ext uri="{FF2B5EF4-FFF2-40B4-BE49-F238E27FC236}">
                <a16:creationId xmlns:a16="http://schemas.microsoft.com/office/drawing/2014/main" id="{5BC3440C-AF56-410F-8539-A0A416544C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41956">
            <a:off x="2904300" y="2612245"/>
            <a:ext cx="6383400" cy="256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E06E6043-0CAF-40E0-85DE-A941CDAC6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903" y="5808998"/>
            <a:ext cx="828511" cy="84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77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A2F811-30FA-4E02-8238-DCB4AE2C8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Regio Rivierenland, wie zijn wij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DD256B-E52B-45D8-A6BC-C01C0E41C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Regio Rivierenland:</a:t>
            </a:r>
          </a:p>
          <a:p>
            <a:r>
              <a:rPr lang="nl-NL" dirty="0"/>
              <a:t>10 Verenigingen</a:t>
            </a:r>
          </a:p>
          <a:p>
            <a:r>
              <a:rPr lang="nl-NL" dirty="0"/>
              <a:t>Jeugdleden 819</a:t>
            </a:r>
          </a:p>
          <a:p>
            <a:r>
              <a:rPr lang="nl-NL" dirty="0"/>
              <a:t>Kaderleden 303</a:t>
            </a:r>
          </a:p>
          <a:p>
            <a:r>
              <a:rPr lang="nl-NL" dirty="0"/>
              <a:t>Totaal 1122 leden</a:t>
            </a:r>
          </a:p>
          <a:p>
            <a:pPr lvl="1"/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C1C924A-A4E5-4000-A73E-AAFAFED878D3}"/>
              </a:ext>
            </a:extLst>
          </p:cNvPr>
          <p:cNvSpPr txBox="1"/>
          <p:nvPr/>
        </p:nvSpPr>
        <p:spPr>
          <a:xfrm>
            <a:off x="7010400" y="1620982"/>
            <a:ext cx="49876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pPr lvl="1"/>
            <a:r>
              <a:rPr lang="nl-NL" dirty="0"/>
              <a:t>Scouting Hagemans, Leerdam</a:t>
            </a:r>
          </a:p>
          <a:p>
            <a:pPr lvl="1"/>
            <a:r>
              <a:rPr lang="nl-NL" dirty="0"/>
              <a:t>Triton Scouting, Culemborg</a:t>
            </a:r>
          </a:p>
          <a:p>
            <a:pPr lvl="1"/>
            <a:r>
              <a:rPr lang="nl-NL" dirty="0"/>
              <a:t>Scouting Sint </a:t>
            </a:r>
            <a:r>
              <a:rPr lang="nl-NL" dirty="0" err="1"/>
              <a:t>Stanislaus</a:t>
            </a:r>
            <a:r>
              <a:rPr lang="nl-NL" dirty="0"/>
              <a:t>, Culemborg</a:t>
            </a:r>
          </a:p>
          <a:p>
            <a:pPr lvl="1"/>
            <a:r>
              <a:rPr lang="nl-NL" dirty="0"/>
              <a:t>Scouting Graaf van Gelre, Geldermalsen</a:t>
            </a:r>
          </a:p>
          <a:p>
            <a:pPr lvl="1"/>
            <a:r>
              <a:rPr lang="nl-NL" dirty="0"/>
              <a:t>Scouting </a:t>
            </a:r>
            <a:r>
              <a:rPr lang="nl-NL" dirty="0" err="1"/>
              <a:t>Saffatin</a:t>
            </a:r>
            <a:r>
              <a:rPr lang="nl-NL" dirty="0"/>
              <a:t>, Maurik</a:t>
            </a:r>
          </a:p>
          <a:p>
            <a:pPr lvl="1"/>
            <a:r>
              <a:rPr lang="nl-NL" dirty="0"/>
              <a:t>Scouting Phoenix, Tiel</a:t>
            </a:r>
          </a:p>
          <a:p>
            <a:pPr lvl="1"/>
            <a:r>
              <a:rPr lang="nl-NL" dirty="0"/>
              <a:t>Scouting Dreumel</a:t>
            </a:r>
          </a:p>
          <a:p>
            <a:pPr lvl="1"/>
            <a:r>
              <a:rPr lang="nl-NL" dirty="0"/>
              <a:t>Scouting Don Bosco, Beneden – Leeuwen</a:t>
            </a:r>
          </a:p>
          <a:p>
            <a:pPr lvl="1"/>
            <a:r>
              <a:rPr lang="nl-NL" dirty="0"/>
              <a:t>Scouting Baron van Brakel, Ommeren</a:t>
            </a:r>
          </a:p>
          <a:p>
            <a:pPr lvl="1"/>
            <a:r>
              <a:rPr lang="nl-NL" dirty="0"/>
              <a:t>Scouting Zetten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62756F1-5F7D-4828-8D36-5E44BDACB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677430"/>
            <a:ext cx="938623" cy="95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35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5B0CC-77CA-4B86-9064-840CC026A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Regio Rivierenland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6ED2FA-4B16-41CC-AE46-28B849CA1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nl-NL" dirty="0"/>
              <a:t>Activiteiten binnen de Regio georganiseerd door de Regio:</a:t>
            </a:r>
          </a:p>
          <a:p>
            <a:pPr marL="457200" lvl="1" indent="0">
              <a:buNone/>
            </a:pPr>
            <a:endParaRPr lang="nl-NL" dirty="0"/>
          </a:p>
          <a:p>
            <a:pPr lvl="1"/>
            <a:r>
              <a:rPr lang="nl-NL" dirty="0"/>
              <a:t>Bever Doe Dag</a:t>
            </a:r>
          </a:p>
          <a:p>
            <a:pPr lvl="1"/>
            <a:r>
              <a:rPr lang="nl-NL" dirty="0"/>
              <a:t>Jungle dag</a:t>
            </a:r>
          </a:p>
          <a:p>
            <a:pPr lvl="1"/>
            <a:r>
              <a:rPr lang="nl-NL" dirty="0" err="1"/>
              <a:t>Zwemdag</a:t>
            </a:r>
            <a:r>
              <a:rPr lang="nl-NL" dirty="0"/>
              <a:t> Welpen,</a:t>
            </a:r>
          </a:p>
          <a:p>
            <a:pPr lvl="1"/>
            <a:r>
              <a:rPr lang="nl-NL" dirty="0" err="1"/>
              <a:t>Haloween</a:t>
            </a:r>
            <a:r>
              <a:rPr lang="nl-NL" dirty="0"/>
              <a:t> Welpen</a:t>
            </a:r>
          </a:p>
          <a:p>
            <a:pPr lvl="1"/>
            <a:r>
              <a:rPr lang="nl-NL" dirty="0"/>
              <a:t>Regio Dag Scouts</a:t>
            </a:r>
          </a:p>
          <a:p>
            <a:pPr lvl="1"/>
            <a:r>
              <a:rPr lang="nl-NL" dirty="0" err="1"/>
              <a:t>Filmmavond</a:t>
            </a:r>
            <a:r>
              <a:rPr lang="nl-NL" dirty="0"/>
              <a:t> Scouts</a:t>
            </a:r>
          </a:p>
          <a:p>
            <a:pPr lvl="1"/>
            <a:r>
              <a:rPr lang="nl-NL" dirty="0" err="1"/>
              <a:t>Nachthike</a:t>
            </a:r>
            <a:r>
              <a:rPr lang="nl-NL" dirty="0"/>
              <a:t>  </a:t>
            </a:r>
            <a:r>
              <a:rPr lang="nl-NL" dirty="0" err="1"/>
              <a:t>Explorers</a:t>
            </a:r>
            <a:endParaRPr lang="nl-NL" dirty="0"/>
          </a:p>
          <a:p>
            <a:pPr lvl="1"/>
            <a:r>
              <a:rPr lang="nl-NL" dirty="0"/>
              <a:t>Wie kent Wie weekend </a:t>
            </a:r>
            <a:r>
              <a:rPr lang="nl-NL" dirty="0" err="1"/>
              <a:t>Explorers</a:t>
            </a:r>
            <a:endParaRPr lang="nl-NL" dirty="0"/>
          </a:p>
          <a:p>
            <a:pPr lvl="1"/>
            <a:endParaRPr lang="nl-NL" dirty="0"/>
          </a:p>
          <a:p>
            <a:pPr lvl="1"/>
            <a:r>
              <a:rPr lang="nl-NL" dirty="0"/>
              <a:t>Allemaal georganiseerd door samengestelde speltakteams!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E197145-A96C-4A61-9644-1892BB7B4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03" y="5808998"/>
            <a:ext cx="828511" cy="84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283ACB-FC7A-4924-859C-B4482E02B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Probleem……. Regio wel of niet behouden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AE54D5-C371-44F7-B8E4-CE2E80D10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Bestuur van de regio loopt leeg</a:t>
            </a:r>
          </a:p>
          <a:p>
            <a:pPr marL="0" indent="0">
              <a:buNone/>
            </a:pPr>
            <a:r>
              <a:rPr lang="nl-NL" dirty="0"/>
              <a:t>Geen opvolging van voorzitter, </a:t>
            </a:r>
          </a:p>
          <a:p>
            <a:pPr marL="0" indent="0">
              <a:buNone/>
            </a:pPr>
            <a:r>
              <a:rPr lang="nl-NL" dirty="0"/>
              <a:t>Te weinig bestuursleden, gevolg te veel taken per bestuurslid, gevolg…….. </a:t>
            </a:r>
          </a:p>
          <a:p>
            <a:pPr marL="0" indent="0">
              <a:buNone/>
            </a:pPr>
            <a:r>
              <a:rPr lang="nl-NL" dirty="0"/>
              <a:t>			</a:t>
            </a:r>
            <a:r>
              <a:rPr lang="nl-NL" b="1" dirty="0"/>
              <a:t>Niet zichtbaar in de regio!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Leden Regioraad, wel doorgaan eigen Regio, geen aanmeldingen.</a:t>
            </a:r>
          </a:p>
          <a:p>
            <a:r>
              <a:rPr lang="nl-NL" dirty="0"/>
              <a:t>Hoge gemiddelde leeftijd huidig bestuur (+ 42)</a:t>
            </a:r>
          </a:p>
          <a:p>
            <a:r>
              <a:rPr lang="nl-NL" dirty="0"/>
              <a:t>Geen verjonging</a:t>
            </a:r>
          </a:p>
          <a:p>
            <a:r>
              <a:rPr lang="nl-NL" dirty="0"/>
              <a:t>Aansluiting met jeugd kwijt </a:t>
            </a:r>
          </a:p>
          <a:p>
            <a:r>
              <a:rPr lang="nl-NL" dirty="0"/>
              <a:t>Geen vrijwilligers aangedragen door verenigingen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DB7255F-C78B-4597-83D4-7806BA03F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03" y="5808998"/>
            <a:ext cx="828511" cy="84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53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4A4D6E-162F-4D7B-89B1-4C4E8B196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Oplossing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DF04B9-AAE0-4631-9A9D-92F0C633E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Presentatie van Jo </a:t>
            </a:r>
            <a:r>
              <a:rPr lang="nl-NL" dirty="0" err="1"/>
              <a:t>Deman</a:t>
            </a:r>
            <a:r>
              <a:rPr lang="nl-NL" dirty="0"/>
              <a:t>, International </a:t>
            </a:r>
            <a:r>
              <a:rPr lang="nl-NL" dirty="0" err="1"/>
              <a:t>Commissioner</a:t>
            </a:r>
            <a:r>
              <a:rPr lang="nl-NL" dirty="0"/>
              <a:t> WOSM gegeven tijdens de landelijke raad, december 2016</a:t>
            </a:r>
          </a:p>
          <a:p>
            <a:endParaRPr lang="nl-NL" dirty="0"/>
          </a:p>
          <a:p>
            <a:pPr lvl="1"/>
            <a:r>
              <a:rPr lang="nl-BE" altLang="nl-BE" sz="2800" dirty="0"/>
              <a:t>Een verhaal van jongeren participatie.</a:t>
            </a:r>
          </a:p>
          <a:p>
            <a:pPr lvl="1"/>
            <a:endParaRPr lang="nl-NL" dirty="0"/>
          </a:p>
          <a:p>
            <a:r>
              <a:rPr lang="nl-NL" dirty="0"/>
              <a:t>Bestuur is zelf actief  gaan zoeken</a:t>
            </a:r>
          </a:p>
          <a:p>
            <a:r>
              <a:rPr lang="nl-NL" dirty="0"/>
              <a:t>Jeugd zelf vragen</a:t>
            </a:r>
          </a:p>
          <a:p>
            <a:r>
              <a:rPr lang="nl-NL" dirty="0"/>
              <a:t>1 avond bellen, 1 weekend gesprekken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A81B8F5-479E-4473-A0CE-C29EA2E6C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03" y="5808998"/>
            <a:ext cx="828511" cy="84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34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290A69-7DBD-4DBF-AAEB-BB68B8599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Resultaat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05C708-4FBF-4064-8F4B-A6CC4EB49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800" b="1" dirty="0"/>
              <a:t>RESULTAAT</a:t>
            </a:r>
          </a:p>
          <a:p>
            <a:pPr marL="0" indent="0" algn="ctr">
              <a:buNone/>
            </a:pPr>
            <a:endParaRPr lang="nl-NL" sz="4800" b="1" dirty="0"/>
          </a:p>
          <a:p>
            <a:pPr marL="0" indent="0" algn="ctr">
              <a:buNone/>
            </a:pPr>
            <a:r>
              <a:rPr lang="nl-NL" sz="2400" dirty="0"/>
              <a:t>Unaniem door de Regioraad gekozen en het plan aangenomen:</a:t>
            </a:r>
          </a:p>
          <a:p>
            <a:pPr algn="ctr"/>
            <a:endParaRPr lang="nl-NL" dirty="0"/>
          </a:p>
          <a:p>
            <a:pPr algn="ctr"/>
            <a:r>
              <a:rPr lang="nl-NL" dirty="0"/>
              <a:t>4 nieuwe bestuursleden </a:t>
            </a:r>
          </a:p>
          <a:p>
            <a:pPr algn="ctr"/>
            <a:r>
              <a:rPr lang="nl-NL" dirty="0"/>
              <a:t>3 geïnteresseerden…..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1945335-5499-4203-AB44-A69B81924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03" y="5808998"/>
            <a:ext cx="828511" cy="84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82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22F12-422E-43BD-BDCE-FB8D2406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Landelijke raadsleden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4DDD0D-2358-4BFD-9C68-02B1F1E2F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Lars van Lent </a:t>
            </a:r>
            <a:r>
              <a:rPr lang="nl-NL" dirty="0">
                <a:sym typeface="Wingdings" panose="05000000000000000000" pitchFamily="2" charset="2"/>
              </a:rPr>
              <a:t> 18 Jaar</a:t>
            </a:r>
            <a:endParaRPr lang="nl-NL" dirty="0"/>
          </a:p>
          <a:p>
            <a:r>
              <a:rPr lang="nl-NL" dirty="0"/>
              <a:t>Joshua Jacobs </a:t>
            </a:r>
            <a:r>
              <a:rPr lang="nl-NL" dirty="0">
                <a:sym typeface="Wingdings" panose="05000000000000000000" pitchFamily="2" charset="2"/>
              </a:rPr>
              <a:t> 20 Jaar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5C2912-0024-4B81-A351-168D3ED5E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03" y="5808998"/>
            <a:ext cx="828511" cy="84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26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703A1B-C610-4948-8610-890F339B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Secretaris/ Voorzitter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CE3C8B-F5E9-49C8-833B-EDC6CB88B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Lucas Geraerts </a:t>
            </a:r>
            <a:r>
              <a:rPr lang="nl-NL" dirty="0">
                <a:sym typeface="Wingdings" panose="05000000000000000000" pitchFamily="2" charset="2"/>
              </a:rPr>
              <a:t> 25 Jaar</a:t>
            </a:r>
            <a:endParaRPr lang="nl-NL" dirty="0"/>
          </a:p>
          <a:p>
            <a:r>
              <a:rPr lang="nl-NL" dirty="0"/>
              <a:t>Lotte Koevoet </a:t>
            </a:r>
            <a:r>
              <a:rPr lang="nl-NL" dirty="0">
                <a:sym typeface="Wingdings" panose="05000000000000000000" pitchFamily="2" charset="2"/>
              </a:rPr>
              <a:t> 18 Jaar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E781BF7-9A86-4729-ACC7-C3BCFB089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03" y="5808998"/>
            <a:ext cx="828511" cy="84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2D243B-D757-4997-8CB6-3AFC43435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nu verder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976665-5A07-49B4-85E6-5D2BC63D8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Buddy structuur</a:t>
            </a:r>
          </a:p>
          <a:p>
            <a:r>
              <a:rPr lang="nl-NL" dirty="0"/>
              <a:t>Commitment van oude garde 1 termijn door te gaan</a:t>
            </a:r>
          </a:p>
          <a:p>
            <a:r>
              <a:rPr lang="nl-NL" dirty="0"/>
              <a:t>Introduceren in het netwerk</a:t>
            </a:r>
          </a:p>
          <a:p>
            <a:r>
              <a:rPr lang="nl-NL" dirty="0"/>
              <a:t>Begeleiding vergaderingen en bezoeken</a:t>
            </a:r>
          </a:p>
          <a:p>
            <a:endParaRPr lang="nl-NL" dirty="0"/>
          </a:p>
          <a:p>
            <a:r>
              <a:rPr lang="nl-NL" dirty="0"/>
              <a:t>Waarom 3 jaar,  1 x introduceren is niet genoeg, als team te werk gaan is leuker en creëert meer ideeën.</a:t>
            </a:r>
          </a:p>
          <a:p>
            <a:r>
              <a:rPr lang="nl-NL" dirty="0"/>
              <a:t>Versnellen leerproces.</a:t>
            </a:r>
          </a:p>
        </p:txBody>
      </p:sp>
    </p:spTree>
    <p:extLst>
      <p:ext uri="{BB962C8B-B14F-4D97-AF65-F5344CB8AC3E}">
        <p14:creationId xmlns:p14="http://schemas.microsoft.com/office/powerpoint/2010/main" val="2701483880"/>
      </p:ext>
    </p:extLst>
  </p:cSld>
  <p:clrMapOvr>
    <a:masterClrMapping/>
  </p:clrMapOvr>
</p:sld>
</file>

<file path=ppt/theme/theme1.xml><?xml version="1.0" encoding="utf-8"?>
<a:theme xmlns:a="http://schemas.openxmlformats.org/drawingml/2006/main" name="Scouting Nederland">
  <a:themeElements>
    <a:clrScheme name="Scouting Nederland">
      <a:dk1>
        <a:sysClr val="windowText" lastClr="000000"/>
      </a:dk1>
      <a:lt1>
        <a:sysClr val="window" lastClr="FFFFFF"/>
      </a:lt1>
      <a:dk2>
        <a:srgbClr val="1A368D"/>
      </a:dk2>
      <a:lt2>
        <a:srgbClr val="FFFFFF"/>
      </a:lt2>
      <a:accent1>
        <a:srgbClr val="FF0000"/>
      </a:accent1>
      <a:accent2>
        <a:srgbClr val="1A368D"/>
      </a:accent2>
      <a:accent3>
        <a:srgbClr val="FFFF00"/>
      </a:accent3>
      <a:accent4>
        <a:srgbClr val="31A529"/>
      </a:accent4>
      <a:accent5>
        <a:srgbClr val="FFBF24"/>
      </a:accent5>
      <a:accent6>
        <a:srgbClr val="8C5A86"/>
      </a:accent6>
      <a:hlink>
        <a:srgbClr val="1A368D"/>
      </a:hlink>
      <a:folHlink>
        <a:srgbClr val="8C5A86"/>
      </a:folHlink>
    </a:clrScheme>
    <a:fontScheme name="Scouting Nederland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water" id="{2EB2C2BF-4AC0-481E-8820-09BDEF46A733}" vid="{F18B3E98-8874-46CD-A9C7-0607F182F3D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blad</Template>
  <TotalTime>257</TotalTime>
  <Words>276</Words>
  <Application>Microsoft Office PowerPoint</Application>
  <PresentationFormat>Breedbeeld</PresentationFormat>
  <Paragraphs>75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Impact</vt:lpstr>
      <vt:lpstr>Wingdings</vt:lpstr>
      <vt:lpstr>Scouting Nederland</vt:lpstr>
      <vt:lpstr>Jeugdparticipatie regio Rivierenland</vt:lpstr>
      <vt:lpstr>Regio Rivierenland, wie zijn wij </vt:lpstr>
      <vt:lpstr>Regio Rivierenland</vt:lpstr>
      <vt:lpstr>Probleem……. Regio wel of niet behouden</vt:lpstr>
      <vt:lpstr>Oplossing</vt:lpstr>
      <vt:lpstr>Resultaat </vt:lpstr>
      <vt:lpstr>Landelijke raadsleden</vt:lpstr>
      <vt:lpstr>Secretaris/ Voorzitter</vt:lpstr>
      <vt:lpstr>Hoe nu verder</vt:lpstr>
      <vt:lpstr>Geef het door!</vt:lpstr>
    </vt:vector>
  </TitlesOfParts>
  <Company>Scouting Nederland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Jeugdparticipatie regio Rivierenland</dc:title>
  <dc:creator>Lotte Koevoet</dc:creator>
  <cp:lastModifiedBy>Erik Koevoet</cp:lastModifiedBy>
  <cp:revision>20</cp:revision>
  <dcterms:created xsi:type="dcterms:W3CDTF">2018-06-03T07:29:28Z</dcterms:created>
  <dcterms:modified xsi:type="dcterms:W3CDTF">2018-06-09T07:35:23Z</dcterms:modified>
</cp:coreProperties>
</file>