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67" r:id="rId4"/>
    <p:sldId id="275" r:id="rId5"/>
    <p:sldId id="274" r:id="rId6"/>
    <p:sldId id="276" r:id="rId7"/>
    <p:sldId id="277" r:id="rId8"/>
    <p:sldId id="270" r:id="rId9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9817" autoAdjust="0"/>
  </p:normalViewPr>
  <p:slideViewPr>
    <p:cSldViewPr snapToGrid="0">
      <p:cViewPr varScale="1">
        <p:scale>
          <a:sx n="71" d="100"/>
          <a:sy n="71" d="100"/>
        </p:scale>
        <p:origin x="10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3240" y="67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C4464-3997-594D-9E7A-B16AA6D25AB0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B0C53-C37C-654E-9E27-05E7C76BF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50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Evidence</a:t>
            </a:r>
            <a:r>
              <a:rPr lang="nl-NL" dirty="0" smtClean="0"/>
              <a:t> + Action + Benefit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B0C53-C37C-654E-9E27-05E7C76BF08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86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Inspiratie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B0C53-C37C-654E-9E27-05E7C76BF08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21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Evidence</a:t>
            </a:r>
            <a:r>
              <a:rPr lang="nl-NL" dirty="0" smtClean="0"/>
              <a:t>: </a:t>
            </a:r>
          </a:p>
          <a:p>
            <a:r>
              <a:rPr lang="nl-NL" dirty="0" smtClean="0"/>
              <a:t>Persoonlijk verhaal van Wendy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B0C53-C37C-654E-9E27-05E7C76BF08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93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Evidence</a:t>
            </a:r>
            <a:r>
              <a:rPr lang="nl-NL" dirty="0" smtClean="0"/>
              <a:t>: </a:t>
            </a:r>
          </a:p>
          <a:p>
            <a:r>
              <a:rPr lang="nl-NL" dirty="0" smtClean="0"/>
              <a:t>Persoonlijk verhaal van Wendy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B0C53-C37C-654E-9E27-05E7C76BF08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73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B0C53-C37C-654E-9E27-05E7C76BF08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8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3668"/>
            <a:ext cx="12203113" cy="20732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530477"/>
            <a:ext cx="9144000" cy="749829"/>
          </a:xfrm>
        </p:spPr>
        <p:txBody>
          <a:bodyPr anchor="b">
            <a:normAutofit/>
          </a:bodyPr>
          <a:lstStyle>
            <a:lvl1pPr algn="l">
              <a:defRPr sz="4000">
                <a:latin typeface="Impact" panose="020B080603090205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280306"/>
            <a:ext cx="9144000" cy="741361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33" y="2530477"/>
            <a:ext cx="1626859" cy="15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" y="365118"/>
            <a:ext cx="12192086" cy="6394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2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6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4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3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3260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84DF-3D93-4688-84FB-12C754A53BB2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151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0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2OBhdeUiu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28LVeyqEnj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uting.nl/meid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iden@scouting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Meer Meiden in Scouting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26771" y="4809945"/>
            <a:ext cx="9144000" cy="1378130"/>
          </a:xfrm>
        </p:spPr>
        <p:txBody>
          <a:bodyPr>
            <a:normAutofit/>
          </a:bodyPr>
          <a:lstStyle/>
          <a:p>
            <a:r>
              <a:rPr lang="nl-NL" i="0" dirty="0" smtClean="0">
                <a:solidFill>
                  <a:schemeClr val="tx1"/>
                </a:solidFill>
              </a:rPr>
              <a:t>Landelijke Raad</a:t>
            </a:r>
            <a:br>
              <a:rPr lang="nl-NL" i="0" dirty="0" smtClean="0">
                <a:solidFill>
                  <a:schemeClr val="tx1"/>
                </a:solidFill>
              </a:rPr>
            </a:br>
            <a:r>
              <a:rPr lang="nl-NL" i="0" dirty="0" smtClean="0">
                <a:solidFill>
                  <a:schemeClr val="tx1"/>
                </a:solidFill>
              </a:rPr>
              <a:t>9 juni 2018</a:t>
            </a:r>
          </a:p>
          <a:p>
            <a:r>
              <a:rPr lang="nl-NL" i="0" dirty="0" smtClean="0">
                <a:solidFill>
                  <a:schemeClr val="tx1"/>
                </a:solidFill>
              </a:rPr>
              <a:t>Mede mogelijk gemaakt door WAGGGS en UPS</a:t>
            </a:r>
            <a:endParaRPr lang="nl-NL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‘Meiden in Scouting’ inspiratie!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49" y="1314024"/>
            <a:ext cx="6366561" cy="424437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164368" y="5747040"/>
            <a:ext cx="10150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www.youtube.com/watch?v=z2OBhdeUiug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64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 voor stap meer Meiden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694" y="1449805"/>
            <a:ext cx="4440219" cy="44402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13" y="1449805"/>
            <a:ext cx="5920293" cy="44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 voor stap meer Meiden - Focus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90600" y="14784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Groepen &amp; regio’s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Meidenunits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r>
              <a:rPr lang="nl-NL" dirty="0" smtClean="0"/>
              <a:t>Vrouwen in Scouting-netwerk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66" y="1605685"/>
            <a:ext cx="3017562" cy="45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 voor stap meer Meiden – Groepen &amp; Regio’s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40" y="1325563"/>
            <a:ext cx="2961207" cy="5274136"/>
          </a:xfrm>
        </p:spPr>
      </p:pic>
    </p:spTree>
    <p:extLst>
      <p:ext uri="{BB962C8B-B14F-4D97-AF65-F5344CB8AC3E}">
        <p14:creationId xmlns:p14="http://schemas.microsoft.com/office/powerpoint/2010/main" val="359159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 voor stap meer Meiden – Meidenunits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3646" y="1325563"/>
            <a:ext cx="3370456" cy="50584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40" y="1325563"/>
            <a:ext cx="2857500" cy="2857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808" y="4145677"/>
            <a:ext cx="3238500" cy="22383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08" y="1325563"/>
            <a:ext cx="3248204" cy="241341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440" y="4504012"/>
            <a:ext cx="2814111" cy="18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5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 voor stap meer Meiden – Vrouwen in Scouting-netwerk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326091"/>
            <a:ext cx="10515600" cy="4884927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www.youtube.com/watch?v=28LVeyqEnjY</a:t>
            </a:r>
            <a:endParaRPr lang="nl-NL" dirty="0" smtClean="0"/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17" y="1326089"/>
            <a:ext cx="3847381" cy="384738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54" y="1326089"/>
            <a:ext cx="3847381" cy="38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 voor stap meer Meiden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004614"/>
            <a:ext cx="10515600" cy="2284686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>
                <a:hlinkClick r:id="rId3"/>
              </a:rPr>
              <a:t>www.scouting.nl/meiden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4"/>
              </a:rPr>
              <a:t>meiden@scouting.nl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6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outing Nederland">
  <a:themeElements>
    <a:clrScheme name="Scouting Nederland">
      <a:dk1>
        <a:sysClr val="windowText" lastClr="000000"/>
      </a:dk1>
      <a:lt1>
        <a:sysClr val="window" lastClr="FFFFFF"/>
      </a:lt1>
      <a:dk2>
        <a:srgbClr val="1A368D"/>
      </a:dk2>
      <a:lt2>
        <a:srgbClr val="FFFFFF"/>
      </a:lt2>
      <a:accent1>
        <a:srgbClr val="FF0000"/>
      </a:accent1>
      <a:accent2>
        <a:srgbClr val="1A368D"/>
      </a:accent2>
      <a:accent3>
        <a:srgbClr val="FFFF00"/>
      </a:accent3>
      <a:accent4>
        <a:srgbClr val="31A529"/>
      </a:accent4>
      <a:accent5>
        <a:srgbClr val="FFBF24"/>
      </a:accent5>
      <a:accent6>
        <a:srgbClr val="8C5A86"/>
      </a:accent6>
      <a:hlink>
        <a:srgbClr val="1A368D"/>
      </a:hlink>
      <a:folHlink>
        <a:srgbClr val="8C5A86"/>
      </a:folHlink>
    </a:clrScheme>
    <a:fontScheme name="Scouting Nederland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hout" id="{41FADE65-964F-4FDF-8185-436C21ACA54B}" vid="{B2201A2C-5118-4339-9AC2-0C1171690623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hout</Template>
  <TotalTime>860</TotalTime>
  <Words>93</Words>
  <Application>Microsoft Office PowerPoint</Application>
  <PresentationFormat>Breedbeeld</PresentationFormat>
  <Paragraphs>45</Paragraphs>
  <Slides>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Impact</vt:lpstr>
      <vt:lpstr>Scouting Nederland</vt:lpstr>
      <vt:lpstr>Meer Meiden in Scouting</vt:lpstr>
      <vt:lpstr>‘Meiden in Scouting’ inspiratie!</vt:lpstr>
      <vt:lpstr>Stap voor stap meer Meiden</vt:lpstr>
      <vt:lpstr>Stap voor stap meer Meiden - Focus</vt:lpstr>
      <vt:lpstr>Stap voor stap meer Meiden – Groepen &amp; Regio’s</vt:lpstr>
      <vt:lpstr>Stap voor stap meer Meiden – Meidenunits</vt:lpstr>
      <vt:lpstr>Stap voor stap meer Meiden – Vrouwen in Scouting-netwerk</vt:lpstr>
      <vt:lpstr>Stap voor stap meer Meiden</vt:lpstr>
    </vt:vector>
  </TitlesOfParts>
  <Company>Scouting Nederland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Girls on the move</dc:title>
  <dc:creator>Hodes, Marijke</dc:creator>
  <cp:lastModifiedBy>Leonie Schuur</cp:lastModifiedBy>
  <cp:revision>43</cp:revision>
  <cp:lastPrinted>2017-11-21T12:06:32Z</cp:lastPrinted>
  <dcterms:created xsi:type="dcterms:W3CDTF">2017-06-09T10:36:41Z</dcterms:created>
  <dcterms:modified xsi:type="dcterms:W3CDTF">2018-06-07T08:04:39Z</dcterms:modified>
</cp:coreProperties>
</file>