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64" r:id="rId2"/>
    <p:sldId id="259" r:id="rId3"/>
    <p:sldId id="268" r:id="rId4"/>
    <p:sldId id="276" r:id="rId5"/>
    <p:sldId id="278" r:id="rId6"/>
    <p:sldId id="277" r:id="rId7"/>
    <p:sldId id="279" r:id="rId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5FA6"/>
    <a:srgbClr val="6DB3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18"/>
    <p:restoredTop sz="80992"/>
  </p:normalViewPr>
  <p:slideViewPr>
    <p:cSldViewPr snapToGrid="0" snapToObjects="1">
      <p:cViewPr varScale="1">
        <p:scale>
          <a:sx n="79" d="100"/>
          <a:sy n="79" d="100"/>
        </p:scale>
        <p:origin x="68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C988C-2CB2-8044-B8F7-DE3766EACFBF}" type="datetimeFigureOut">
              <a:rPr lang="nl-NL" smtClean="0"/>
              <a:t>7-6-2018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89CCD-EB4A-F74D-98A6-3859B41FDA22}" type="slidenum">
              <a:rPr lang="nl-NL" smtClean="0"/>
              <a:t>‹nr.›</a:t>
            </a:fld>
            <a:endParaRPr lang="nl-NL"/>
          </a:p>
        </p:txBody>
      </p:sp>
    </p:spTree>
    <p:extLst>
      <p:ext uri="{BB962C8B-B14F-4D97-AF65-F5344CB8AC3E}">
        <p14:creationId xmlns:p14="http://schemas.microsoft.com/office/powerpoint/2010/main" val="113464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toekomstvisie is er een met ambitie … We willen meer waarde toevoegen aan de maatschappij, scouts verder ontwikkelen en hen nog meer plezier bieden… En daar, als we zouden terugkijken in 2025, echt stappen in willen hebben gezet …</a:t>
            </a:r>
          </a:p>
          <a:p>
            <a:r>
              <a:rPr lang="nl-NL" dirty="0"/>
              <a:t>Als we in 2025 trots willen zijn op wat we gedaan hebben, dan hebben we plannen te maken hoe we dat doen …</a:t>
            </a:r>
          </a:p>
          <a:p>
            <a:r>
              <a:rPr lang="nl-NL" dirty="0"/>
              <a:t>Op 3 februari </a:t>
            </a:r>
            <a:r>
              <a:rPr lang="nl-NL" dirty="0" err="1"/>
              <a:t>j.l</a:t>
            </a:r>
            <a:r>
              <a:rPr lang="nl-NL" dirty="0"/>
              <a:t>. Hebben we daar de eerste stappen in gezet om na te denken over zowel de Activiteitenplannen 2019, die in december aan de LR worden voorgelegd, als ook nagedacht over het MJB voor 20-22. Want als wij in het MJB van 17-19 hebben aangegeven participatie en samenwerken belangrijk te vinden, dan hebben we dat dus ook te doen. </a:t>
            </a:r>
          </a:p>
          <a:p>
            <a:r>
              <a:rPr lang="nl-NL" dirty="0"/>
              <a:t>Op dit #werkatelier18 hebben we met elkaar nagedacht over ’op welke maan we willen koersen’ voor het MJB 20-22. En met elkaar gedeeld wat belangrijk is. En dat is later met nog twee andere sessies verder verdiept. </a:t>
            </a:r>
          </a:p>
          <a:p>
            <a:r>
              <a:rPr lang="nl-NL" dirty="0"/>
              <a:t>3 voorlopige uitkomsten bleken belangrijk:</a:t>
            </a:r>
          </a:p>
          <a:p>
            <a:r>
              <a:rPr lang="nl-NL" dirty="0"/>
              <a:t>1) Durven doen – doorgaan op de ingeslagen koers en vooral insteken op </a:t>
            </a:r>
            <a:r>
              <a:rPr lang="nl-NL" dirty="0" err="1"/>
              <a:t>continuiteit</a:t>
            </a:r>
            <a:r>
              <a:rPr lang="nl-NL" dirty="0"/>
              <a:t> en groepen en regio’s uitdagen om er mee aan de slag te gaan</a:t>
            </a:r>
          </a:p>
          <a:p>
            <a:r>
              <a:rPr lang="nl-NL" dirty="0"/>
              <a:t>2) Aansluiten op wat al is – oftewel geen ‘losse sessies’ organiseren om het over het MJB te hebben, maar kijken waar we kunnen aansluiten op bijeenkomsten en activiteiten</a:t>
            </a:r>
          </a:p>
          <a:p>
            <a:r>
              <a:rPr lang="nl-NL" dirty="0"/>
              <a:t>3) Doelgroepen en hun verschillende aanpakken - we willen heel graag de groepsbesturen en regiobesturen bereiken om mee te denken over de koers voor de toekomst. De groepen met hun leiding willen we vooral verleiden en uitdagen om met de toekomstvisie en de toekomstthema’s aan de slag te gaan.</a:t>
            </a:r>
          </a:p>
        </p:txBody>
      </p:sp>
      <p:sp>
        <p:nvSpPr>
          <p:cNvPr id="4" name="Tijdelijke aanduiding voor dianummer 3"/>
          <p:cNvSpPr>
            <a:spLocks noGrp="1"/>
          </p:cNvSpPr>
          <p:nvPr>
            <p:ph type="sldNum" sz="quarter" idx="10"/>
          </p:nvPr>
        </p:nvSpPr>
        <p:spPr/>
        <p:txBody>
          <a:bodyPr/>
          <a:lstStyle/>
          <a:p>
            <a:fld id="{9C989CCD-EB4A-F74D-98A6-3859B41FDA22}" type="slidenum">
              <a:rPr lang="nl-NL" smtClean="0"/>
              <a:t>2</a:t>
            </a:fld>
            <a:endParaRPr lang="nl-NL"/>
          </a:p>
        </p:txBody>
      </p:sp>
    </p:spTree>
    <p:extLst>
      <p:ext uri="{BB962C8B-B14F-4D97-AF65-F5344CB8AC3E}">
        <p14:creationId xmlns:p14="http://schemas.microsoft.com/office/powerpoint/2010/main" val="1266453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het kader van het punt ‘aansluiten op wat er is’ willen we je om je medewerking vragen. Want we kunnen wel een boost gebruiken … Om onderweg te gaan naar de maan, hebben we in ieder geval een raket nodig … Zodat we het volgende  MJB een ‘lift off’ kunnen geven. </a:t>
            </a:r>
          </a:p>
          <a:p>
            <a:r>
              <a:rPr lang="nl-NL" dirty="0"/>
              <a:t>Wij zoeken naar activiteiten en bijeenkomsten tussen september 2018 en januari 2019 waarvan je denkt dat je daar wel de nodige bestuurders kan tegenkomen, of dat nu een </a:t>
            </a:r>
            <a:r>
              <a:rPr lang="nl-NL" dirty="0" err="1"/>
              <a:t>bestuurscafe</a:t>
            </a:r>
            <a:r>
              <a:rPr lang="nl-NL" dirty="0"/>
              <a:t> is of een </a:t>
            </a:r>
            <a:r>
              <a:rPr lang="nl-NL" dirty="0" err="1"/>
              <a:t>winterhike</a:t>
            </a:r>
            <a:r>
              <a:rPr lang="nl-NL" dirty="0"/>
              <a:t> … </a:t>
            </a:r>
          </a:p>
          <a:p>
            <a:r>
              <a:rPr lang="nl-NL" dirty="0"/>
              <a:t>Als jij iets weet waar je die kan vinden, dan willen we je vragen om die op je raket of raketjes te schrijven, zodat we kunnen zorgen </a:t>
            </a:r>
            <a:r>
              <a:rPr lang="nl-NL" dirty="0" err="1"/>
              <a:t>datwe</a:t>
            </a:r>
            <a:r>
              <a:rPr lang="nl-NL" dirty="0"/>
              <a:t> kunnen afstemmen en evt. de  informatie over een ‘plug-en-</a:t>
            </a:r>
            <a:r>
              <a:rPr lang="nl-NL" dirty="0" err="1"/>
              <a:t>play</a:t>
            </a:r>
            <a:r>
              <a:rPr lang="nl-NL" dirty="0"/>
              <a:t>’ activiteit naar de juiste mensen kunnen opsturen. </a:t>
            </a:r>
          </a:p>
          <a:p>
            <a:r>
              <a:rPr lang="nl-NL" dirty="0"/>
              <a:t>Even een voorbeeldje: op 14-16 juni vindt er bijvoorbeeld de </a:t>
            </a:r>
            <a:r>
              <a:rPr lang="nl-NL" dirty="0" err="1"/>
              <a:t>Scoutiviteit</a:t>
            </a:r>
            <a:r>
              <a:rPr lang="nl-NL" dirty="0"/>
              <a:t> plaats in Overasselt. Die heb ik zojuist op een raketje ingevuld en die prik ik dan in de kaart van NL.  </a:t>
            </a:r>
          </a:p>
          <a:p>
            <a:endParaRPr lang="nl-NL" dirty="0"/>
          </a:p>
        </p:txBody>
      </p:sp>
      <p:sp>
        <p:nvSpPr>
          <p:cNvPr id="4" name="Tijdelijke aanduiding voor dianummer 3"/>
          <p:cNvSpPr>
            <a:spLocks noGrp="1"/>
          </p:cNvSpPr>
          <p:nvPr>
            <p:ph type="sldNum" sz="quarter" idx="10"/>
          </p:nvPr>
        </p:nvSpPr>
        <p:spPr/>
        <p:txBody>
          <a:bodyPr/>
          <a:lstStyle/>
          <a:p>
            <a:fld id="{9C989CCD-EB4A-F74D-98A6-3859B41FDA22}" type="slidenum">
              <a:rPr lang="nl-NL" smtClean="0"/>
              <a:t>3</a:t>
            </a:fld>
            <a:endParaRPr lang="nl-NL"/>
          </a:p>
        </p:txBody>
      </p:sp>
    </p:spTree>
    <p:extLst>
      <p:ext uri="{BB962C8B-B14F-4D97-AF65-F5344CB8AC3E}">
        <p14:creationId xmlns:p14="http://schemas.microsoft.com/office/powerpoint/2010/main" val="250631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dit stuk heb je ook kunnen lezen dat er een participatie-</a:t>
            </a:r>
            <a:r>
              <a:rPr lang="nl-NL" dirty="0" err="1"/>
              <a:t>toolkit</a:t>
            </a:r>
            <a:r>
              <a:rPr lang="nl-NL" dirty="0"/>
              <a:t> is ontwikkeld. Deze </a:t>
            </a:r>
            <a:r>
              <a:rPr lang="nl-NL" dirty="0" err="1"/>
              <a:t>toolkit</a:t>
            </a:r>
            <a:r>
              <a:rPr lang="nl-NL" dirty="0"/>
              <a:t> is ontwikkeld na een reeks van masterclasses die we voor landelijke vrijwilligers hebben georganiseerd om ook zelf het voorbeeld te geven in hoe we meer participatie kunnen toepassen op alles wat er als diensten wordt aangeboden. </a:t>
            </a:r>
          </a:p>
        </p:txBody>
      </p:sp>
      <p:sp>
        <p:nvSpPr>
          <p:cNvPr id="4" name="Tijdelijke aanduiding voor dianummer 3"/>
          <p:cNvSpPr>
            <a:spLocks noGrp="1"/>
          </p:cNvSpPr>
          <p:nvPr>
            <p:ph type="sldNum" sz="quarter" idx="10"/>
          </p:nvPr>
        </p:nvSpPr>
        <p:spPr/>
        <p:txBody>
          <a:bodyPr/>
          <a:lstStyle/>
          <a:p>
            <a:fld id="{9C989CCD-EB4A-F74D-98A6-3859B41FDA22}" type="slidenum">
              <a:rPr lang="nl-NL" smtClean="0"/>
              <a:t>4</a:t>
            </a:fld>
            <a:endParaRPr lang="nl-NL"/>
          </a:p>
        </p:txBody>
      </p:sp>
    </p:spTree>
    <p:extLst>
      <p:ext uri="{BB962C8B-B14F-4D97-AF65-F5344CB8AC3E}">
        <p14:creationId xmlns:p14="http://schemas.microsoft.com/office/powerpoint/2010/main" val="2892954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t>
            </a:r>
            <a:r>
              <a:rPr lang="nl-NL" dirty="0" err="1"/>
              <a:t>toolkit</a:t>
            </a:r>
            <a:r>
              <a:rPr lang="nl-NL" dirty="0"/>
              <a:t> helpt je stap voor stap om zowel je doel te bepalen, je doelgroep, de traptrede waarop je wilt gaan werken volgens de participatieladder (dus wil je informeren, raadplegen, adviseren, </a:t>
            </a:r>
            <a:r>
              <a:rPr lang="nl-NL" dirty="0" err="1"/>
              <a:t>co-produceren</a:t>
            </a:r>
            <a:r>
              <a:rPr lang="nl-NL" dirty="0"/>
              <a:t> of laten (mee)beslissen) en welke leuke en inspirerende werkvormen je daarbij kan gebruiken. Uiteraard wordt dit ook aan de hand van een paar kaarten toegelicht. </a:t>
            </a:r>
          </a:p>
        </p:txBody>
      </p:sp>
      <p:sp>
        <p:nvSpPr>
          <p:cNvPr id="4" name="Tijdelijke aanduiding voor dianummer 3"/>
          <p:cNvSpPr>
            <a:spLocks noGrp="1"/>
          </p:cNvSpPr>
          <p:nvPr>
            <p:ph type="sldNum" sz="quarter" idx="10"/>
          </p:nvPr>
        </p:nvSpPr>
        <p:spPr/>
        <p:txBody>
          <a:bodyPr/>
          <a:lstStyle/>
          <a:p>
            <a:fld id="{9C989CCD-EB4A-F74D-98A6-3859B41FDA22}" type="slidenum">
              <a:rPr lang="nl-NL" smtClean="0"/>
              <a:t>5</a:t>
            </a:fld>
            <a:endParaRPr lang="nl-NL"/>
          </a:p>
        </p:txBody>
      </p:sp>
    </p:spTree>
    <p:extLst>
      <p:ext uri="{BB962C8B-B14F-4D97-AF65-F5344CB8AC3E}">
        <p14:creationId xmlns:p14="http://schemas.microsoft.com/office/powerpoint/2010/main" val="1505730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zo maar twee kaarten (voor en achterzijde) die in de participatie-</a:t>
            </a:r>
            <a:r>
              <a:rPr lang="nl-NL" dirty="0" err="1"/>
              <a:t>toolkit</a:t>
            </a:r>
            <a:r>
              <a:rPr lang="nl-NL" dirty="0"/>
              <a:t> zitten. In deze participatie-</a:t>
            </a:r>
            <a:r>
              <a:rPr lang="nl-NL" dirty="0" err="1"/>
              <a:t>toolkit</a:t>
            </a:r>
            <a:r>
              <a:rPr lang="nl-NL" dirty="0"/>
              <a:t> zitten bijna 100 werkvormen, gerubriceerd per traptrede die je ook in je eigen regio zou kunnen toepassen. Om bijvoorbeeld een brainstorm over een bepaald onderwerp anders vorm te geven, of als jullie echt eens in een paar uur een gave activiteit in elkaar willen zetten … Een </a:t>
            </a:r>
            <a:r>
              <a:rPr lang="nl-NL" dirty="0" err="1"/>
              <a:t>toolkit</a:t>
            </a:r>
            <a:r>
              <a:rPr lang="nl-NL" dirty="0"/>
              <a:t> om je op ideeën te brengen of het nu voor je regioraad is of voor de regioactiviteit of …</a:t>
            </a:r>
          </a:p>
          <a:p>
            <a:r>
              <a:rPr lang="nl-NL" dirty="0"/>
              <a:t>Zodat we doen waar we voor staan, namelijk zo dat we een club zijn die mensen al van jongs af aan betrokken mensen maakt die hun stem laten horen!</a:t>
            </a:r>
          </a:p>
        </p:txBody>
      </p:sp>
      <p:sp>
        <p:nvSpPr>
          <p:cNvPr id="4" name="Tijdelijke aanduiding voor dianummer 3"/>
          <p:cNvSpPr>
            <a:spLocks noGrp="1"/>
          </p:cNvSpPr>
          <p:nvPr>
            <p:ph type="sldNum" sz="quarter" idx="10"/>
          </p:nvPr>
        </p:nvSpPr>
        <p:spPr/>
        <p:txBody>
          <a:bodyPr/>
          <a:lstStyle/>
          <a:p>
            <a:fld id="{9C989CCD-EB4A-F74D-98A6-3859B41FDA22}" type="slidenum">
              <a:rPr lang="nl-NL" smtClean="0"/>
              <a:t>6</a:t>
            </a:fld>
            <a:endParaRPr lang="nl-NL"/>
          </a:p>
        </p:txBody>
      </p:sp>
    </p:spTree>
    <p:extLst>
      <p:ext uri="{BB962C8B-B14F-4D97-AF65-F5344CB8AC3E}">
        <p14:creationId xmlns:p14="http://schemas.microsoft.com/office/powerpoint/2010/main" val="3088007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willen jullie vragen om op een ‘onbewaakt ogenblik’ een raketje te vullen. </a:t>
            </a:r>
          </a:p>
          <a:p>
            <a:r>
              <a:rPr lang="nl-NL" dirty="0"/>
              <a:t>Als jij die voor vertrek uit deze zaal in onze kaart prikt, dan krijg je van ons een participatie-</a:t>
            </a:r>
            <a:r>
              <a:rPr lang="nl-NL" dirty="0" err="1"/>
              <a:t>toolkit</a:t>
            </a:r>
            <a:r>
              <a:rPr lang="nl-NL" dirty="0"/>
              <a:t> uitgereikt. Goeie deal toch?</a:t>
            </a:r>
          </a:p>
        </p:txBody>
      </p:sp>
      <p:sp>
        <p:nvSpPr>
          <p:cNvPr id="4" name="Tijdelijke aanduiding voor dianummer 3"/>
          <p:cNvSpPr>
            <a:spLocks noGrp="1"/>
          </p:cNvSpPr>
          <p:nvPr>
            <p:ph type="sldNum" sz="quarter" idx="10"/>
          </p:nvPr>
        </p:nvSpPr>
        <p:spPr/>
        <p:txBody>
          <a:bodyPr/>
          <a:lstStyle/>
          <a:p>
            <a:fld id="{9C989CCD-EB4A-F74D-98A6-3859B41FDA22}" type="slidenum">
              <a:rPr lang="nl-NL" smtClean="0"/>
              <a:t>7</a:t>
            </a:fld>
            <a:endParaRPr lang="nl-NL"/>
          </a:p>
        </p:txBody>
      </p:sp>
    </p:spTree>
    <p:extLst>
      <p:ext uri="{BB962C8B-B14F-4D97-AF65-F5344CB8AC3E}">
        <p14:creationId xmlns:p14="http://schemas.microsoft.com/office/powerpoint/2010/main" val="2767054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Klikken om de titelstijl van het model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A504CBF1-B2E3-8A43-A4D1-55F020023696}" type="datetimeFigureOut">
              <a:rPr lang="nl-NL" smtClean="0"/>
              <a:t>7-6-2018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18B3FB-BBA5-E743-8CC7-3D299DD8E2A4}" type="slidenum">
              <a:rPr lang="nl-NL" smtClean="0"/>
              <a:t>‹nr.›</a:t>
            </a:fld>
            <a:endParaRPr lang="nl-NL"/>
          </a:p>
        </p:txBody>
      </p:sp>
    </p:spTree>
    <p:extLst>
      <p:ext uri="{BB962C8B-B14F-4D97-AF65-F5344CB8AC3E}">
        <p14:creationId xmlns:p14="http://schemas.microsoft.com/office/powerpoint/2010/main" val="146494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Klikken om de titelstijl van het model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504CBF1-B2E3-8A43-A4D1-55F020023696}" type="datetimeFigureOut">
              <a:rPr lang="nl-NL" smtClean="0"/>
              <a:t>7-6-2018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18B3FB-BBA5-E743-8CC7-3D299DD8E2A4}" type="slidenum">
              <a:rPr lang="nl-NL" smtClean="0"/>
              <a:t>‹nr.›</a:t>
            </a:fld>
            <a:endParaRPr lang="nl-NL"/>
          </a:p>
        </p:txBody>
      </p:sp>
    </p:spTree>
    <p:extLst>
      <p:ext uri="{BB962C8B-B14F-4D97-AF65-F5344CB8AC3E}">
        <p14:creationId xmlns:p14="http://schemas.microsoft.com/office/powerpoint/2010/main" val="1474740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Klikken om de titelstijl van het model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504CBF1-B2E3-8A43-A4D1-55F020023696}" type="datetimeFigureOut">
              <a:rPr lang="nl-NL" smtClean="0"/>
              <a:t>7-6-2018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18B3FB-BBA5-E743-8CC7-3D299DD8E2A4}" type="slidenum">
              <a:rPr lang="nl-NL" smtClean="0"/>
              <a:t>‹nr.›</a:t>
            </a:fld>
            <a:endParaRPr lang="nl-NL"/>
          </a:p>
        </p:txBody>
      </p:sp>
    </p:spTree>
    <p:extLst>
      <p:ext uri="{BB962C8B-B14F-4D97-AF65-F5344CB8AC3E}">
        <p14:creationId xmlns:p14="http://schemas.microsoft.com/office/powerpoint/2010/main" val="1848208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Klikken om de titelstijl van het model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504CBF1-B2E3-8A43-A4D1-55F020023696}" type="datetimeFigureOut">
              <a:rPr lang="nl-NL" smtClean="0"/>
              <a:t>7-6-2018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18B3FB-BBA5-E743-8CC7-3D299DD8E2A4}" type="slidenum">
              <a:rPr lang="nl-NL" smtClean="0"/>
              <a:t>‹nr.›</a:t>
            </a:fld>
            <a:endParaRPr lang="nl-NL"/>
          </a:p>
        </p:txBody>
      </p:sp>
    </p:spTree>
    <p:extLst>
      <p:ext uri="{BB962C8B-B14F-4D97-AF65-F5344CB8AC3E}">
        <p14:creationId xmlns:p14="http://schemas.microsoft.com/office/powerpoint/2010/main" val="425862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Klikken om de titelstijl van het model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p>
            <a:fld id="{A504CBF1-B2E3-8A43-A4D1-55F020023696}" type="datetimeFigureOut">
              <a:rPr lang="nl-NL" smtClean="0"/>
              <a:t>7-6-2018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18B3FB-BBA5-E743-8CC7-3D299DD8E2A4}" type="slidenum">
              <a:rPr lang="nl-NL" smtClean="0"/>
              <a:t>‹nr.›</a:t>
            </a:fld>
            <a:endParaRPr lang="nl-NL"/>
          </a:p>
        </p:txBody>
      </p:sp>
    </p:spTree>
    <p:extLst>
      <p:ext uri="{BB962C8B-B14F-4D97-AF65-F5344CB8AC3E}">
        <p14:creationId xmlns:p14="http://schemas.microsoft.com/office/powerpoint/2010/main" val="205671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Klikken om de titelstijl van het model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A504CBF1-B2E3-8A43-A4D1-55F020023696}" type="datetimeFigureOut">
              <a:rPr lang="nl-NL" smtClean="0"/>
              <a:t>7-6-2018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318B3FB-BBA5-E743-8CC7-3D299DD8E2A4}" type="slidenum">
              <a:rPr lang="nl-NL" smtClean="0"/>
              <a:t>‹nr.›</a:t>
            </a:fld>
            <a:endParaRPr lang="nl-NL"/>
          </a:p>
        </p:txBody>
      </p:sp>
    </p:spTree>
    <p:extLst>
      <p:ext uri="{BB962C8B-B14F-4D97-AF65-F5344CB8AC3E}">
        <p14:creationId xmlns:p14="http://schemas.microsoft.com/office/powerpoint/2010/main" val="1379333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Klikken om de titelstijl van het model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A504CBF1-B2E3-8A43-A4D1-55F020023696}" type="datetimeFigureOut">
              <a:rPr lang="nl-NL" smtClean="0"/>
              <a:t>7-6-2018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318B3FB-BBA5-E743-8CC7-3D299DD8E2A4}" type="slidenum">
              <a:rPr lang="nl-NL" smtClean="0"/>
              <a:t>‹nr.›</a:t>
            </a:fld>
            <a:endParaRPr lang="nl-NL"/>
          </a:p>
        </p:txBody>
      </p:sp>
    </p:spTree>
    <p:extLst>
      <p:ext uri="{BB962C8B-B14F-4D97-AF65-F5344CB8AC3E}">
        <p14:creationId xmlns:p14="http://schemas.microsoft.com/office/powerpoint/2010/main" val="367778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Klikken om de titelstijl van het model te bewerken</a:t>
            </a:r>
          </a:p>
        </p:txBody>
      </p:sp>
      <p:sp>
        <p:nvSpPr>
          <p:cNvPr id="3" name="Tijdelijke aanduiding voor datum 2"/>
          <p:cNvSpPr>
            <a:spLocks noGrp="1"/>
          </p:cNvSpPr>
          <p:nvPr>
            <p:ph type="dt" sz="half" idx="10"/>
          </p:nvPr>
        </p:nvSpPr>
        <p:spPr/>
        <p:txBody>
          <a:bodyPr/>
          <a:lstStyle/>
          <a:p>
            <a:fld id="{A504CBF1-B2E3-8A43-A4D1-55F020023696}" type="datetimeFigureOut">
              <a:rPr lang="nl-NL" smtClean="0"/>
              <a:t>7-6-2018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318B3FB-BBA5-E743-8CC7-3D299DD8E2A4}" type="slidenum">
              <a:rPr lang="nl-NL" smtClean="0"/>
              <a:t>‹nr.›</a:t>
            </a:fld>
            <a:endParaRPr lang="nl-NL"/>
          </a:p>
        </p:txBody>
      </p:sp>
    </p:spTree>
    <p:extLst>
      <p:ext uri="{BB962C8B-B14F-4D97-AF65-F5344CB8AC3E}">
        <p14:creationId xmlns:p14="http://schemas.microsoft.com/office/powerpoint/2010/main" val="79544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504CBF1-B2E3-8A43-A4D1-55F020023696}" type="datetimeFigureOut">
              <a:rPr lang="nl-NL" smtClean="0"/>
              <a:t>7-6-2018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318B3FB-BBA5-E743-8CC7-3D299DD8E2A4}" type="slidenum">
              <a:rPr lang="nl-NL" smtClean="0"/>
              <a:t>‹nr.›</a:t>
            </a:fld>
            <a:endParaRPr lang="nl-NL"/>
          </a:p>
        </p:txBody>
      </p:sp>
    </p:spTree>
    <p:extLst>
      <p:ext uri="{BB962C8B-B14F-4D97-AF65-F5344CB8AC3E}">
        <p14:creationId xmlns:p14="http://schemas.microsoft.com/office/powerpoint/2010/main" val="1006984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Klikken om de titelstijl van het model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p>
            <a:fld id="{A504CBF1-B2E3-8A43-A4D1-55F020023696}" type="datetimeFigureOut">
              <a:rPr lang="nl-NL" smtClean="0"/>
              <a:t>7-6-2018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318B3FB-BBA5-E743-8CC7-3D299DD8E2A4}" type="slidenum">
              <a:rPr lang="nl-NL" smtClean="0"/>
              <a:t>‹nr.›</a:t>
            </a:fld>
            <a:endParaRPr lang="nl-NL"/>
          </a:p>
        </p:txBody>
      </p:sp>
    </p:spTree>
    <p:extLst>
      <p:ext uri="{BB962C8B-B14F-4D97-AF65-F5344CB8AC3E}">
        <p14:creationId xmlns:p14="http://schemas.microsoft.com/office/powerpoint/2010/main" val="72474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Klikken om de titelstijl van het model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p>
            <a:fld id="{A504CBF1-B2E3-8A43-A4D1-55F020023696}" type="datetimeFigureOut">
              <a:rPr lang="nl-NL" smtClean="0"/>
              <a:t>7-6-2018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318B3FB-BBA5-E743-8CC7-3D299DD8E2A4}" type="slidenum">
              <a:rPr lang="nl-NL" smtClean="0"/>
              <a:t>‹nr.›</a:t>
            </a:fld>
            <a:endParaRPr lang="nl-NL"/>
          </a:p>
        </p:txBody>
      </p:sp>
    </p:spTree>
    <p:extLst>
      <p:ext uri="{BB962C8B-B14F-4D97-AF65-F5344CB8AC3E}">
        <p14:creationId xmlns:p14="http://schemas.microsoft.com/office/powerpoint/2010/main" val="457004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Klikken om de titelstijl van het model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04CBF1-B2E3-8A43-A4D1-55F020023696}" type="datetimeFigureOut">
              <a:rPr lang="nl-NL" smtClean="0"/>
              <a:t>7-6-2018</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18B3FB-BBA5-E743-8CC7-3D299DD8E2A4}" type="slidenum">
              <a:rPr lang="nl-NL" smtClean="0"/>
              <a:t>‹nr.›</a:t>
            </a:fld>
            <a:endParaRPr lang="nl-NL"/>
          </a:p>
        </p:txBody>
      </p:sp>
    </p:spTree>
    <p:extLst>
      <p:ext uri="{BB962C8B-B14F-4D97-AF65-F5344CB8AC3E}">
        <p14:creationId xmlns:p14="http://schemas.microsoft.com/office/powerpoint/2010/main" val="44935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80820354-A06F-FC42-BCCD-B277255CAC5E}"/>
              </a:ext>
            </a:extLst>
          </p:cNvPr>
          <p:cNvPicPr>
            <a:picLocks noChangeAspect="1"/>
          </p:cNvPicPr>
          <p:nvPr/>
        </p:nvPicPr>
        <p:blipFill rotWithShape="1">
          <a:blip r:embed="rId2"/>
          <a:srcRect t="8242" b="16758"/>
          <a:stretch/>
        </p:blipFill>
        <p:spPr>
          <a:xfrm>
            <a:off x="20" y="10"/>
            <a:ext cx="12191980" cy="6857990"/>
          </a:xfrm>
          <a:prstGeom prst="rect">
            <a:avLst/>
          </a:prstGeom>
        </p:spPr>
      </p:pic>
      <p:sp>
        <p:nvSpPr>
          <p:cNvPr id="6" name="Tekstvak 5">
            <a:extLst>
              <a:ext uri="{FF2B5EF4-FFF2-40B4-BE49-F238E27FC236}">
                <a16:creationId xmlns:a16="http://schemas.microsoft.com/office/drawing/2014/main" xmlns="" id="{14F72CA1-38DA-0847-9FF3-133A6A6EB84A}"/>
              </a:ext>
            </a:extLst>
          </p:cNvPr>
          <p:cNvSpPr txBox="1"/>
          <p:nvPr/>
        </p:nvSpPr>
        <p:spPr>
          <a:xfrm>
            <a:off x="599256" y="1028348"/>
            <a:ext cx="7871012" cy="4801314"/>
          </a:xfrm>
          <a:prstGeom prst="rect">
            <a:avLst/>
          </a:prstGeom>
          <a:noFill/>
        </p:spPr>
        <p:txBody>
          <a:bodyPr wrap="square" rtlCol="0">
            <a:spAutoFit/>
          </a:bodyPr>
          <a:lstStyle/>
          <a:p>
            <a:pPr algn="ctr"/>
            <a:r>
              <a:rPr lang="nl-NL" sz="8000" dirty="0">
                <a:solidFill>
                  <a:schemeClr val="bg1"/>
                </a:solidFill>
                <a:latin typeface="Impact" panose="020B0806030902050204" pitchFamily="34" charset="0"/>
              </a:rPr>
              <a:t>Procesplan</a:t>
            </a:r>
          </a:p>
          <a:p>
            <a:pPr algn="ctr"/>
            <a:r>
              <a:rPr lang="nl-NL" sz="8000" dirty="0">
                <a:solidFill>
                  <a:schemeClr val="bg1"/>
                </a:solidFill>
                <a:latin typeface="Impact" panose="020B0806030902050204" pitchFamily="34" charset="0"/>
              </a:rPr>
              <a:t>Meerjarenbeleid </a:t>
            </a:r>
          </a:p>
          <a:p>
            <a:pPr algn="ctr"/>
            <a:r>
              <a:rPr lang="nl-NL" sz="8000" dirty="0">
                <a:solidFill>
                  <a:schemeClr val="bg1"/>
                </a:solidFill>
                <a:latin typeface="Impact" panose="020B0806030902050204" pitchFamily="34" charset="0"/>
              </a:rPr>
              <a:t>2020 - 2022</a:t>
            </a:r>
          </a:p>
          <a:p>
            <a:pPr algn="ctr"/>
            <a:endParaRPr lang="nl-NL" sz="6600" dirty="0">
              <a:solidFill>
                <a:schemeClr val="bg1"/>
              </a:solidFill>
              <a:latin typeface="Impact" panose="020B0806030902050204" pitchFamily="34" charset="0"/>
            </a:endParaRPr>
          </a:p>
        </p:txBody>
      </p:sp>
      <p:pic>
        <p:nvPicPr>
          <p:cNvPr id="8" name="Afbeelding 7">
            <a:extLst>
              <a:ext uri="{FF2B5EF4-FFF2-40B4-BE49-F238E27FC236}">
                <a16:creationId xmlns:a16="http://schemas.microsoft.com/office/drawing/2014/main" xmlns="" id="{D494318D-1284-354B-9A42-63B0975CCF4C}"/>
              </a:ext>
            </a:extLst>
          </p:cNvPr>
          <p:cNvPicPr>
            <a:picLocks noChangeAspect="1"/>
          </p:cNvPicPr>
          <p:nvPr/>
        </p:nvPicPr>
        <p:blipFill>
          <a:blip r:embed="rId3"/>
          <a:stretch>
            <a:fillRect/>
          </a:stretch>
        </p:blipFill>
        <p:spPr>
          <a:xfrm>
            <a:off x="7698445" y="2367176"/>
            <a:ext cx="4495800" cy="4495800"/>
          </a:xfrm>
          <a:prstGeom prst="rect">
            <a:avLst/>
          </a:prstGeom>
        </p:spPr>
      </p:pic>
    </p:spTree>
    <p:extLst>
      <p:ext uri="{BB962C8B-B14F-4D97-AF65-F5344CB8AC3E}">
        <p14:creationId xmlns:p14="http://schemas.microsoft.com/office/powerpoint/2010/main" val="1574437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xmlns="" id="{C04BE210-8D36-6542-9844-74AA2B1C1BAA}"/>
              </a:ext>
            </a:extLst>
          </p:cNvPr>
          <p:cNvPicPr>
            <a:picLocks noChangeAspect="1"/>
          </p:cNvPicPr>
          <p:nvPr/>
        </p:nvPicPr>
        <p:blipFill rotWithShape="1">
          <a:blip r:embed="rId3"/>
          <a:srcRect/>
          <a:stretch/>
        </p:blipFill>
        <p:spPr>
          <a:xfrm>
            <a:off x="20" y="10"/>
            <a:ext cx="12191980" cy="6857990"/>
          </a:xfrm>
          <a:prstGeom prst="rect">
            <a:avLst/>
          </a:prstGeom>
        </p:spPr>
      </p:pic>
      <p:sp>
        <p:nvSpPr>
          <p:cNvPr id="10" name="Rechthoek 9">
            <a:extLst>
              <a:ext uri="{FF2B5EF4-FFF2-40B4-BE49-F238E27FC236}">
                <a16:creationId xmlns:a16="http://schemas.microsoft.com/office/drawing/2014/main" xmlns="" id="{41C0C394-DFC5-5941-B4D4-D2F7568252C0}"/>
              </a:ext>
            </a:extLst>
          </p:cNvPr>
          <p:cNvSpPr/>
          <p:nvPr/>
        </p:nvSpPr>
        <p:spPr>
          <a:xfrm>
            <a:off x="8247527" y="2621741"/>
            <a:ext cx="3657600" cy="4154984"/>
          </a:xfrm>
          <a:prstGeom prst="rect">
            <a:avLst/>
          </a:prstGeom>
        </p:spPr>
        <p:txBody>
          <a:bodyPr wrap="square">
            <a:spAutoFit/>
          </a:bodyPr>
          <a:lstStyle/>
          <a:p>
            <a:pPr algn="ctr"/>
            <a:r>
              <a:rPr lang="en-US" sz="4400" dirty="0">
                <a:solidFill>
                  <a:schemeClr val="bg1"/>
                </a:solidFill>
                <a:latin typeface="Impact" panose="020B0806030902050204" pitchFamily="34" charset="0"/>
                <a:ea typeface="Verdana" panose="020B0604030504040204" pitchFamily="34" charset="0"/>
                <a:cs typeface="Verdana" panose="020B0604030504040204" pitchFamily="34" charset="0"/>
              </a:rPr>
              <a:t>Shoot for the moon, even when you miss, you’ll be among the stars</a:t>
            </a:r>
            <a:endParaRPr lang="nl-NL" sz="4400" dirty="0">
              <a:solidFill>
                <a:schemeClr val="bg1"/>
              </a:solidFill>
              <a:latin typeface="Impact" panose="020B0806030902050204" pitchFamily="34" charset="0"/>
            </a:endParaRPr>
          </a:p>
        </p:txBody>
      </p:sp>
    </p:spTree>
    <p:extLst>
      <p:ext uri="{BB962C8B-B14F-4D97-AF65-F5344CB8AC3E}">
        <p14:creationId xmlns:p14="http://schemas.microsoft.com/office/powerpoint/2010/main" val="1701053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8FF38802-66C8-5E46-ACEC-535F80EE0F19}"/>
              </a:ext>
            </a:extLst>
          </p:cNvPr>
          <p:cNvPicPr>
            <a:picLocks noChangeAspect="1"/>
          </p:cNvPicPr>
          <p:nvPr/>
        </p:nvPicPr>
        <p:blipFill rotWithShape="1">
          <a:blip r:embed="rId3"/>
          <a:srcRect t="9366" b="11687"/>
          <a:stretch/>
        </p:blipFill>
        <p:spPr>
          <a:xfrm flipH="1">
            <a:off x="20" y="0"/>
            <a:ext cx="12191980" cy="6857990"/>
          </a:xfrm>
          <a:prstGeom prst="rect">
            <a:avLst/>
          </a:prstGeom>
        </p:spPr>
      </p:pic>
      <p:sp>
        <p:nvSpPr>
          <p:cNvPr id="5" name="Rechthoek 4">
            <a:extLst>
              <a:ext uri="{FF2B5EF4-FFF2-40B4-BE49-F238E27FC236}">
                <a16:creationId xmlns:a16="http://schemas.microsoft.com/office/drawing/2014/main" xmlns="" id="{8A9838C8-8E6D-824B-8197-F6B1DD4061E2}"/>
              </a:ext>
            </a:extLst>
          </p:cNvPr>
          <p:cNvSpPr/>
          <p:nvPr/>
        </p:nvSpPr>
        <p:spPr>
          <a:xfrm>
            <a:off x="7187609" y="3429005"/>
            <a:ext cx="4589927" cy="2800767"/>
          </a:xfrm>
          <a:prstGeom prst="rect">
            <a:avLst/>
          </a:prstGeom>
        </p:spPr>
        <p:txBody>
          <a:bodyPr wrap="square">
            <a:spAutoFit/>
          </a:bodyPr>
          <a:lstStyle/>
          <a:p>
            <a:pPr algn="ctr"/>
            <a:r>
              <a:rPr lang="en-US" sz="4400" dirty="0">
                <a:solidFill>
                  <a:schemeClr val="bg1"/>
                </a:solidFill>
                <a:latin typeface="Impact" panose="020B0806030902050204" pitchFamily="34" charset="0"/>
                <a:ea typeface="Verdana" panose="020B0604030504040204" pitchFamily="34" charset="0"/>
                <a:cs typeface="Verdana" panose="020B0604030504040204" pitchFamily="34" charset="0"/>
              </a:rPr>
              <a:t>Help </a:t>
            </a:r>
            <a:r>
              <a:rPr lang="en-US" sz="4400" dirty="0" err="1">
                <a:solidFill>
                  <a:schemeClr val="bg1"/>
                </a:solidFill>
                <a:latin typeface="Impact" panose="020B0806030902050204" pitchFamily="34" charset="0"/>
                <a:ea typeface="Verdana" panose="020B0604030504040204" pitchFamily="34" charset="0"/>
                <a:cs typeface="Verdana" panose="020B0604030504040204" pitchFamily="34" charset="0"/>
              </a:rPr>
              <a:t>jij</a:t>
            </a:r>
            <a:r>
              <a:rPr lang="en-US" sz="4400" dirty="0">
                <a:solidFill>
                  <a:schemeClr val="bg1"/>
                </a:solidFill>
                <a:latin typeface="Impact" panose="020B0806030902050204" pitchFamily="34" charset="0"/>
                <a:ea typeface="Verdana" panose="020B0604030504040204" pitchFamily="34" charset="0"/>
                <a:cs typeface="Verdana" panose="020B0604030504040204" pitchFamily="34" charset="0"/>
              </a:rPr>
              <a:t> </a:t>
            </a:r>
            <a:r>
              <a:rPr lang="en-US" sz="4400" dirty="0" err="1">
                <a:solidFill>
                  <a:schemeClr val="bg1"/>
                </a:solidFill>
                <a:latin typeface="Impact" panose="020B0806030902050204" pitchFamily="34" charset="0"/>
                <a:ea typeface="Verdana" panose="020B0604030504040204" pitchFamily="34" charset="0"/>
                <a:cs typeface="Verdana" panose="020B0604030504040204" pitchFamily="34" charset="0"/>
              </a:rPr>
              <a:t>mee</a:t>
            </a:r>
            <a:r>
              <a:rPr lang="en-US" sz="4400" dirty="0">
                <a:solidFill>
                  <a:schemeClr val="bg1"/>
                </a:solidFill>
                <a:latin typeface="Impact" panose="020B0806030902050204" pitchFamily="34" charset="0"/>
                <a:ea typeface="Verdana" panose="020B0604030504040204" pitchFamily="34" charset="0"/>
                <a:cs typeface="Verdana" panose="020B0604030504040204" pitchFamily="34" charset="0"/>
              </a:rPr>
              <a:t> </a:t>
            </a:r>
          </a:p>
          <a:p>
            <a:pPr algn="ctr"/>
            <a:r>
              <a:rPr lang="en-US" sz="4400" dirty="0">
                <a:solidFill>
                  <a:schemeClr val="bg1"/>
                </a:solidFill>
                <a:latin typeface="Impact" panose="020B0806030902050204" pitchFamily="34" charset="0"/>
                <a:ea typeface="Verdana" panose="020B0604030504040204" pitchFamily="34" charset="0"/>
                <a:cs typeface="Verdana" panose="020B0604030504040204" pitchFamily="34" charset="0"/>
              </a:rPr>
              <a:t>om </a:t>
            </a:r>
            <a:r>
              <a:rPr lang="en-US" sz="4400" dirty="0" err="1">
                <a:solidFill>
                  <a:schemeClr val="bg1"/>
                </a:solidFill>
                <a:latin typeface="Impact" panose="020B0806030902050204" pitchFamily="34" charset="0"/>
                <a:ea typeface="Verdana" panose="020B0604030504040204" pitchFamily="34" charset="0"/>
                <a:cs typeface="Verdana" panose="020B0604030504040204" pitchFamily="34" charset="0"/>
              </a:rPr>
              <a:t>te</a:t>
            </a:r>
            <a:r>
              <a:rPr lang="en-US" sz="4400" dirty="0">
                <a:solidFill>
                  <a:schemeClr val="bg1"/>
                </a:solidFill>
                <a:latin typeface="Impact" panose="020B0806030902050204" pitchFamily="34" charset="0"/>
                <a:ea typeface="Verdana" panose="020B0604030504040204" pitchFamily="34" charset="0"/>
                <a:cs typeface="Verdana" panose="020B0604030504040204" pitchFamily="34" charset="0"/>
              </a:rPr>
              <a:t> </a:t>
            </a:r>
            <a:r>
              <a:rPr lang="en-US" sz="4400" dirty="0" err="1">
                <a:solidFill>
                  <a:schemeClr val="bg1"/>
                </a:solidFill>
                <a:latin typeface="Impact" panose="020B0806030902050204" pitchFamily="34" charset="0"/>
                <a:ea typeface="Verdana" panose="020B0604030504040204" pitchFamily="34" charset="0"/>
                <a:cs typeface="Verdana" panose="020B0604030504040204" pitchFamily="34" charset="0"/>
              </a:rPr>
              <a:t>komen</a:t>
            </a:r>
            <a:r>
              <a:rPr lang="en-US" sz="4400" dirty="0">
                <a:solidFill>
                  <a:schemeClr val="bg1"/>
                </a:solidFill>
                <a:latin typeface="Impact" panose="020B0806030902050204" pitchFamily="34" charset="0"/>
                <a:ea typeface="Verdana" panose="020B0604030504040204" pitchFamily="34" charset="0"/>
                <a:cs typeface="Verdana" panose="020B0604030504040204" pitchFamily="34" charset="0"/>
              </a:rPr>
              <a:t> tot </a:t>
            </a:r>
            <a:r>
              <a:rPr lang="en-US" sz="4400" dirty="0" err="1">
                <a:solidFill>
                  <a:schemeClr val="bg1"/>
                </a:solidFill>
                <a:latin typeface="Impact" panose="020B0806030902050204" pitchFamily="34" charset="0"/>
                <a:ea typeface="Verdana" panose="020B0604030504040204" pitchFamily="34" charset="0"/>
                <a:cs typeface="Verdana" panose="020B0604030504040204" pitchFamily="34" charset="0"/>
              </a:rPr>
              <a:t>een</a:t>
            </a:r>
            <a:r>
              <a:rPr lang="en-US" sz="4400" dirty="0">
                <a:solidFill>
                  <a:schemeClr val="bg1"/>
                </a:solidFill>
                <a:latin typeface="Impact" panose="020B0806030902050204" pitchFamily="34" charset="0"/>
                <a:ea typeface="Verdana" panose="020B0604030504040204" pitchFamily="34" charset="0"/>
                <a:cs typeface="Verdana" panose="020B0604030504040204" pitchFamily="34" charset="0"/>
              </a:rPr>
              <a:t> </a:t>
            </a:r>
            <a:r>
              <a:rPr lang="en-US" sz="4400" dirty="0" err="1">
                <a:solidFill>
                  <a:schemeClr val="bg1"/>
                </a:solidFill>
                <a:latin typeface="Impact" panose="020B0806030902050204" pitchFamily="34" charset="0"/>
                <a:ea typeface="Verdana" panose="020B0604030504040204" pitchFamily="34" charset="0"/>
                <a:cs typeface="Verdana" panose="020B0604030504040204" pitchFamily="34" charset="0"/>
              </a:rPr>
              <a:t>nieuw</a:t>
            </a:r>
            <a:endParaRPr lang="en-US" sz="4400" dirty="0">
              <a:solidFill>
                <a:schemeClr val="bg1"/>
              </a:solidFill>
              <a:latin typeface="Impact" panose="020B0806030902050204" pitchFamily="34" charset="0"/>
              <a:ea typeface="Verdana" panose="020B0604030504040204" pitchFamily="34" charset="0"/>
              <a:cs typeface="Verdana" panose="020B0604030504040204" pitchFamily="34" charset="0"/>
            </a:endParaRPr>
          </a:p>
          <a:p>
            <a:pPr algn="ctr"/>
            <a:r>
              <a:rPr lang="en-US" sz="4400" dirty="0">
                <a:solidFill>
                  <a:schemeClr val="bg1"/>
                </a:solidFill>
                <a:latin typeface="Impact" panose="020B0806030902050204" pitchFamily="34" charset="0"/>
                <a:ea typeface="Verdana" panose="020B0604030504040204" pitchFamily="34" charset="0"/>
                <a:cs typeface="Verdana" panose="020B0604030504040204" pitchFamily="34" charset="0"/>
              </a:rPr>
              <a:t>MJB?</a:t>
            </a:r>
            <a:endParaRPr lang="nl-NL" sz="4400" dirty="0">
              <a:solidFill>
                <a:schemeClr val="bg1"/>
              </a:solidFill>
              <a:latin typeface="Impact" panose="020B0806030902050204" pitchFamily="34" charset="0"/>
            </a:endParaRPr>
          </a:p>
        </p:txBody>
      </p:sp>
    </p:spTree>
    <p:extLst>
      <p:ext uri="{BB962C8B-B14F-4D97-AF65-F5344CB8AC3E}">
        <p14:creationId xmlns:p14="http://schemas.microsoft.com/office/powerpoint/2010/main" val="1528965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5FA6"/>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464C682F-D8D9-A347-9D13-808792700A2A}"/>
              </a:ext>
            </a:extLst>
          </p:cNvPr>
          <p:cNvPicPr>
            <a:picLocks noChangeAspect="1"/>
          </p:cNvPicPr>
          <p:nvPr/>
        </p:nvPicPr>
        <p:blipFill>
          <a:blip r:embed="rId3"/>
          <a:stretch>
            <a:fillRect/>
          </a:stretch>
        </p:blipFill>
        <p:spPr>
          <a:xfrm>
            <a:off x="614226" y="0"/>
            <a:ext cx="10963548" cy="6858000"/>
          </a:xfrm>
          <a:prstGeom prst="rect">
            <a:avLst/>
          </a:prstGeom>
        </p:spPr>
      </p:pic>
    </p:spTree>
    <p:extLst>
      <p:ext uri="{BB962C8B-B14F-4D97-AF65-F5344CB8AC3E}">
        <p14:creationId xmlns:p14="http://schemas.microsoft.com/office/powerpoint/2010/main" val="3301835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5FA6"/>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4B6CFAAE-FD6D-3E41-9CB5-BB22CAB8F627}"/>
              </a:ext>
            </a:extLst>
          </p:cNvPr>
          <p:cNvPicPr>
            <a:picLocks noChangeAspect="1"/>
          </p:cNvPicPr>
          <p:nvPr/>
        </p:nvPicPr>
        <p:blipFill>
          <a:blip r:embed="rId3"/>
          <a:stretch>
            <a:fillRect/>
          </a:stretch>
        </p:blipFill>
        <p:spPr>
          <a:xfrm>
            <a:off x="1241158" y="0"/>
            <a:ext cx="4861235" cy="6858000"/>
          </a:xfrm>
          <a:prstGeom prst="rect">
            <a:avLst/>
          </a:prstGeom>
        </p:spPr>
      </p:pic>
      <p:pic>
        <p:nvPicPr>
          <p:cNvPr id="7" name="Afbeelding 6">
            <a:extLst>
              <a:ext uri="{FF2B5EF4-FFF2-40B4-BE49-F238E27FC236}">
                <a16:creationId xmlns:a16="http://schemas.microsoft.com/office/drawing/2014/main" xmlns="" id="{4F86A427-5586-C944-A889-2A5F9AB8C7C6}"/>
              </a:ext>
            </a:extLst>
          </p:cNvPr>
          <p:cNvPicPr>
            <a:picLocks noChangeAspect="1"/>
          </p:cNvPicPr>
          <p:nvPr/>
        </p:nvPicPr>
        <p:blipFill>
          <a:blip r:embed="rId4"/>
          <a:stretch>
            <a:fillRect/>
          </a:stretch>
        </p:blipFill>
        <p:spPr>
          <a:xfrm>
            <a:off x="6102393" y="0"/>
            <a:ext cx="4861235" cy="6858000"/>
          </a:xfrm>
          <a:prstGeom prst="rect">
            <a:avLst/>
          </a:prstGeom>
        </p:spPr>
      </p:pic>
    </p:spTree>
    <p:extLst>
      <p:ext uri="{BB962C8B-B14F-4D97-AF65-F5344CB8AC3E}">
        <p14:creationId xmlns:p14="http://schemas.microsoft.com/office/powerpoint/2010/main" val="408885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xmlns="" id="{58DAC00A-C39E-144E-ABD3-6E1D4E927C63}"/>
              </a:ext>
            </a:extLst>
          </p:cNvPr>
          <p:cNvPicPr>
            <a:picLocks noChangeAspect="1"/>
          </p:cNvPicPr>
          <p:nvPr/>
        </p:nvPicPr>
        <p:blipFill>
          <a:blip r:embed="rId3"/>
          <a:stretch>
            <a:fillRect/>
          </a:stretch>
        </p:blipFill>
        <p:spPr>
          <a:xfrm>
            <a:off x="5" y="-106324"/>
            <a:ext cx="6111444" cy="4320000"/>
          </a:xfrm>
          <a:prstGeom prst="rect">
            <a:avLst/>
          </a:prstGeom>
        </p:spPr>
      </p:pic>
      <p:pic>
        <p:nvPicPr>
          <p:cNvPr id="15" name="Afbeelding 14">
            <a:extLst>
              <a:ext uri="{FF2B5EF4-FFF2-40B4-BE49-F238E27FC236}">
                <a16:creationId xmlns:a16="http://schemas.microsoft.com/office/drawing/2014/main" xmlns="" id="{DD321FB7-3906-4D4D-9904-EC5D2418BC45}"/>
              </a:ext>
            </a:extLst>
          </p:cNvPr>
          <p:cNvPicPr>
            <a:picLocks noChangeAspect="1"/>
          </p:cNvPicPr>
          <p:nvPr/>
        </p:nvPicPr>
        <p:blipFill>
          <a:blip r:embed="rId4"/>
          <a:stretch>
            <a:fillRect/>
          </a:stretch>
        </p:blipFill>
        <p:spPr>
          <a:xfrm>
            <a:off x="6028457" y="-105440"/>
            <a:ext cx="6151304" cy="4320000"/>
          </a:xfrm>
          <a:prstGeom prst="rect">
            <a:avLst/>
          </a:prstGeom>
        </p:spPr>
      </p:pic>
      <p:pic>
        <p:nvPicPr>
          <p:cNvPr id="17" name="Afbeelding 16">
            <a:extLst>
              <a:ext uri="{FF2B5EF4-FFF2-40B4-BE49-F238E27FC236}">
                <a16:creationId xmlns:a16="http://schemas.microsoft.com/office/drawing/2014/main" xmlns="" id="{6D1472A1-5434-BE4E-8A12-8C581D3804E4}"/>
              </a:ext>
            </a:extLst>
          </p:cNvPr>
          <p:cNvPicPr>
            <a:picLocks noChangeAspect="1"/>
          </p:cNvPicPr>
          <p:nvPr/>
        </p:nvPicPr>
        <p:blipFill>
          <a:blip r:embed="rId5"/>
          <a:stretch>
            <a:fillRect/>
          </a:stretch>
        </p:blipFill>
        <p:spPr>
          <a:xfrm>
            <a:off x="5" y="3503464"/>
            <a:ext cx="6143377" cy="4320000"/>
          </a:xfrm>
          <a:prstGeom prst="rect">
            <a:avLst/>
          </a:prstGeom>
        </p:spPr>
      </p:pic>
      <p:pic>
        <p:nvPicPr>
          <p:cNvPr id="19" name="Afbeelding 18">
            <a:extLst>
              <a:ext uri="{FF2B5EF4-FFF2-40B4-BE49-F238E27FC236}">
                <a16:creationId xmlns:a16="http://schemas.microsoft.com/office/drawing/2014/main" xmlns="" id="{7A54D3E6-8FBA-C749-82A5-EAF542FAFC44}"/>
              </a:ext>
            </a:extLst>
          </p:cNvPr>
          <p:cNvPicPr>
            <a:picLocks noChangeAspect="1"/>
          </p:cNvPicPr>
          <p:nvPr/>
        </p:nvPicPr>
        <p:blipFill>
          <a:blip r:embed="rId6"/>
          <a:stretch>
            <a:fillRect/>
          </a:stretch>
        </p:blipFill>
        <p:spPr>
          <a:xfrm>
            <a:off x="6070987" y="3503464"/>
            <a:ext cx="6119219" cy="4320000"/>
          </a:xfrm>
          <a:prstGeom prst="rect">
            <a:avLst/>
          </a:prstGeom>
        </p:spPr>
      </p:pic>
    </p:spTree>
    <p:extLst>
      <p:ext uri="{BB962C8B-B14F-4D97-AF65-F5344CB8AC3E}">
        <p14:creationId xmlns:p14="http://schemas.microsoft.com/office/powerpoint/2010/main" val="4058212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5FA6"/>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xmlns="" id="{F5D8C07E-A803-C945-B3C2-5A264E57A085}"/>
              </a:ext>
            </a:extLst>
          </p:cNvPr>
          <p:cNvPicPr>
            <a:picLocks noChangeAspect="1"/>
          </p:cNvPicPr>
          <p:nvPr/>
        </p:nvPicPr>
        <p:blipFill rotWithShape="1">
          <a:blip r:embed="rId3"/>
          <a:srcRect l="24826" t="9366" r="23721" b="11687"/>
          <a:stretch/>
        </p:blipFill>
        <p:spPr>
          <a:xfrm flipH="1">
            <a:off x="-191385" y="10"/>
            <a:ext cx="6273209" cy="6857990"/>
          </a:xfrm>
          <a:prstGeom prst="rect">
            <a:avLst/>
          </a:prstGeom>
        </p:spPr>
      </p:pic>
      <p:pic>
        <p:nvPicPr>
          <p:cNvPr id="5" name="Afbeelding 4">
            <a:extLst>
              <a:ext uri="{FF2B5EF4-FFF2-40B4-BE49-F238E27FC236}">
                <a16:creationId xmlns:a16="http://schemas.microsoft.com/office/drawing/2014/main" xmlns="" id="{0AB14ED4-FA52-3F48-A691-4862C2F12750}"/>
              </a:ext>
            </a:extLst>
          </p:cNvPr>
          <p:cNvPicPr>
            <a:picLocks noChangeAspect="1"/>
          </p:cNvPicPr>
          <p:nvPr/>
        </p:nvPicPr>
        <p:blipFill>
          <a:blip r:embed="rId4"/>
          <a:stretch>
            <a:fillRect/>
          </a:stretch>
        </p:blipFill>
        <p:spPr>
          <a:xfrm>
            <a:off x="6081824" y="3035917"/>
            <a:ext cx="6110176" cy="3822083"/>
          </a:xfrm>
          <a:prstGeom prst="rect">
            <a:avLst/>
          </a:prstGeom>
        </p:spPr>
      </p:pic>
      <p:sp>
        <p:nvSpPr>
          <p:cNvPr id="6" name="Rechthoek 5">
            <a:extLst>
              <a:ext uri="{FF2B5EF4-FFF2-40B4-BE49-F238E27FC236}">
                <a16:creationId xmlns:a16="http://schemas.microsoft.com/office/drawing/2014/main" xmlns="" id="{C8283FB5-ED14-E246-AC90-EE376A003529}"/>
              </a:ext>
            </a:extLst>
          </p:cNvPr>
          <p:cNvSpPr/>
          <p:nvPr/>
        </p:nvSpPr>
        <p:spPr>
          <a:xfrm>
            <a:off x="-191385" y="591019"/>
            <a:ext cx="4589927" cy="769441"/>
          </a:xfrm>
          <a:prstGeom prst="rect">
            <a:avLst/>
          </a:prstGeom>
        </p:spPr>
        <p:txBody>
          <a:bodyPr wrap="square">
            <a:spAutoFit/>
          </a:bodyPr>
          <a:lstStyle/>
          <a:p>
            <a:pPr algn="ctr"/>
            <a:r>
              <a:rPr lang="en-US" sz="4400" dirty="0" err="1">
                <a:solidFill>
                  <a:schemeClr val="bg1"/>
                </a:solidFill>
                <a:latin typeface="Impact" panose="020B0806030902050204" pitchFamily="34" charset="0"/>
                <a:ea typeface="Verdana" panose="020B0604030504040204" pitchFamily="34" charset="0"/>
                <a:cs typeface="Verdana" panose="020B0604030504040204" pitchFamily="34" charset="0"/>
              </a:rPr>
              <a:t>Vul</a:t>
            </a:r>
            <a:r>
              <a:rPr lang="en-US" sz="4400" dirty="0">
                <a:solidFill>
                  <a:schemeClr val="bg1"/>
                </a:solidFill>
                <a:latin typeface="Impact" panose="020B0806030902050204" pitchFamily="34" charset="0"/>
                <a:ea typeface="Verdana" panose="020B0604030504040204" pitchFamily="34" charset="0"/>
                <a:cs typeface="Verdana" panose="020B0604030504040204" pitchFamily="34" charset="0"/>
              </a:rPr>
              <a:t> </a:t>
            </a:r>
            <a:r>
              <a:rPr lang="en-US" sz="4400" dirty="0" err="1">
                <a:solidFill>
                  <a:schemeClr val="bg1"/>
                </a:solidFill>
                <a:latin typeface="Impact" panose="020B0806030902050204" pitchFamily="34" charset="0"/>
                <a:ea typeface="Verdana" panose="020B0604030504040204" pitchFamily="34" charset="0"/>
                <a:cs typeface="Verdana" panose="020B0604030504040204" pitchFamily="34" charset="0"/>
              </a:rPr>
              <a:t>jij</a:t>
            </a:r>
            <a:r>
              <a:rPr lang="en-US" sz="4400" dirty="0">
                <a:solidFill>
                  <a:schemeClr val="bg1"/>
                </a:solidFill>
                <a:latin typeface="Impact" panose="020B0806030902050204" pitchFamily="34" charset="0"/>
                <a:ea typeface="Verdana" panose="020B0604030504040204" pitchFamily="34" charset="0"/>
                <a:cs typeface="Verdana" panose="020B0604030504040204" pitchFamily="34" charset="0"/>
              </a:rPr>
              <a:t> </a:t>
            </a:r>
            <a:r>
              <a:rPr lang="en-US" sz="4400" dirty="0" err="1">
                <a:solidFill>
                  <a:schemeClr val="bg1"/>
                </a:solidFill>
                <a:latin typeface="Impact" panose="020B0806030902050204" pitchFamily="34" charset="0"/>
                <a:ea typeface="Verdana" panose="020B0604030504040204" pitchFamily="34" charset="0"/>
                <a:cs typeface="Verdana" panose="020B0604030504040204" pitchFamily="34" charset="0"/>
              </a:rPr>
              <a:t>een</a:t>
            </a:r>
            <a:r>
              <a:rPr lang="en-US" sz="4400" dirty="0">
                <a:solidFill>
                  <a:schemeClr val="bg1"/>
                </a:solidFill>
                <a:latin typeface="Impact" panose="020B0806030902050204" pitchFamily="34" charset="0"/>
                <a:ea typeface="Verdana" panose="020B0604030504040204" pitchFamily="34" charset="0"/>
                <a:cs typeface="Verdana" panose="020B0604030504040204" pitchFamily="34" charset="0"/>
              </a:rPr>
              <a:t> </a:t>
            </a:r>
            <a:r>
              <a:rPr lang="en-US" sz="4400" dirty="0" err="1">
                <a:solidFill>
                  <a:schemeClr val="bg1"/>
                </a:solidFill>
                <a:latin typeface="Impact" panose="020B0806030902050204" pitchFamily="34" charset="0"/>
                <a:ea typeface="Verdana" panose="020B0604030504040204" pitchFamily="34" charset="0"/>
                <a:cs typeface="Verdana" panose="020B0604030504040204" pitchFamily="34" charset="0"/>
              </a:rPr>
              <a:t>raket</a:t>
            </a:r>
            <a:r>
              <a:rPr lang="en-US" sz="4400" dirty="0">
                <a:solidFill>
                  <a:schemeClr val="bg1"/>
                </a:solidFill>
                <a:latin typeface="Impact" panose="020B0806030902050204" pitchFamily="34" charset="0"/>
                <a:ea typeface="Verdana" panose="020B0604030504040204" pitchFamily="34" charset="0"/>
                <a:cs typeface="Verdana" panose="020B0604030504040204" pitchFamily="34" charset="0"/>
              </a:rPr>
              <a:t>? </a:t>
            </a:r>
            <a:endParaRPr lang="nl-NL" sz="4400" dirty="0">
              <a:solidFill>
                <a:schemeClr val="bg1"/>
              </a:solidFill>
              <a:latin typeface="Impact" panose="020B0806030902050204" pitchFamily="34" charset="0"/>
            </a:endParaRPr>
          </a:p>
        </p:txBody>
      </p:sp>
      <p:sp>
        <p:nvSpPr>
          <p:cNvPr id="7" name="Rechthoek 6">
            <a:extLst>
              <a:ext uri="{FF2B5EF4-FFF2-40B4-BE49-F238E27FC236}">
                <a16:creationId xmlns:a16="http://schemas.microsoft.com/office/drawing/2014/main" xmlns="" id="{287183DB-0725-E84F-B042-4C49CAEF35D4}"/>
              </a:ext>
            </a:extLst>
          </p:cNvPr>
          <p:cNvSpPr/>
          <p:nvPr/>
        </p:nvSpPr>
        <p:spPr>
          <a:xfrm>
            <a:off x="6841948" y="591019"/>
            <a:ext cx="4589927" cy="1446550"/>
          </a:xfrm>
          <a:prstGeom prst="rect">
            <a:avLst/>
          </a:prstGeom>
        </p:spPr>
        <p:txBody>
          <a:bodyPr wrap="square">
            <a:spAutoFit/>
          </a:bodyPr>
          <a:lstStyle/>
          <a:p>
            <a:pPr algn="ctr"/>
            <a:r>
              <a:rPr lang="en-US" sz="4400" dirty="0">
                <a:solidFill>
                  <a:schemeClr val="bg1"/>
                </a:solidFill>
                <a:latin typeface="Impact" panose="020B0806030902050204" pitchFamily="34" charset="0"/>
                <a:ea typeface="Verdana" panose="020B0604030504040204" pitchFamily="34" charset="0"/>
                <a:cs typeface="Verdana" panose="020B0604030504040204" pitchFamily="34" charset="0"/>
              </a:rPr>
              <a:t>Dan </a:t>
            </a:r>
            <a:r>
              <a:rPr lang="en-US" sz="4400" dirty="0" err="1">
                <a:solidFill>
                  <a:schemeClr val="bg1"/>
                </a:solidFill>
                <a:latin typeface="Impact" panose="020B0806030902050204" pitchFamily="34" charset="0"/>
                <a:ea typeface="Verdana" panose="020B0604030504040204" pitchFamily="34" charset="0"/>
                <a:cs typeface="Verdana" panose="020B0604030504040204" pitchFamily="34" charset="0"/>
              </a:rPr>
              <a:t>krijg</a:t>
            </a:r>
            <a:r>
              <a:rPr lang="en-US" sz="4400" dirty="0">
                <a:solidFill>
                  <a:schemeClr val="bg1"/>
                </a:solidFill>
                <a:latin typeface="Impact" panose="020B0806030902050204" pitchFamily="34" charset="0"/>
                <a:ea typeface="Verdana" panose="020B0604030504040204" pitchFamily="34" charset="0"/>
                <a:cs typeface="Verdana" panose="020B0604030504040204" pitchFamily="34" charset="0"/>
              </a:rPr>
              <a:t> </a:t>
            </a:r>
            <a:r>
              <a:rPr lang="en-US" sz="4400" dirty="0" err="1">
                <a:solidFill>
                  <a:schemeClr val="bg1"/>
                </a:solidFill>
                <a:latin typeface="Impact" panose="020B0806030902050204" pitchFamily="34" charset="0"/>
                <a:ea typeface="Verdana" panose="020B0604030504040204" pitchFamily="34" charset="0"/>
                <a:cs typeface="Verdana" panose="020B0604030504040204" pitchFamily="34" charset="0"/>
              </a:rPr>
              <a:t>je</a:t>
            </a:r>
            <a:r>
              <a:rPr lang="en-US" sz="4400" dirty="0">
                <a:solidFill>
                  <a:schemeClr val="bg1"/>
                </a:solidFill>
                <a:latin typeface="Impact" panose="020B0806030902050204" pitchFamily="34" charset="0"/>
                <a:ea typeface="Verdana" panose="020B0604030504040204" pitchFamily="34" charset="0"/>
                <a:cs typeface="Verdana" panose="020B0604030504040204" pitchFamily="34" charset="0"/>
              </a:rPr>
              <a:t> van </a:t>
            </a:r>
            <a:r>
              <a:rPr lang="en-US" sz="4400" dirty="0" err="1">
                <a:solidFill>
                  <a:schemeClr val="bg1"/>
                </a:solidFill>
                <a:latin typeface="Impact" panose="020B0806030902050204" pitchFamily="34" charset="0"/>
                <a:ea typeface="Verdana" panose="020B0604030504040204" pitchFamily="34" charset="0"/>
                <a:cs typeface="Verdana" panose="020B0604030504040204" pitchFamily="34" charset="0"/>
              </a:rPr>
              <a:t>ons</a:t>
            </a:r>
            <a:r>
              <a:rPr lang="en-US" sz="4400" dirty="0">
                <a:solidFill>
                  <a:schemeClr val="bg1"/>
                </a:solidFill>
                <a:latin typeface="Impact" panose="020B0806030902050204" pitchFamily="34" charset="0"/>
                <a:ea typeface="Verdana" panose="020B0604030504040204" pitchFamily="34" charset="0"/>
                <a:cs typeface="Verdana" panose="020B0604030504040204" pitchFamily="34" charset="0"/>
              </a:rPr>
              <a:t> </a:t>
            </a:r>
            <a:r>
              <a:rPr lang="en-US" sz="4400" dirty="0" err="1">
                <a:solidFill>
                  <a:schemeClr val="bg1"/>
                </a:solidFill>
                <a:latin typeface="Impact" panose="020B0806030902050204" pitchFamily="34" charset="0"/>
                <a:ea typeface="Verdana" panose="020B0604030504040204" pitchFamily="34" charset="0"/>
                <a:cs typeface="Verdana" panose="020B0604030504040204" pitchFamily="34" charset="0"/>
              </a:rPr>
              <a:t>een</a:t>
            </a:r>
            <a:r>
              <a:rPr lang="en-US" sz="4400" dirty="0">
                <a:solidFill>
                  <a:schemeClr val="bg1"/>
                </a:solidFill>
                <a:latin typeface="Impact" panose="020B0806030902050204" pitchFamily="34" charset="0"/>
                <a:ea typeface="Verdana" panose="020B0604030504040204" pitchFamily="34" charset="0"/>
                <a:cs typeface="Verdana" panose="020B0604030504040204" pitchFamily="34" charset="0"/>
              </a:rPr>
              <a:t> toolkit! ;-)</a:t>
            </a:r>
            <a:endParaRPr lang="nl-NL" sz="4400" dirty="0">
              <a:solidFill>
                <a:schemeClr val="bg1"/>
              </a:solidFill>
              <a:latin typeface="Impact" panose="020B0806030902050204" pitchFamily="34" charset="0"/>
            </a:endParaRPr>
          </a:p>
        </p:txBody>
      </p:sp>
    </p:spTree>
    <p:extLst>
      <p:ext uri="{BB962C8B-B14F-4D97-AF65-F5344CB8AC3E}">
        <p14:creationId xmlns:p14="http://schemas.microsoft.com/office/powerpoint/2010/main" val="1584437768"/>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2639</TotalTime>
  <Words>809</Words>
  <Application>Microsoft Office PowerPoint</Application>
  <PresentationFormat>Breedbeeld</PresentationFormat>
  <Paragraphs>33</Paragraphs>
  <Slides>7</Slides>
  <Notes>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7</vt:i4>
      </vt:variant>
    </vt:vector>
  </HeadingPairs>
  <TitlesOfParts>
    <vt:vector size="13" baseType="lpstr">
      <vt:lpstr>Arial</vt:lpstr>
      <vt:lpstr>Calibri</vt:lpstr>
      <vt:lpstr>Calibri Light</vt:lpstr>
      <vt:lpstr>Impact</vt:lpstr>
      <vt:lpstr>Verdana</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Jacquelien Willemse (Guide to Lead)</dc:creator>
  <cp:lastModifiedBy>Lepelaar, Eric</cp:lastModifiedBy>
  <cp:revision>28</cp:revision>
  <dcterms:created xsi:type="dcterms:W3CDTF">2018-01-16T09:42:25Z</dcterms:created>
  <dcterms:modified xsi:type="dcterms:W3CDTF">2018-06-07T08:29:40Z</dcterms:modified>
</cp:coreProperties>
</file>