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2" r:id="rId3"/>
    <p:sldId id="281" r:id="rId4"/>
    <p:sldId id="283" r:id="rId5"/>
    <p:sldId id="284" r:id="rId6"/>
    <p:sldId id="285" r:id="rId7"/>
    <p:sldId id="286" r:id="rId8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D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280" y="48"/>
      </p:cViewPr>
      <p:guideLst>
        <p:guide orient="horz" pos="48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 van Holstein" userId="1787b343839afe74" providerId="LiveId" clId="{784F8326-FCF6-AD48-B75C-C796F60827C8}"/>
    <pc:docChg chg="undo custSel modSld">
      <pc:chgData name="Nic van Holstein" userId="1787b343839afe74" providerId="LiveId" clId="{784F8326-FCF6-AD48-B75C-C796F60827C8}" dt="2018-06-07T07:52:59.020" v="911" actId="20577"/>
      <pc:docMkLst>
        <pc:docMk/>
      </pc:docMkLst>
      <pc:sldChg chg="modSp">
        <pc:chgData name="Nic van Holstein" userId="1787b343839afe74" providerId="LiveId" clId="{784F8326-FCF6-AD48-B75C-C796F60827C8}" dt="2018-06-07T05:27:01.967" v="374" actId="20577"/>
        <pc:sldMkLst>
          <pc:docMk/>
          <pc:sldMk cId="0" sldId="256"/>
        </pc:sldMkLst>
        <pc:spChg chg="mod">
          <ac:chgData name="Nic van Holstein" userId="1787b343839afe74" providerId="LiveId" clId="{784F8326-FCF6-AD48-B75C-C796F60827C8}" dt="2018-06-07T05:27:01.967" v="374" actId="20577"/>
          <ac:spMkLst>
            <pc:docMk/>
            <pc:sldMk cId="0" sldId="256"/>
            <ac:spMk id="4099" creationId="{18A2A778-2893-47B8-B9C8-4B8EFBBA09E4}"/>
          </ac:spMkLst>
        </pc:spChg>
      </pc:sldChg>
      <pc:sldChg chg="modSp">
        <pc:chgData name="Nic van Holstein" userId="1787b343839afe74" providerId="LiveId" clId="{784F8326-FCF6-AD48-B75C-C796F60827C8}" dt="2018-06-07T05:33:51.880" v="409" actId="20577"/>
        <pc:sldMkLst>
          <pc:docMk/>
          <pc:sldMk cId="0" sldId="281"/>
        </pc:sldMkLst>
        <pc:spChg chg="mod">
          <ac:chgData name="Nic van Holstein" userId="1787b343839afe74" providerId="LiveId" clId="{784F8326-FCF6-AD48-B75C-C796F60827C8}" dt="2018-06-07T05:33:51.880" v="409" actId="20577"/>
          <ac:spMkLst>
            <pc:docMk/>
            <pc:sldMk cId="0" sldId="281"/>
            <ac:spMk id="8195" creationId="{F41F1BAB-8815-4E89-8C05-472DE4DFE302}"/>
          </ac:spMkLst>
        </pc:spChg>
      </pc:sldChg>
      <pc:sldChg chg="addSp delSp modSp delAnim">
        <pc:chgData name="Nic van Holstein" userId="1787b343839afe74" providerId="LiveId" clId="{784F8326-FCF6-AD48-B75C-C796F60827C8}" dt="2018-06-06T22:09:29.338" v="14" actId="1076"/>
        <pc:sldMkLst>
          <pc:docMk/>
          <pc:sldMk cId="0" sldId="282"/>
        </pc:sldMkLst>
        <pc:spChg chg="add del mod">
          <ac:chgData name="Nic van Holstein" userId="1787b343839afe74" providerId="LiveId" clId="{784F8326-FCF6-AD48-B75C-C796F60827C8}" dt="2018-06-06T22:09:08.944" v="7" actId="21"/>
          <ac:spMkLst>
            <pc:docMk/>
            <pc:sldMk cId="0" sldId="282"/>
            <ac:spMk id="3" creationId="{B62D12EC-64F8-4A47-BDFC-A6564B5E10E3}"/>
          </ac:spMkLst>
        </pc:spChg>
        <pc:picChg chg="del">
          <ac:chgData name="Nic van Holstein" userId="1787b343839afe74" providerId="LiveId" clId="{784F8326-FCF6-AD48-B75C-C796F60827C8}" dt="2018-06-06T22:09:05.069" v="6" actId="21"/>
          <ac:picMkLst>
            <pc:docMk/>
            <pc:sldMk cId="0" sldId="282"/>
            <ac:picMk id="4" creationId="{3E07FA9B-C9D2-4EC1-A1A4-03D9307F1620}"/>
          </ac:picMkLst>
        </pc:picChg>
        <pc:picChg chg="del">
          <ac:chgData name="Nic van Holstein" userId="1787b343839afe74" providerId="LiveId" clId="{784F8326-FCF6-AD48-B75C-C796F60827C8}" dt="2018-06-06T22:09:02.049" v="5" actId="21"/>
          <ac:picMkLst>
            <pc:docMk/>
            <pc:sldMk cId="0" sldId="282"/>
            <ac:picMk id="5" creationId="{BFC2B371-B15E-4EC5-9226-CD5018D83D85}"/>
          </ac:picMkLst>
        </pc:picChg>
        <pc:picChg chg="mod">
          <ac:chgData name="Nic van Holstein" userId="1787b343839afe74" providerId="LiveId" clId="{784F8326-FCF6-AD48-B75C-C796F60827C8}" dt="2018-06-06T22:09:29.338" v="14" actId="1076"/>
          <ac:picMkLst>
            <pc:docMk/>
            <pc:sldMk cId="0" sldId="282"/>
            <ac:picMk id="6" creationId="{77977D4B-A241-4C57-8FE6-EF92D316F126}"/>
          </ac:picMkLst>
        </pc:picChg>
        <pc:picChg chg="del">
          <ac:chgData name="Nic van Holstein" userId="1787b343839afe74" providerId="LiveId" clId="{784F8326-FCF6-AD48-B75C-C796F60827C8}" dt="2018-06-06T22:08:47.449" v="2" actId="21"/>
          <ac:picMkLst>
            <pc:docMk/>
            <pc:sldMk cId="0" sldId="282"/>
            <ac:picMk id="7" creationId="{777E4EA6-B7B0-4D05-8E24-66054C93E881}"/>
          </ac:picMkLst>
        </pc:picChg>
        <pc:picChg chg="del">
          <ac:chgData name="Nic van Holstein" userId="1787b343839afe74" providerId="LiveId" clId="{784F8326-FCF6-AD48-B75C-C796F60827C8}" dt="2018-06-06T22:08:44.565" v="1" actId="21"/>
          <ac:picMkLst>
            <pc:docMk/>
            <pc:sldMk cId="0" sldId="282"/>
            <ac:picMk id="8" creationId="{69435C18-0EED-4717-A6A6-FFCEE36A7FA3}"/>
          </ac:picMkLst>
        </pc:picChg>
        <pc:picChg chg="del mod">
          <ac:chgData name="Nic van Holstein" userId="1787b343839afe74" providerId="LiveId" clId="{784F8326-FCF6-AD48-B75C-C796F60827C8}" dt="2018-06-06T22:09:16.016" v="9" actId="21"/>
          <ac:picMkLst>
            <pc:docMk/>
            <pc:sldMk cId="0" sldId="282"/>
            <ac:picMk id="9" creationId="{A0AEEC46-D4FE-4F03-A10C-28098E4A09B9}"/>
          </ac:picMkLst>
        </pc:picChg>
        <pc:picChg chg="del">
          <ac:chgData name="Nic van Holstein" userId="1787b343839afe74" providerId="LiveId" clId="{784F8326-FCF6-AD48-B75C-C796F60827C8}" dt="2018-06-06T22:09:11.716" v="8" actId="21"/>
          <ac:picMkLst>
            <pc:docMk/>
            <pc:sldMk cId="0" sldId="282"/>
            <ac:picMk id="10" creationId="{F46BCF13-145F-451E-B672-DCB5869A3003}"/>
          </ac:picMkLst>
        </pc:picChg>
        <pc:picChg chg="del">
          <ac:chgData name="Nic van Holstein" userId="1787b343839afe74" providerId="LiveId" clId="{784F8326-FCF6-AD48-B75C-C796F60827C8}" dt="2018-06-06T22:08:41.671" v="0" actId="21"/>
          <ac:picMkLst>
            <pc:docMk/>
            <pc:sldMk cId="0" sldId="282"/>
            <ac:picMk id="11" creationId="{1C2BB314-857C-4A71-BDD8-BD014494547B}"/>
          </ac:picMkLst>
        </pc:picChg>
      </pc:sldChg>
      <pc:sldChg chg="addSp delSp modSp">
        <pc:chgData name="Nic van Holstein" userId="1787b343839afe74" providerId="LiveId" clId="{784F8326-FCF6-AD48-B75C-C796F60827C8}" dt="2018-06-07T05:34:13.004" v="412" actId="20577"/>
        <pc:sldMkLst>
          <pc:docMk/>
          <pc:sldMk cId="0" sldId="283"/>
        </pc:sldMkLst>
        <pc:spChg chg="mod">
          <ac:chgData name="Nic van Holstein" userId="1787b343839afe74" providerId="LiveId" clId="{784F8326-FCF6-AD48-B75C-C796F60827C8}" dt="2018-06-07T05:34:13.004" v="412" actId="20577"/>
          <ac:spMkLst>
            <pc:docMk/>
            <pc:sldMk cId="0" sldId="283"/>
            <ac:spMk id="7171" creationId="{8B4027EA-9964-4799-9339-6EE31267F660}"/>
          </ac:spMkLst>
        </pc:spChg>
        <pc:picChg chg="add del mod">
          <ac:chgData name="Nic van Holstein" userId="1787b343839afe74" providerId="LiveId" clId="{784F8326-FCF6-AD48-B75C-C796F60827C8}" dt="2018-06-07T05:28:42.267" v="387" actId="478"/>
          <ac:picMkLst>
            <pc:docMk/>
            <pc:sldMk cId="0" sldId="283"/>
            <ac:picMk id="2" creationId="{B186B70D-421D-2948-B797-A5A98D2ECECE}"/>
          </ac:picMkLst>
        </pc:picChg>
        <pc:picChg chg="add mod">
          <ac:chgData name="Nic van Holstein" userId="1787b343839afe74" providerId="LiveId" clId="{784F8326-FCF6-AD48-B75C-C796F60827C8}" dt="2018-06-07T05:30:19.664" v="393" actId="1076"/>
          <ac:picMkLst>
            <pc:docMk/>
            <pc:sldMk cId="0" sldId="283"/>
            <ac:picMk id="4" creationId="{7A365437-84D5-114E-A5F6-C138EF3D5B56}"/>
          </ac:picMkLst>
        </pc:picChg>
      </pc:sldChg>
      <pc:sldChg chg="addSp modSp addAnim">
        <pc:chgData name="Nic van Holstein" userId="1787b343839afe74" providerId="LiveId" clId="{784F8326-FCF6-AD48-B75C-C796F60827C8}" dt="2018-06-07T05:35:00.534" v="420" actId="20577"/>
        <pc:sldMkLst>
          <pc:docMk/>
          <pc:sldMk cId="0" sldId="284"/>
        </pc:sldMkLst>
        <pc:spChg chg="mod">
          <ac:chgData name="Nic van Holstein" userId="1787b343839afe74" providerId="LiveId" clId="{784F8326-FCF6-AD48-B75C-C796F60827C8}" dt="2018-06-07T05:35:00.534" v="420" actId="20577"/>
          <ac:spMkLst>
            <pc:docMk/>
            <pc:sldMk cId="0" sldId="284"/>
            <ac:spMk id="4" creationId="{A7575F13-2BA2-4536-8C10-CDBCD4D108F4}"/>
          </ac:spMkLst>
        </pc:spChg>
        <pc:spChg chg="mod">
          <ac:chgData name="Nic van Holstein" userId="1787b343839afe74" providerId="LiveId" clId="{784F8326-FCF6-AD48-B75C-C796F60827C8}" dt="2018-06-07T05:34:52.108" v="419" actId="1076"/>
          <ac:spMkLst>
            <pc:docMk/>
            <pc:sldMk cId="0" sldId="284"/>
            <ac:spMk id="8194" creationId="{51637348-C881-47DB-8B73-24752D6772B3}"/>
          </ac:spMkLst>
        </pc:spChg>
        <pc:picChg chg="add mod">
          <ac:chgData name="Nic van Holstein" userId="1787b343839afe74" providerId="LiveId" clId="{784F8326-FCF6-AD48-B75C-C796F60827C8}" dt="2018-06-06T22:17:22.164" v="105" actId="14100"/>
          <ac:picMkLst>
            <pc:docMk/>
            <pc:sldMk cId="0" sldId="284"/>
            <ac:picMk id="2" creationId="{8EDA6928-6DE0-5547-B0EB-10432E8281A5}"/>
          </ac:picMkLst>
        </pc:picChg>
      </pc:sldChg>
      <pc:sldChg chg="modSp">
        <pc:chgData name="Nic van Holstein" userId="1787b343839afe74" providerId="LiveId" clId="{784F8326-FCF6-AD48-B75C-C796F60827C8}" dt="2018-06-07T05:31:44.942" v="395" actId="255"/>
        <pc:sldMkLst>
          <pc:docMk/>
          <pc:sldMk cId="0" sldId="285"/>
        </pc:sldMkLst>
        <pc:spChg chg="mod">
          <ac:chgData name="Nic van Holstein" userId="1787b343839afe74" providerId="LiveId" clId="{784F8326-FCF6-AD48-B75C-C796F60827C8}" dt="2018-06-06T22:45:43.448" v="237" actId="20577"/>
          <ac:spMkLst>
            <pc:docMk/>
            <pc:sldMk cId="0" sldId="285"/>
            <ac:spMk id="9218" creationId="{4A55D455-4AD6-4505-B0E8-7268A30DD1EF}"/>
          </ac:spMkLst>
        </pc:spChg>
        <pc:spChg chg="mod">
          <ac:chgData name="Nic van Holstein" userId="1787b343839afe74" providerId="LiveId" clId="{784F8326-FCF6-AD48-B75C-C796F60827C8}" dt="2018-06-07T05:31:44.942" v="395" actId="255"/>
          <ac:spMkLst>
            <pc:docMk/>
            <pc:sldMk cId="0" sldId="285"/>
            <ac:spMk id="9219" creationId="{585802A7-656C-4551-AD5B-588F0C4E668E}"/>
          </ac:spMkLst>
        </pc:spChg>
      </pc:sldChg>
      <pc:sldChg chg="modSp">
        <pc:chgData name="Nic van Holstein" userId="1787b343839afe74" providerId="LiveId" clId="{784F8326-FCF6-AD48-B75C-C796F60827C8}" dt="2018-06-07T07:52:59.020" v="911" actId="20577"/>
        <pc:sldMkLst>
          <pc:docMk/>
          <pc:sldMk cId="0" sldId="286"/>
        </pc:sldMkLst>
        <pc:spChg chg="mod">
          <ac:chgData name="Nic van Holstein" userId="1787b343839afe74" providerId="LiveId" clId="{784F8326-FCF6-AD48-B75C-C796F60827C8}" dt="2018-06-07T06:10:10.031" v="624" actId="1076"/>
          <ac:spMkLst>
            <pc:docMk/>
            <pc:sldMk cId="0" sldId="286"/>
            <ac:spMk id="10242" creationId="{A31DD802-FBA6-4F0C-9378-AF84588D7EA9}"/>
          </ac:spMkLst>
        </pc:spChg>
        <pc:spChg chg="mod">
          <ac:chgData name="Nic van Holstein" userId="1787b343839afe74" providerId="LiveId" clId="{784F8326-FCF6-AD48-B75C-C796F60827C8}" dt="2018-06-07T07:52:59.020" v="911" actId="20577"/>
          <ac:spMkLst>
            <pc:docMk/>
            <pc:sldMk cId="0" sldId="286"/>
            <ac:spMk id="10243" creationId="{9ADB183B-BE28-4ACE-9905-2E0A6DF20EA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xmlns="" id="{4AA052B2-D327-4C12-B183-DA5B843D90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10998702-FCE2-442D-ACF7-E6B0DD927A2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308B428-3449-46C7-9353-2596E1F44DED}" type="datetimeFigureOut">
              <a:rPr lang="nl-NL"/>
              <a:pPr>
                <a:defRPr/>
              </a:pPr>
              <a:t>7-6-2018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xmlns="" id="{7EAA7AC5-BB38-4506-AB13-9E2BE9FCDA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xmlns="" id="{BF0882AB-7A6E-41D6-8B30-45BD00CF52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5A3A3217-A986-45B0-9120-D87146D6896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E04E4C3D-22A0-43EC-A09D-8FAF171081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2534389-55D4-46CC-82E1-E361974A4B5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08296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out_header_ppt">
            <a:extLst>
              <a:ext uri="{FF2B5EF4-FFF2-40B4-BE49-F238E27FC236}">
                <a16:creationId xmlns:a16="http://schemas.microsoft.com/office/drawing/2014/main" xmlns="" id="{F86CC93A-4FBE-453C-BACE-85B5495966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4875"/>
            <a:ext cx="91471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41538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nl-NL" noProof="0"/>
              <a:t>Klik om het opmaakprofiel te bewerken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nl-NL" noProof="0"/>
              <a:t>Klik om het opmaakprofiel van de modelondertitel te bewerken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49A0CD-69A0-418D-BA62-C4F57160DA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D3DB48-BD6B-41A0-8E11-0999905DB6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C51CEB3-C322-4EF1-B39E-84A059874F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E536C-69A0-486A-B5A1-8BB319A5C70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353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624F58A-7F1C-435A-826A-A5184641FC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E782408-D1B3-4339-8B51-7BD6C53E36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43D28D7-A1FE-4259-8A7E-4B295D36F8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1321F-C7DC-4F73-BBD9-F247C3138E5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7677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84163"/>
            <a:ext cx="2057400" cy="58420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84163"/>
            <a:ext cx="6019800" cy="58420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A40F303-2159-406D-9D02-A61099BDE2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7B73774-31AE-4A8B-A96C-C910093ACA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207A5EA-7D7A-4633-AA25-ACD60C5F6B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0759D-C03A-4A11-BDE3-A4730381E43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257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B845216-6B8A-417C-9C8D-CE59EC27A7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CFDE4A6-499E-42DC-92BE-CA684E4308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E247ADA-133D-4DBA-8F89-5220E40B2B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660AC-EDF8-4617-81CE-292C6BAAE97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0305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1DC8491-8F7C-4632-994B-E4AD8A7D76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DDECD2A-5628-4FE8-93D5-95AD7E4B79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A28EE9B-B00A-467E-A1DF-CB402586D0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A449B-D813-4E37-BC23-C37C5FD8C14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2845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31FF12D-2CE0-42CE-B63F-B280227E6D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DFA7EA-A71B-4806-AF9B-2ACD1CD10D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32B4D89-E0DA-4C06-A76D-ABDF68F97A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9187E-293D-4251-8526-41B8ECAD4B5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6274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46BE202F-7B6C-4461-92CB-82F95C5D5B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C9975131-BD77-4DFD-9D7B-6EA8A576E2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418F22A7-4C18-436E-B3B4-51049A82D7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AD795-13AB-4918-80D8-9CB62DCCA88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9804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3553530E-0310-4775-8734-D485CFA6E1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6E3AE936-A253-48ED-91BB-9620EAACA3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CBD756A4-B14C-4E2C-80C3-8AE0482FC3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2E494-4E5E-44FA-B0BE-6BB4FE1D93E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323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B7352DB6-01C3-4561-BADF-445865499B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9A2E5DBD-7EB0-42A8-80AA-E48CBCD650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72F7A749-ECDB-4C37-A261-F1FEDEA15D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26D79-67FC-450A-9B10-3EBDE15E870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2732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1F0FE4B-B049-42ED-B2F6-24AD35A760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88597E7-BCD6-444D-AA71-2D35B6B1CE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05414A2-B0AE-4217-AB29-B564D321B5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CBDD2-A9A6-4071-AD30-F51173ABD5C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2780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81C0EEC-995F-4A45-B29A-52FA9E2691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CF7DFE3-C69C-465E-B485-6B527E795F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81E80A7-D22D-4ACA-AB27-984C4C7225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99F41-5080-4233-B107-769B7DE69E9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4769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Hout_footer_ppt">
            <a:extLst>
              <a:ext uri="{FF2B5EF4-FFF2-40B4-BE49-F238E27FC236}">
                <a16:creationId xmlns:a16="http://schemas.microsoft.com/office/drawing/2014/main" xmlns="" id="{3FF83F8A-5CA2-4BAD-B423-AA0C92E046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6800"/>
            <a:ext cx="91471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2" descr="Hout_footer_ppt">
            <a:extLst>
              <a:ext uri="{FF2B5EF4-FFF2-40B4-BE49-F238E27FC236}">
                <a16:creationId xmlns:a16="http://schemas.microsoft.com/office/drawing/2014/main" xmlns="" id="{679C8479-5A6D-4EB4-912A-53AF4D6068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93700"/>
            <a:ext cx="91471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>
            <a:extLst>
              <a:ext uri="{FF2B5EF4-FFF2-40B4-BE49-F238E27FC236}">
                <a16:creationId xmlns:a16="http://schemas.microsoft.com/office/drawing/2014/main" xmlns="" id="{CB724906-6560-4D08-8698-4816CDB494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8416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xmlns="" id="{C5D2C91D-0CF0-4F4A-B12B-28E8780706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F3B3E0A8-4D51-44CB-890E-1D71934C19E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19D786A4-C4CB-4DFF-89D5-0C13215EAA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CEC15F4C-1F7F-404F-A954-69CBC2E0C8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50936F7-0C47-43FA-9901-2FC59BA76FF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CF83C7D4-ADB9-479F-960C-0ACBC0EC901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92163" y="20447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nl-NL" dirty="0" err="1"/>
              <a:t>Evaluatie</a:t>
            </a:r>
            <a:r>
              <a:rPr lang="en-US" altLang="nl-NL" dirty="0"/>
              <a:t> Scoutfit</a:t>
            </a:r>
            <a:br>
              <a:rPr lang="en-US" altLang="nl-NL" dirty="0"/>
            </a:br>
            <a:r>
              <a:rPr lang="en-US" altLang="nl-NL" sz="1600" i="1" dirty="0">
                <a:latin typeface="+mn-lt"/>
              </a:rPr>
              <a:t> 9 </a:t>
            </a:r>
            <a:r>
              <a:rPr lang="en-US" altLang="nl-NL" sz="1600" i="1" dirty="0" err="1">
                <a:latin typeface="+mn-lt"/>
              </a:rPr>
              <a:t>juni</a:t>
            </a:r>
            <a:r>
              <a:rPr lang="en-US" altLang="nl-NL" sz="1600" i="1" dirty="0">
                <a:latin typeface="+mn-lt"/>
              </a:rPr>
              <a:t> 2018</a:t>
            </a:r>
            <a:endParaRPr lang="nl-NL" altLang="nl-NL" sz="1600" i="1" dirty="0">
              <a:latin typeface="+mn-lt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18A2A778-2893-47B8-B9C8-4B8EFBBA09E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114000"/>
              </a:lnSpc>
              <a:spcBef>
                <a:spcPct val="0"/>
              </a:spcBef>
            </a:pPr>
            <a:r>
              <a:rPr lang="nl-NL" altLang="nl-NL" dirty="0" err="1"/>
              <a:t>Meningsvormend</a:t>
            </a:r>
            <a:r>
              <a:rPr lang="nl-NL" altLang="nl-NL" dirty="0"/>
              <a:t> deel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xmlns="" id="{4625E944-303D-4E98-9090-A0AE85B3D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/>
              <a:t>Scoutfit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79" y="1427163"/>
            <a:ext cx="8085221" cy="4613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>
            <a:extLst>
              <a:ext uri="{FF2B5EF4-FFF2-40B4-BE49-F238E27FC236}">
                <a16:creationId xmlns:a16="http://schemas.microsoft.com/office/drawing/2014/main" xmlns="" id="{E09068C7-7747-4435-8795-A56E21FB5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0025"/>
            <a:ext cx="8229600" cy="1143000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nl-NL" altLang="nl-NL"/>
              <a:t>Evaluatie Scoutfit</a:t>
            </a:r>
          </a:p>
        </p:txBody>
      </p:sp>
      <p:sp>
        <p:nvSpPr>
          <p:cNvPr id="8195" name="Tijdelijke aanduiding voor inhoud 2">
            <a:extLst>
              <a:ext uri="{FF2B5EF4-FFF2-40B4-BE49-F238E27FC236}">
                <a16:creationId xmlns:a16="http://schemas.microsoft.com/office/drawing/2014/main" xmlns="" id="{F41F1BAB-8815-4E89-8C05-472DE4DFE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nl-NL" altLang="nl-NL" sz="2400" dirty="0"/>
              <a:t>Vernieuwing Scoutingkleding als deelproject van het project 2010.</a:t>
            </a:r>
          </a:p>
          <a:p>
            <a:pPr>
              <a:defRPr/>
            </a:pPr>
            <a:r>
              <a:rPr lang="nl-NL" sz="2400" dirty="0"/>
              <a:t>Nieuwe Scoutfit tijdens Scout-In 2009 geïntroduceerd. </a:t>
            </a:r>
          </a:p>
          <a:p>
            <a:pPr>
              <a:defRPr/>
            </a:pPr>
            <a:endParaRPr lang="nl-NL" sz="2400" dirty="0"/>
          </a:p>
          <a:p>
            <a:pPr>
              <a:defRPr/>
            </a:pPr>
            <a:r>
              <a:rPr lang="nl-NL" sz="2400" dirty="0"/>
              <a:t>Evaluatie toegezegd in december 2016.</a:t>
            </a:r>
          </a:p>
          <a:p>
            <a:pPr>
              <a:defRPr/>
            </a:pPr>
            <a:r>
              <a:rPr lang="nl-NL" sz="2400" dirty="0"/>
              <a:t>Doel: implementatie evalueren en nagaan of voldaan is aan uitgangspunten uit 2008.</a:t>
            </a:r>
          </a:p>
          <a:p>
            <a:pPr>
              <a:defRPr/>
            </a:pPr>
            <a:endParaRPr lang="nl-NL" sz="2000" dirty="0"/>
          </a:p>
          <a:p>
            <a:pPr>
              <a:defRPr/>
            </a:pPr>
            <a:endParaRPr lang="nl-NL" altLang="nl-NL" sz="2000" dirty="0"/>
          </a:p>
          <a:p>
            <a:pPr marL="0" indent="0">
              <a:buFontTx/>
              <a:buNone/>
              <a:defRPr/>
            </a:pPr>
            <a:endParaRPr lang="nl-NL" altLang="nl-NL" sz="2000" dirty="0"/>
          </a:p>
          <a:p>
            <a:pPr marL="0" indent="0">
              <a:buFontTx/>
              <a:buNone/>
              <a:defRPr/>
            </a:pPr>
            <a:endParaRPr lang="nl-NL" alt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xmlns="" id="{3646C956-724C-4233-9B5D-A68B194B6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/>
              <a:t>Methode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xmlns="" id="{8B4027EA-9964-4799-9339-6EE31267F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en-US" sz="2400" dirty="0"/>
              <a:t>Enquête onder klanten ScoutShop;</a:t>
            </a:r>
          </a:p>
          <a:p>
            <a:r>
              <a:rPr lang="nl-NL" altLang="en-US" sz="2400" dirty="0"/>
              <a:t>Enquête onder kaderleden (spelvisie onderzoek);</a:t>
            </a:r>
          </a:p>
          <a:p>
            <a:r>
              <a:rPr lang="nl-NL" altLang="en-US" sz="2400" dirty="0"/>
              <a:t>Evaluatie verkoopcijfers.</a:t>
            </a:r>
          </a:p>
          <a:p>
            <a:endParaRPr lang="nl-NL" altLang="en-US" dirty="0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xmlns="" id="{7A365437-84D5-114E-A5F6-C138EF3D5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68" y="3134840"/>
            <a:ext cx="6352663" cy="29913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>
            <a:extLst>
              <a:ext uri="{FF2B5EF4-FFF2-40B4-BE49-F238E27FC236}">
                <a16:creationId xmlns:a16="http://schemas.microsoft.com/office/drawing/2014/main" xmlns="" id="{51637348-C881-47DB-8B73-24752D677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4163"/>
            <a:ext cx="8229600" cy="1143000"/>
          </a:xfrm>
        </p:spPr>
        <p:txBody>
          <a:bodyPr/>
          <a:lstStyle/>
          <a:p>
            <a:r>
              <a:rPr lang="nl-NL" altLang="en-US"/>
              <a:t>Conclusie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xmlns="" id="{A7575F13-2BA2-4536-8C10-CDBCD4D108F4}"/>
              </a:ext>
            </a:extLst>
          </p:cNvPr>
          <p:cNvSpPr txBox="1">
            <a:spLocks/>
          </p:cNvSpPr>
          <p:nvPr/>
        </p:nvSpPr>
        <p:spPr bwMode="auto">
          <a:xfrm>
            <a:off x="609600" y="1427163"/>
            <a:ext cx="3962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en-US" sz="2400" dirty="0"/>
              <a:t>Gebruik en waardering bloes positief (80%&gt;).</a:t>
            </a:r>
          </a:p>
          <a:p>
            <a:r>
              <a:rPr lang="nl-NL" altLang="en-US" sz="2400" dirty="0"/>
              <a:t>Gebruik trui, t-shirt en broek laag (&lt;10%).</a:t>
            </a:r>
          </a:p>
          <a:p>
            <a:r>
              <a:rPr lang="nl-NL" altLang="en-US" sz="2400" dirty="0"/>
              <a:t>Veel groepen hebben (aanvullend) eigen kleding (43%).</a:t>
            </a:r>
          </a:p>
          <a:p>
            <a:r>
              <a:rPr lang="nl-NL" altLang="en-US" sz="2400" dirty="0"/>
              <a:t>Gebruik hoofddeksel (facultatieve cap en ‘oude’ hoofddeksels) is laag (11%).</a:t>
            </a:r>
          </a:p>
          <a:p>
            <a:pPr lvl="1"/>
            <a:endParaRPr lang="nl-NL" altLang="en-US" sz="1600" dirty="0"/>
          </a:p>
          <a:p>
            <a:endParaRPr lang="nl-NL" altLang="en-US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xmlns="" id="{8EDA6928-6DE0-5547-B0EB-10432E8281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901" y="1635740"/>
            <a:ext cx="3886899" cy="388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xmlns="" id="{4A55D455-4AD6-4505-B0E8-7268A30DD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dirty="0"/>
              <a:t>Voorstel</a:t>
            </a:r>
          </a:p>
        </p:txBody>
      </p:sp>
      <p:sp>
        <p:nvSpPr>
          <p:cNvPr id="9219" name="Tijdelijke aanduiding voor inhoud 2">
            <a:extLst>
              <a:ext uri="{FF2B5EF4-FFF2-40B4-BE49-F238E27FC236}">
                <a16:creationId xmlns:a16="http://schemas.microsoft.com/office/drawing/2014/main" xmlns="" id="{585802A7-656C-4551-AD5B-588F0C4E6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en-US" sz="2400" dirty="0"/>
              <a:t>Wel ruimte bieden aan formeel alternatief naast bloes, i.p.v. huidige trui en vest een on-demand variant.</a:t>
            </a:r>
          </a:p>
          <a:p>
            <a:r>
              <a:rPr lang="nl-NL" altLang="en-US" sz="2400" dirty="0"/>
              <a:t>Naast een blauwe broek ook een blauwe rok als formeel onderdeel opnemen. Keuze van type broek of rok aan organisatieonderdeel. </a:t>
            </a:r>
          </a:p>
          <a:p>
            <a:r>
              <a:rPr lang="nl-NL" altLang="en-US" sz="2400" dirty="0"/>
              <a:t>Aanpassing HHR op bovenstaande punten. </a:t>
            </a:r>
          </a:p>
          <a:p>
            <a:r>
              <a:rPr lang="nl-NL" altLang="en-US" sz="2400" dirty="0"/>
              <a:t>Stoppen met verkoop traditionele hoofddeksels.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>
            <a:extLst>
              <a:ext uri="{FF2B5EF4-FFF2-40B4-BE49-F238E27FC236}">
                <a16:creationId xmlns:a16="http://schemas.microsoft.com/office/drawing/2014/main" xmlns="" id="{A31DD802-FBA6-4F0C-9378-AF84588D7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4163"/>
            <a:ext cx="8229600" cy="1143000"/>
          </a:xfrm>
        </p:spPr>
        <p:txBody>
          <a:bodyPr/>
          <a:lstStyle/>
          <a:p>
            <a:r>
              <a:rPr lang="nl-NL" altLang="en-US" dirty="0"/>
              <a:t>Aan de slag</a:t>
            </a:r>
          </a:p>
        </p:txBody>
      </p:sp>
      <p:sp>
        <p:nvSpPr>
          <p:cNvPr id="10243" name="Tijdelijke aanduiding voor inhoud 2">
            <a:extLst>
              <a:ext uri="{FF2B5EF4-FFF2-40B4-BE49-F238E27FC236}">
                <a16:creationId xmlns:a16="http://schemas.microsoft.com/office/drawing/2014/main" xmlns="" id="{9ADB183B-BE28-4ACE-9905-2E0A6DF20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altLang="en-US" sz="2400" dirty="0"/>
          </a:p>
          <a:p>
            <a:r>
              <a:rPr lang="nl-NL" altLang="en-US" sz="2400" dirty="0"/>
              <a:t>Drie stellingen over betekenis </a:t>
            </a:r>
            <a:r>
              <a:rPr lang="nl-NL" altLang="en-US" sz="2400" dirty="0" err="1"/>
              <a:t>Scoutfit</a:t>
            </a:r>
            <a:r>
              <a:rPr lang="nl-NL" altLang="en-US" sz="2400" dirty="0"/>
              <a:t>:</a:t>
            </a:r>
          </a:p>
          <a:p>
            <a:pPr lvl="1"/>
            <a:r>
              <a:rPr lang="nl-NL" altLang="en-US" sz="2000" dirty="0"/>
              <a:t>Identiteit en herkenbaarheid van groepen. </a:t>
            </a:r>
          </a:p>
          <a:p>
            <a:pPr lvl="1"/>
            <a:r>
              <a:rPr lang="nl-NL" altLang="en-US" sz="2000" dirty="0"/>
              <a:t>Nieuwe doelgroepen meisjes</a:t>
            </a:r>
          </a:p>
          <a:p>
            <a:pPr lvl="1"/>
            <a:r>
              <a:rPr lang="nl-NL" altLang="en-US" sz="2000" dirty="0"/>
              <a:t>Productie zonder kinderarbeid</a:t>
            </a:r>
          </a:p>
          <a:p>
            <a:pPr lvl="1"/>
            <a:endParaRPr lang="nl-NL" altLang="en-US" sz="2400" dirty="0"/>
          </a:p>
          <a:p>
            <a:r>
              <a:rPr lang="nl-NL" altLang="en-US" sz="2400" dirty="0"/>
              <a:t>Reflectie op het voorstel</a:t>
            </a:r>
          </a:p>
          <a:p>
            <a:r>
              <a:rPr lang="nl-NL" altLang="en-US" sz="2400" dirty="0"/>
              <a:t>Ophalen reacties vanuit </a:t>
            </a:r>
            <a:r>
              <a:rPr lang="nl-NL" altLang="en-US" sz="2400"/>
              <a:t>discussie en regio’s</a:t>
            </a:r>
            <a:endParaRPr lang="nl-NL" altLang="en-US" sz="2400" dirty="0"/>
          </a:p>
          <a:p>
            <a:endParaRPr lang="nl-NL" altLang="en-US" sz="2400" dirty="0"/>
          </a:p>
          <a:p>
            <a:endParaRPr lang="nl-NL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PT_Blad2">
  <a:themeElements>
    <a:clrScheme name="PPT_Blad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_Blad2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_Blad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Blad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Blad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Blad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Blad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Blad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Blad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Blad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Blad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Blad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Blad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Blad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PPT_Blad2</Template>
  <TotalTime>1083</TotalTime>
  <Words>190</Words>
  <Application>Microsoft Office PowerPoint</Application>
  <PresentationFormat>Diavoorstelling (4:3)</PresentationFormat>
  <Paragraphs>34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Impact</vt:lpstr>
      <vt:lpstr>PPT_Blad2</vt:lpstr>
      <vt:lpstr>Evaluatie Scoutfit  9 juni 2018</vt:lpstr>
      <vt:lpstr>Scoutfit </vt:lpstr>
      <vt:lpstr>Evaluatie Scoutfit</vt:lpstr>
      <vt:lpstr>Methode</vt:lpstr>
      <vt:lpstr>Conclusie</vt:lpstr>
      <vt:lpstr>Voorstel</vt:lpstr>
      <vt:lpstr>Aan de slag</vt:lpstr>
    </vt:vector>
  </TitlesOfParts>
  <Company>Scouting Nederland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Scouting Nederland</dc:creator>
  <cp:lastModifiedBy>Boersma, Fedde</cp:lastModifiedBy>
  <cp:revision>91</cp:revision>
  <dcterms:created xsi:type="dcterms:W3CDTF">2010-10-11T10:06:31Z</dcterms:created>
  <dcterms:modified xsi:type="dcterms:W3CDTF">2018-06-07T10:24:30Z</dcterms:modified>
</cp:coreProperties>
</file>