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3668"/>
            <a:ext cx="12203113" cy="20732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530477"/>
            <a:ext cx="9144000" cy="749829"/>
          </a:xfrm>
        </p:spPr>
        <p:txBody>
          <a:bodyPr anchor="b">
            <a:normAutofit/>
          </a:bodyPr>
          <a:lstStyle>
            <a:lvl1pPr algn="l">
              <a:defRPr sz="4000">
                <a:latin typeface="Impact" panose="020B080603090205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280306"/>
            <a:ext cx="9144000" cy="741361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33" y="2530477"/>
            <a:ext cx="1626859" cy="15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365115"/>
            <a:ext cx="12192143" cy="6394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2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6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3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3260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84DF-3D93-4688-84FB-12C754A53BB2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51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0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Duurzaam vrijwilligersbeleid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26" y="1111379"/>
            <a:ext cx="8592066" cy="5705133"/>
          </a:xfrm>
        </p:spPr>
      </p:pic>
    </p:spTree>
    <p:extLst>
      <p:ext uri="{BB962C8B-B14F-4D97-AF65-F5344CB8AC3E}">
        <p14:creationId xmlns:p14="http://schemas.microsoft.com/office/powerpoint/2010/main" val="13144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Landelijke raad december 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Visie op vrijwilligers bij Scouting met speerpunten op: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Ontwikkeling bevorderen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Doorstroming realiseren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Doelgroepen verbreden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Zichtbaarheid vergroten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Hulpmiddelen zichtbaar maken</a:t>
            </a:r>
          </a:p>
          <a:p>
            <a:r>
              <a:rPr lang="nl-NL" dirty="0" smtClean="0"/>
              <a:t>Het model inclusief tools =&gt; Walvis</a:t>
            </a:r>
          </a:p>
        </p:txBody>
      </p:sp>
    </p:spTree>
    <p:extLst>
      <p:ext uri="{BB962C8B-B14F-4D97-AF65-F5344CB8AC3E}">
        <p14:creationId xmlns:p14="http://schemas.microsoft.com/office/powerpoint/2010/main" val="30763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Maart 2019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1. Procesontwerp duurzaam vrijwilligersbeleid voor landelijke 	vrijwilligers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2. Procesontwerp ondersteuning duurzaam vrijwilligersbeleid 	groepen en regio’s</a:t>
            </a:r>
          </a:p>
        </p:txBody>
      </p:sp>
    </p:spTree>
    <p:extLst>
      <p:ext uri="{BB962C8B-B14F-4D97-AF65-F5344CB8AC3E}">
        <p14:creationId xmlns:p14="http://schemas.microsoft.com/office/powerpoint/2010/main" val="17146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Uitwerking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Korte termijn: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Landelijke vrijwilligers</a:t>
            </a:r>
            <a:r>
              <a:rPr lang="nl-NL" dirty="0" smtClean="0"/>
              <a:t>:</a:t>
            </a:r>
            <a:r>
              <a:rPr lang="nl-NL" dirty="0"/>
              <a:t>	</a:t>
            </a:r>
            <a:r>
              <a:rPr lang="nl-NL" smtClean="0"/>
              <a:t>- nulmeting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- stappenplan implementatie</a:t>
            </a:r>
          </a:p>
          <a:p>
            <a:pPr marL="0" indent="0">
              <a:buNone/>
            </a:pPr>
            <a:endParaRPr lang="nl-NL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1"/>
                </a:solidFill>
              </a:rPr>
              <a:t>G</a:t>
            </a:r>
            <a:r>
              <a:rPr lang="nl-NL" dirty="0" smtClean="0">
                <a:solidFill>
                  <a:srgbClr val="FF0000"/>
                </a:solidFill>
              </a:rPr>
              <a:t>roepen en regio</a:t>
            </a:r>
            <a:r>
              <a:rPr lang="nl-NL" dirty="0" smtClean="0"/>
              <a:t>: 	- werving pilotregio’s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Middellange termijn (</a:t>
            </a:r>
            <a:r>
              <a:rPr lang="nl-NL" dirty="0" smtClean="0">
                <a:solidFill>
                  <a:schemeClr val="accent1"/>
                </a:solidFill>
              </a:rPr>
              <a:t>beiden</a:t>
            </a:r>
            <a:r>
              <a:rPr lang="nl-NL" dirty="0" smtClean="0"/>
              <a:t>):</a:t>
            </a:r>
          </a:p>
          <a:p>
            <a:pPr marL="0" indent="0">
              <a:buNone/>
            </a:pPr>
            <a:r>
              <a:rPr lang="nl-NL" dirty="0" smtClean="0"/>
              <a:t>Geïntegreerd in meerjarenbeleid 2020 – 2022</a:t>
            </a:r>
          </a:p>
          <a:p>
            <a:pPr marL="0" indent="0">
              <a:buNone/>
            </a:pPr>
            <a:r>
              <a:rPr lang="nl-NL" dirty="0" smtClean="0"/>
              <a:t>Zie ook Activiteitenplannen en rapportages komende 3 jaar.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827242"/>
      </p:ext>
    </p:extLst>
  </p:cSld>
  <p:clrMapOvr>
    <a:masterClrMapping/>
  </p:clrMapOvr>
</p:sld>
</file>

<file path=ppt/theme/theme1.xml><?xml version="1.0" encoding="utf-8"?>
<a:theme xmlns:a="http://schemas.openxmlformats.org/drawingml/2006/main" name="Scouting Nederland">
  <a:themeElements>
    <a:clrScheme name="Scouting Nederland">
      <a:dk1>
        <a:sysClr val="windowText" lastClr="000000"/>
      </a:dk1>
      <a:lt1>
        <a:sysClr val="window" lastClr="FFFFFF"/>
      </a:lt1>
      <a:dk2>
        <a:srgbClr val="1A368D"/>
      </a:dk2>
      <a:lt2>
        <a:srgbClr val="FFFFFF"/>
      </a:lt2>
      <a:accent1>
        <a:srgbClr val="FF0000"/>
      </a:accent1>
      <a:accent2>
        <a:srgbClr val="1A368D"/>
      </a:accent2>
      <a:accent3>
        <a:srgbClr val="FFFF00"/>
      </a:accent3>
      <a:accent4>
        <a:srgbClr val="31A529"/>
      </a:accent4>
      <a:accent5>
        <a:srgbClr val="FFBF24"/>
      </a:accent5>
      <a:accent6>
        <a:srgbClr val="8C5A86"/>
      </a:accent6>
      <a:hlink>
        <a:srgbClr val="1A368D"/>
      </a:hlink>
      <a:folHlink>
        <a:srgbClr val="8C5A86"/>
      </a:folHlink>
    </a:clrScheme>
    <a:fontScheme name="Scouting Nederland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hout" id="{2122EB2B-1426-4DF6-8B17-8C7045E57F85}" vid="{F7540F1C-B082-45C1-AC7B-5EF10B48F8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steen</Template>
  <TotalTime>240</TotalTime>
  <Words>31</Words>
  <Application>Microsoft Office PowerPoint</Application>
  <PresentationFormat>Breedbeeld</PresentationFormat>
  <Paragraphs>26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Impact</vt:lpstr>
      <vt:lpstr>Scouting Nederland</vt:lpstr>
      <vt:lpstr>Duurzaam vrijwilligersbeleid</vt:lpstr>
      <vt:lpstr>Landelijke raad december 2018</vt:lpstr>
      <vt:lpstr>Maart 2019</vt:lpstr>
      <vt:lpstr>Uitwerking </vt:lpstr>
    </vt:vector>
  </TitlesOfParts>
  <Company>Scouting Nederland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Duurzaam vrijwilligersbeleid</dc:title>
  <dc:creator>Hodes, Marijke</dc:creator>
  <cp:lastModifiedBy>Lepelaar, Eric</cp:lastModifiedBy>
  <cp:revision>4</cp:revision>
  <dcterms:created xsi:type="dcterms:W3CDTF">2019-06-12T12:40:34Z</dcterms:created>
  <dcterms:modified xsi:type="dcterms:W3CDTF">2019-06-13T12:50:11Z</dcterms:modified>
</cp:coreProperties>
</file>