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23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0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87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out_heade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74876"/>
            <a:ext cx="1219623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41539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2640-57E9-4ADC-8A9A-EE97450F79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86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9743-E43E-4563-AE92-D2A54B378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55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6A77-EC89-4436-8656-2C067B64C4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9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DEFC-59FD-497F-980E-E08FA37D45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C549-738E-4D92-AFF0-1F2057B7BB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96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8925-1E8F-4D94-BB87-CA6B9D42B8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075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BDB7-8B73-4D8B-89A2-AD20AEF21E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15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65B1-5458-4CB0-909F-A54CE981D8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19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145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B331-F894-4742-B7D8-CC06469177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944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B046-A324-4382-83AE-77FE7ADA54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51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84163"/>
            <a:ext cx="2743200" cy="584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84163"/>
            <a:ext cx="8026400" cy="584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2F06-35D5-440A-A621-CDB24BFA22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723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A008365-DD14-2848-A922-55B22031B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9 januari 2012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ED4B2D8-9DCA-444E-BA28-E976E7A89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LMT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C53D9441-91AF-124B-83EF-0C9958F50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8536-46BD-B144-86D9-687A449BD0D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1156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66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5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63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2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26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12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3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252F-88C5-40EC-9B19-77D8D87E85D7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6757-98B5-4192-9B18-86901A33FD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54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out_footer_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46801"/>
            <a:ext cx="1219623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Hout_footer_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393701"/>
            <a:ext cx="1219623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8416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F8D326-3FC5-4596-BE78-4DB79F27BD9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9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8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Toolkit – App ingebouwd in SN app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4" y="1182011"/>
            <a:ext cx="2764843" cy="4915277"/>
          </a:xfrm>
        </p:spPr>
      </p:pic>
      <p:sp>
        <p:nvSpPr>
          <p:cNvPr id="6" name="Tekstvak 5"/>
          <p:cNvSpPr txBox="1"/>
          <p:nvPr/>
        </p:nvSpPr>
        <p:spPr>
          <a:xfrm>
            <a:off x="6622970" y="2646947"/>
            <a:ext cx="2909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Makkelijk vindbaar en voor iedereen toegankelijk die SN app heeft </a:t>
            </a:r>
            <a:r>
              <a:rPr lang="nl-NL" dirty="0" err="1">
                <a:solidFill>
                  <a:srgbClr val="000000"/>
                </a:solidFill>
              </a:rPr>
              <a:t>geinstalleerd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8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FFFFFF"/>
                </a:solidFill>
              </a:rPr>
              <a:t>Na klikken op IBC – landelijke raad: het hoofdmenu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22" y="1135782"/>
            <a:ext cx="2656725" cy="4990382"/>
          </a:xfrm>
        </p:spPr>
      </p:pic>
      <p:sp>
        <p:nvSpPr>
          <p:cNvPr id="5" name="Tekstvak 4"/>
          <p:cNvSpPr txBox="1"/>
          <p:nvPr/>
        </p:nvSpPr>
        <p:spPr>
          <a:xfrm>
            <a:off x="6298132" y="3130333"/>
            <a:ext cx="34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Vorm en kleur icoontjes worden nog per onderwerp aangepast</a:t>
            </a:r>
          </a:p>
        </p:txBody>
      </p:sp>
    </p:spTree>
    <p:extLst>
      <p:ext uri="{BB962C8B-B14F-4D97-AF65-F5344CB8AC3E}">
        <p14:creationId xmlns:p14="http://schemas.microsoft.com/office/powerpoint/2010/main" val="219906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Voorbeeld: Na klikken op icoon ‘Wat is LR?’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4" y="1206610"/>
            <a:ext cx="2745592" cy="4881053"/>
          </a:xfrm>
        </p:spPr>
      </p:pic>
      <p:sp>
        <p:nvSpPr>
          <p:cNvPr id="6" name="Tekstvak 5"/>
          <p:cNvSpPr txBox="1"/>
          <p:nvPr/>
        </p:nvSpPr>
        <p:spPr>
          <a:xfrm>
            <a:off x="6933399" y="2839454"/>
            <a:ext cx="272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Teksten eenvoudig te updaten en aan te vullen</a:t>
            </a:r>
          </a:p>
        </p:txBody>
      </p:sp>
    </p:spTree>
    <p:extLst>
      <p:ext uri="{BB962C8B-B14F-4D97-AF65-F5344CB8AC3E}">
        <p14:creationId xmlns:p14="http://schemas.microsoft.com/office/powerpoint/2010/main" val="293073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Voorbeeld: Na doorklikken op balk ‘Wat is de landelijke raad?’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1" y="1169177"/>
            <a:ext cx="2793719" cy="4966612"/>
          </a:xfrm>
        </p:spPr>
      </p:pic>
      <p:sp>
        <p:nvSpPr>
          <p:cNvPr id="7" name="Tekstvak 6"/>
          <p:cNvSpPr txBox="1"/>
          <p:nvPr/>
        </p:nvSpPr>
        <p:spPr>
          <a:xfrm>
            <a:off x="6866021" y="2415941"/>
            <a:ext cx="3031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Tekstgrootte kan via instelling van de telefoon aangepast worden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825099" y="3652483"/>
            <a:ext cx="3031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Niet teveel tekst op 1 pagina. Eventueel wordt doorverwezen naar de website voor complete HR teksten of statuten </a:t>
            </a:r>
          </a:p>
        </p:txBody>
      </p:sp>
    </p:spTree>
    <p:extLst>
      <p:ext uri="{BB962C8B-B14F-4D97-AF65-F5344CB8AC3E}">
        <p14:creationId xmlns:p14="http://schemas.microsoft.com/office/powerpoint/2010/main" val="162643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Na klikken op icoon ‘Voorbereiding’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3" y="1208748"/>
            <a:ext cx="2755218" cy="4898166"/>
          </a:xfrm>
        </p:spPr>
      </p:pic>
      <p:sp>
        <p:nvSpPr>
          <p:cNvPr id="6" name="Tekstvak 5"/>
          <p:cNvSpPr txBox="1"/>
          <p:nvPr/>
        </p:nvSpPr>
        <p:spPr>
          <a:xfrm>
            <a:off x="6644641" y="2800952"/>
            <a:ext cx="331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Veel aandacht voor de voorbereiding van de landelijke raad in de regio</a:t>
            </a:r>
          </a:p>
        </p:txBody>
      </p:sp>
    </p:spTree>
    <p:extLst>
      <p:ext uri="{BB962C8B-B14F-4D97-AF65-F5344CB8AC3E}">
        <p14:creationId xmlns:p14="http://schemas.microsoft.com/office/powerpoint/2010/main" val="271719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Aanvullingen: goede voorbeelden zijn welkom!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Deel goede voorbeelden van het betrekken van de achterban in de regio bij de voorbereiding van de landelijke raad en bespreken van het verenigingsbeleid.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Deze voorbeelden kunnen aan de app worden toegevoegd.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De app is voor de volgende landelijke raad klaar en is dan toegankelijk voor alle leden van de vereniging.</a:t>
            </a:r>
          </a:p>
        </p:txBody>
      </p:sp>
    </p:spTree>
    <p:extLst>
      <p:ext uri="{BB962C8B-B14F-4D97-AF65-F5344CB8AC3E}">
        <p14:creationId xmlns:p14="http://schemas.microsoft.com/office/powerpoint/2010/main" val="27679006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_Blad2">
  <a:themeElements>
    <a:clrScheme name="PPT_Bla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Blad2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Bla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Breedbeeld</PresentationFormat>
  <Paragraphs>17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Kantoorthema</vt:lpstr>
      <vt:lpstr>PPT_Blad2</vt:lpstr>
      <vt:lpstr>PowerPoint-presentatie</vt:lpstr>
      <vt:lpstr>Toolkit – App ingebouwd in SN app</vt:lpstr>
      <vt:lpstr>Na klikken op IBC – landelijke raad: het hoofdmenu</vt:lpstr>
      <vt:lpstr> Voorbeeld: Na klikken op icoon ‘Wat is LR?’ </vt:lpstr>
      <vt:lpstr> Voorbeeld: Na doorklikken op balk ‘Wat is de landelijke raad?’</vt:lpstr>
      <vt:lpstr>Voorbeeld: Na klikken op icoon ‘Voorbereiding’ </vt:lpstr>
      <vt:lpstr>Aanvullingen: goede voorbeelden zijn welkom!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Lepelaar, Eric</dc:creator>
  <cp:lastModifiedBy>Lepelaar, Eric</cp:lastModifiedBy>
  <cp:revision>1</cp:revision>
  <dcterms:created xsi:type="dcterms:W3CDTF">2019-06-14T10:58:15Z</dcterms:created>
  <dcterms:modified xsi:type="dcterms:W3CDTF">2019-06-14T10:58:43Z</dcterms:modified>
</cp:coreProperties>
</file>