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3" r:id="rId5"/>
    <p:sldId id="259" r:id="rId6"/>
    <p:sldId id="277" r:id="rId7"/>
    <p:sldId id="261" r:id="rId8"/>
    <p:sldId id="276" r:id="rId9"/>
    <p:sldId id="266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Schrijver" initials="ES" lastIdx="8" clrIdx="0">
    <p:extLst>
      <p:ext uri="{19B8F6BF-5375-455C-9EA6-DF929625EA0E}">
        <p15:presenceInfo xmlns:p15="http://schemas.microsoft.com/office/powerpoint/2012/main" userId="4a428be428f271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067" autoAdjust="0"/>
  </p:normalViewPr>
  <p:slideViewPr>
    <p:cSldViewPr snapToGrid="0">
      <p:cViewPr varScale="1">
        <p:scale>
          <a:sx n="57" d="100"/>
          <a:sy n="57" d="100"/>
        </p:scale>
        <p:origin x="98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EF6B4-9454-4E92-9F78-12D71BB0797B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C6695-6E8D-43DE-B22B-F1E372B2AB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66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1920 zijn de welpen officieel als onderdeel opgenomen in één van de voorlopers van Scouting Nederland. In datzelfde jaar zijn de eerste kaboutergroepen gestart.</a:t>
            </a:r>
          </a:p>
          <a:p>
            <a:r>
              <a:rPr lang="nl-NL" dirty="0"/>
              <a:t>Daarom hebben we 2020 gekozen om te vieren dat de welpenspeltak in Nederland 100 jaar bestaat.</a:t>
            </a:r>
          </a:p>
          <a:p>
            <a:r>
              <a:rPr lang="nl-NL" dirty="0"/>
              <a:t>Centraal staat dat we meer aandacht aan werken in thema willen geven en wat</a:t>
            </a:r>
            <a:r>
              <a:rPr lang="nl-NL" baseline="0" dirty="0"/>
              <a:t> dat kan doen voor de ontwikkeling van welpen.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6695-6E8D-43DE-B22B-F1E372B2AB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17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Tijdens het voortraject hebben we met veel mensen gesproken om te bedenken wat en hoe we het jubileum</a:t>
            </a:r>
            <a:r>
              <a:rPr lang="nl-NL" baseline="0" dirty="0"/>
              <a:t> moeten gaan vieren.</a:t>
            </a:r>
          </a:p>
          <a:p>
            <a:r>
              <a:rPr lang="nl-NL" baseline="0" dirty="0"/>
              <a:t>Er is gesproken met welpenleiding, onder andere op de Scout-In 2017 is met honderden welpenleiding het gesprek aangegaan.</a:t>
            </a:r>
          </a:p>
          <a:p>
            <a:r>
              <a:rPr lang="nl-NL" baseline="0" dirty="0"/>
              <a:t>Ook zijn op landelijke en bovenregionale bijeenkomsten de regio-organisatoren betrokken bij dit proces. Kortom de ideeën komen uit de hele vereniging.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6695-6E8D-43DE-B22B-F1E372B2ABE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75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speldraad voor dat jaar (zeg maar het</a:t>
            </a:r>
            <a:r>
              <a:rPr lang="nl-NL" baseline="0" dirty="0"/>
              <a:t> landelijke thema voor landelijke leden activiteiten en de regiospelen) is al in lijn met het jubileum: Jungle Fever.</a:t>
            </a:r>
          </a:p>
          <a:p>
            <a:r>
              <a:rPr lang="nl-NL" baseline="0" dirty="0"/>
              <a:t>Er is gekozen voor een algemenere naar zodat alle speltakken zich in het thema kunnen herkennen.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6695-6E8D-43DE-B22B-F1E372B2ABE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06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het feestjaar is een nieuw themadier aan</a:t>
            </a:r>
            <a:r>
              <a:rPr lang="nl-NL" baseline="0" dirty="0"/>
              <a:t> het verhaal toegevoegd.</a:t>
            </a:r>
          </a:p>
          <a:p>
            <a:r>
              <a:rPr lang="nl-NL" baseline="0" dirty="0"/>
              <a:t>Dahinda is een brulkikker, die altijd geluid maakt, behalve als ze in gevaar is. Daardoor weten de andere dieren in de Jungle dat dan ook.</a:t>
            </a:r>
          </a:p>
          <a:p>
            <a:r>
              <a:rPr lang="nl-NL" baseline="0" dirty="0"/>
              <a:t>Maar 100 jaar geleden is Dahinda verdwenen. Niemand weet waarheen en sindsdien is het veel stiller in de jungle.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6695-6E8D-43DE-B22B-F1E372B2AB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85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Thematisch spelen wordt een belangrijk speerpunt bij 100 jaar welpen.</a:t>
            </a:r>
          </a:p>
          <a:p>
            <a:r>
              <a:rPr lang="nl-NL" dirty="0"/>
              <a:t>Daarom willen we themaweekenden gaan organiseren</a:t>
            </a:r>
            <a:r>
              <a:rPr lang="nl-NL" baseline="0" dirty="0"/>
              <a:t> voor welpenleiding in de meivakantie van 2020.</a:t>
            </a:r>
          </a:p>
          <a:p>
            <a:r>
              <a:rPr lang="nl-NL" baseline="0" dirty="0"/>
              <a:t>Kleinschalig (2x 500) gericht op beleving en ervaren van het thema.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6695-6E8D-43DE-B22B-F1E372B2ABE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69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Wanneer er een NJ voor welpen komt, zal ook daar aandacht besteed worden aan 100 jaar welpen</a:t>
            </a: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6695-6E8D-43DE-B22B-F1E372B2AB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79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</a:t>
            </a:r>
            <a:r>
              <a:rPr lang="nl-NL" baseline="0" dirty="0"/>
              <a:t> proberen 8-9 pretparken verspreidt over het land te vinden om dit feest regionaal te vieren.</a:t>
            </a:r>
          </a:p>
          <a:p>
            <a:r>
              <a:rPr lang="nl-NL" baseline="0" dirty="0"/>
              <a:t>Wel allemaal op dezelfde dag.</a:t>
            </a:r>
          </a:p>
          <a:p>
            <a:r>
              <a:rPr lang="nl-NL" baseline="0" dirty="0"/>
              <a:t>Omdat we dit niet allemaal vanuit het land kunnen aanbieden hebben we hierbij de hulp van de regio-organisatoren heel hard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6695-6E8D-43DE-B22B-F1E372B2ABE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86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Laatste activiteit</a:t>
            </a:r>
            <a:r>
              <a:rPr lang="nl-NL" baseline="0" dirty="0"/>
              <a:t> wordt de verjaardag van </a:t>
            </a:r>
            <a:r>
              <a:rPr lang="nl-NL" baseline="0" dirty="0" err="1"/>
              <a:t>Dahinda</a:t>
            </a:r>
            <a:r>
              <a:rPr lang="nl-NL" baseline="0" dirty="0"/>
              <a:t>.</a:t>
            </a:r>
          </a:p>
          <a:p>
            <a:r>
              <a:rPr lang="nl-NL" baseline="0" dirty="0"/>
              <a:t>Over de inhoud van deze dag wordt nog nagedacht, goede ideeën zijn welkom.</a:t>
            </a:r>
          </a:p>
          <a:p>
            <a:r>
              <a:rPr lang="nl-NL" baseline="0" dirty="0"/>
              <a:t>De datum hebben we al wel geprikt 12 december 2020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6695-6E8D-43DE-B22B-F1E372B2ABE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80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3668"/>
            <a:ext cx="12203113" cy="20732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30477"/>
            <a:ext cx="9144000" cy="749829"/>
          </a:xfrm>
        </p:spPr>
        <p:txBody>
          <a:bodyPr anchor="b">
            <a:normAutofit/>
          </a:bodyPr>
          <a:lstStyle>
            <a:lvl1pPr algn="l">
              <a:defRPr sz="4000">
                <a:latin typeface="Impact" panose="020B080603090205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80306"/>
            <a:ext cx="9144000" cy="741361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33" y="2530477"/>
            <a:ext cx="1626859" cy="15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10" cy="6394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3260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84DF-3D93-4688-84FB-12C754A53BB2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51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100 jaar welpen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Jubileumjaar 2020</a:t>
            </a:r>
          </a:p>
        </p:txBody>
      </p:sp>
    </p:spTree>
    <p:extLst>
      <p:ext uri="{BB962C8B-B14F-4D97-AF65-F5344CB8AC3E}">
        <p14:creationId xmlns:p14="http://schemas.microsoft.com/office/powerpoint/2010/main" val="127782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REGIO-Ondersteuning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8" y="5903054"/>
            <a:ext cx="950752" cy="95075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529941AA-FB31-B747-967E-9AE445467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082" y="2693096"/>
            <a:ext cx="10351718" cy="2984334"/>
          </a:xfrm>
        </p:spPr>
        <p:txBody>
          <a:bodyPr/>
          <a:lstStyle/>
          <a:p>
            <a:r>
              <a:rPr lang="nl-NL" dirty="0"/>
              <a:t>Groepen en Regio’s kern van project</a:t>
            </a:r>
          </a:p>
          <a:p>
            <a:r>
              <a:rPr lang="nl-NL" dirty="0"/>
              <a:t>Kleine projectgroep</a:t>
            </a:r>
          </a:p>
          <a:p>
            <a:r>
              <a:rPr lang="nl-NL" dirty="0"/>
              <a:t>Regio-voorzittersoverleg vraag neergelegd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836"/>
            <a:ext cx="12192000" cy="811608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05732"/>
            <a:ext cx="10515600" cy="5246535"/>
          </a:xfrm>
        </p:spPr>
        <p:txBody>
          <a:bodyPr/>
          <a:lstStyle/>
          <a:p>
            <a:pPr algn="ctr"/>
            <a:r>
              <a:rPr lang="nl-NL" sz="9600" dirty="0"/>
              <a:t>FEEEEEEEEEEEEEEEEST!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8" y="5903054"/>
            <a:ext cx="950752" cy="9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331053"/>
            <a:ext cx="12192000" cy="914400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4865" y="5297284"/>
            <a:ext cx="7941501" cy="1556522"/>
          </a:xfrm>
        </p:spPr>
        <p:txBody>
          <a:bodyPr>
            <a:normAutofit/>
          </a:bodyPr>
          <a:lstStyle/>
          <a:p>
            <a:r>
              <a:rPr lang="nl-NL" sz="6000" dirty="0"/>
              <a:t>Participatief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8" y="5903054"/>
            <a:ext cx="950752" cy="9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" y="1334418"/>
            <a:ext cx="12192000" cy="812800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809" y="415229"/>
            <a:ext cx="10670610" cy="5309262"/>
          </a:xfrm>
        </p:spPr>
        <p:txBody>
          <a:bodyPr>
            <a:normAutofit/>
          </a:bodyPr>
          <a:lstStyle/>
          <a:p>
            <a:pPr algn="ctr"/>
            <a:r>
              <a:rPr lang="nl-NL" sz="9600" dirty="0"/>
              <a:t>Jungle Fever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8" y="5903054"/>
            <a:ext cx="950752" cy="9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7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498"/>
            <a:ext cx="12192000" cy="8128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945" y="477859"/>
            <a:ext cx="10515600" cy="6375947"/>
          </a:xfrm>
        </p:spPr>
        <p:txBody>
          <a:bodyPr>
            <a:noAutofit/>
          </a:bodyPr>
          <a:lstStyle/>
          <a:p>
            <a:r>
              <a:rPr lang="nl-NL" sz="7200" dirty="0"/>
              <a:t>MEET: </a:t>
            </a:r>
            <a:br>
              <a:rPr lang="nl-NL" sz="7200" dirty="0"/>
            </a:br>
            <a:r>
              <a:rPr lang="nl-NL" sz="7200" dirty="0"/>
              <a:t/>
            </a:r>
            <a:br>
              <a:rPr lang="nl-NL" sz="7200" dirty="0"/>
            </a:br>
            <a:r>
              <a:rPr lang="nl-NL" sz="7200" dirty="0"/>
              <a:t/>
            </a:r>
            <a:br>
              <a:rPr lang="nl-NL" sz="7200" dirty="0"/>
            </a:br>
            <a:r>
              <a:rPr lang="nl-NL" sz="7200" dirty="0"/>
              <a:t>                          Prinses </a:t>
            </a:r>
            <a:r>
              <a:rPr lang="nl-NL" sz="7200" dirty="0" err="1"/>
              <a:t>Dahinda</a:t>
            </a:r>
            <a:endParaRPr lang="nl-NL" sz="7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8" y="5903054"/>
            <a:ext cx="950752" cy="9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6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624E05-92F3-7845-864B-B3561572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Jaar vol feest voor onze groepen!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19908BB-1062-B84E-9285-82798A646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Lancering tijdens de Scout-In</a:t>
            </a:r>
          </a:p>
          <a:p>
            <a:r>
              <a:rPr lang="nl-NL" dirty="0"/>
              <a:t>Feestdoos voor alle speltakken met Tijd voor Taart</a:t>
            </a:r>
          </a:p>
          <a:p>
            <a:r>
              <a:rPr lang="nl-NL" dirty="0"/>
              <a:t>Podcast met nieuw Welpenverhaal</a:t>
            </a:r>
          </a:p>
          <a:p>
            <a:r>
              <a:rPr lang="nl-NL" dirty="0"/>
              <a:t>Activiteitenpakket voor groepen</a:t>
            </a:r>
          </a:p>
          <a:p>
            <a:r>
              <a:rPr lang="nl-NL" dirty="0"/>
              <a:t>Jungle </a:t>
            </a:r>
            <a:r>
              <a:rPr lang="nl-NL" dirty="0" err="1"/>
              <a:t>Book</a:t>
            </a:r>
            <a:r>
              <a:rPr lang="nl-NL" dirty="0"/>
              <a:t> of Records</a:t>
            </a:r>
          </a:p>
          <a:p>
            <a:r>
              <a:rPr lang="nl-NL" dirty="0" err="1"/>
              <a:t>Jungledag</a:t>
            </a:r>
            <a:r>
              <a:rPr lang="nl-NL" dirty="0"/>
              <a:t> 2020 </a:t>
            </a:r>
          </a:p>
        </p:txBody>
      </p:sp>
    </p:spTree>
    <p:extLst>
      <p:ext uri="{BB962C8B-B14F-4D97-AF65-F5344CB8AC3E}">
        <p14:creationId xmlns:p14="http://schemas.microsoft.com/office/powerpoint/2010/main" val="370651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8" y="5903054"/>
            <a:ext cx="950752" cy="9507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44C64C0-BDAE-8A43-822B-C54D75564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870" y="1315235"/>
            <a:ext cx="14929955" cy="8531356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xmlns="" id="{E049CF83-C7E5-4942-AC6F-FD0E5CD4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1816274"/>
            <a:ext cx="12638762" cy="439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7200" dirty="0">
                <a:solidFill>
                  <a:schemeClr val="bg2"/>
                </a:solidFill>
                <a:latin typeface="+mj-lt"/>
              </a:rPr>
              <a:t>Themaweekend</a:t>
            </a:r>
          </a:p>
          <a:p>
            <a:pPr marL="0" indent="0" algn="ctr">
              <a:buNone/>
            </a:pPr>
            <a:r>
              <a:rPr lang="nl-NL" sz="7200" dirty="0">
                <a:solidFill>
                  <a:schemeClr val="bg2"/>
                </a:solidFill>
                <a:latin typeface="+mj-lt"/>
              </a:rPr>
              <a:t>voor </a:t>
            </a:r>
          </a:p>
          <a:p>
            <a:pPr marL="0" indent="0" algn="ctr">
              <a:buNone/>
            </a:pPr>
            <a:r>
              <a:rPr lang="nl-NL" sz="7200" dirty="0">
                <a:solidFill>
                  <a:schemeClr val="bg2"/>
                </a:solidFill>
                <a:latin typeface="+mj-lt"/>
              </a:rPr>
              <a:t>                                               welpenleiding</a:t>
            </a:r>
          </a:p>
        </p:txBody>
      </p:sp>
    </p:spTree>
    <p:extLst>
      <p:ext uri="{BB962C8B-B14F-4D97-AF65-F5344CB8AC3E}">
        <p14:creationId xmlns:p14="http://schemas.microsoft.com/office/powerpoint/2010/main" val="186487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Nationale Jamboree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8" y="5903054"/>
            <a:ext cx="950752" cy="95075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EB875C88-A0B4-CE46-BC24-70EC2CF7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118" y="3429000"/>
            <a:ext cx="9612682" cy="2248430"/>
          </a:xfrm>
        </p:spPr>
        <p:txBody>
          <a:bodyPr/>
          <a:lstStyle/>
          <a:p>
            <a:r>
              <a:rPr lang="nl-NL" dirty="0"/>
              <a:t>Welpen als doelgroep voor NJ 2020</a:t>
            </a:r>
          </a:p>
          <a:p>
            <a:r>
              <a:rPr lang="nl-NL" dirty="0" err="1"/>
              <a:t>Junglefever</a:t>
            </a:r>
            <a:r>
              <a:rPr lang="nl-NL" dirty="0"/>
              <a:t> Thema</a:t>
            </a:r>
          </a:p>
          <a:p>
            <a:r>
              <a:rPr lang="nl-NL" dirty="0"/>
              <a:t>Doelgroep succes bij HIT / NPK / NAWAKA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01CB46D5-85F3-2440-9B89-831D913F8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06" y="1004614"/>
            <a:ext cx="3419605" cy="34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8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Junglefeverfestival</a:t>
            </a:r>
            <a:r>
              <a:rPr lang="nl-NL" dirty="0"/>
              <a:t> 31 oktober 2020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8" y="5903054"/>
            <a:ext cx="950752" cy="95075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37" y="1125637"/>
            <a:ext cx="5265926" cy="67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40938"/>
      </p:ext>
    </p:extLst>
  </p:cSld>
  <p:clrMapOvr>
    <a:masterClrMapping/>
  </p:clrMapOvr>
</p:sld>
</file>

<file path=ppt/theme/theme1.xml><?xml version="1.0" encoding="utf-8"?>
<a:theme xmlns:a="http://schemas.openxmlformats.org/drawingml/2006/main" name="Scouting Nederland">
  <a:themeElements>
    <a:clrScheme name="Scouting Nederland">
      <a:dk1>
        <a:sysClr val="windowText" lastClr="000000"/>
      </a:dk1>
      <a:lt1>
        <a:sysClr val="window" lastClr="FFFFFF"/>
      </a:lt1>
      <a:dk2>
        <a:srgbClr val="1A368D"/>
      </a:dk2>
      <a:lt2>
        <a:srgbClr val="FFFFFF"/>
      </a:lt2>
      <a:accent1>
        <a:srgbClr val="FF0000"/>
      </a:accent1>
      <a:accent2>
        <a:srgbClr val="1A368D"/>
      </a:accent2>
      <a:accent3>
        <a:srgbClr val="FFFF00"/>
      </a:accent3>
      <a:accent4>
        <a:srgbClr val="31A529"/>
      </a:accent4>
      <a:accent5>
        <a:srgbClr val="FFBF24"/>
      </a:accent5>
      <a:accent6>
        <a:srgbClr val="8C5A86"/>
      </a:accent6>
      <a:hlink>
        <a:srgbClr val="1A368D"/>
      </a:hlink>
      <a:folHlink>
        <a:srgbClr val="8C5A86"/>
      </a:folHlink>
    </a:clrScheme>
    <a:fontScheme name="Scouting Nederlan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water" id="{2EB2C2BF-4AC0-481E-8820-09BDEF46A733}" vid="{F18B3E98-8874-46CD-A9C7-0607F182F3D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blad</Template>
  <TotalTime>654</TotalTime>
  <Words>466</Words>
  <Application>Microsoft Office PowerPoint</Application>
  <PresentationFormat>Breedbeeld</PresentationFormat>
  <Paragraphs>54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Scouting Nederland</vt:lpstr>
      <vt:lpstr>100 jaar welpen</vt:lpstr>
      <vt:lpstr>FEEEEEEEEEEEEEEEEST!</vt:lpstr>
      <vt:lpstr>Participatief</vt:lpstr>
      <vt:lpstr>Jungle Fever</vt:lpstr>
      <vt:lpstr>MEET:                              Prinses Dahinda</vt:lpstr>
      <vt:lpstr>Jaar vol feest voor onze groepen!</vt:lpstr>
      <vt:lpstr>PowerPoint-presentatie</vt:lpstr>
      <vt:lpstr>Nationale Jamboree</vt:lpstr>
      <vt:lpstr>Junglefeverfestival 31 oktober 2020</vt:lpstr>
      <vt:lpstr>REGIO-Ondersteuning </vt:lpstr>
    </vt:vector>
  </TitlesOfParts>
  <Company>Scouting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jaar welpen</dc:title>
  <dc:creator>Marcel Baartmans</dc:creator>
  <cp:lastModifiedBy>Lepelaar, Eric</cp:lastModifiedBy>
  <cp:revision>29</cp:revision>
  <dcterms:created xsi:type="dcterms:W3CDTF">2019-02-27T12:54:12Z</dcterms:created>
  <dcterms:modified xsi:type="dcterms:W3CDTF">2019-06-12T16:07:24Z</dcterms:modified>
</cp:coreProperties>
</file>