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504C-D649-4E54-97A4-0A24441A37C2}" type="datetimeFigureOut">
              <a:rPr lang="en-IE" smtClean="0"/>
              <a:pPr/>
              <a:t>06/11/2015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A8F4-A1B8-4DF9-959A-1C46D96E56D2}" type="slidenum">
              <a:rPr lang="en-IE" smtClean="0"/>
              <a:pPr/>
              <a:t>‹nr.›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IE" b="1" dirty="0" smtClean="0"/>
              <a:t>OPERATION LELIEVLET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Boat_build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480720" cy="4320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LELIEVLET ON THE SHANNON</a:t>
            </a:r>
            <a:br>
              <a:rPr lang="en-IE" dirty="0" smtClean="0"/>
            </a:br>
            <a:r>
              <a:rPr lang="en-IE" dirty="0" smtClean="0"/>
              <a:t>IN LIMERICK CITY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4" name="Content Placeholder 3" descr="10299469_10151804563997537_201020576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WORKSHOP IN LIMERICK</a:t>
            </a:r>
            <a:endParaRPr lang="en-IE" dirty="0"/>
          </a:p>
        </p:txBody>
      </p:sp>
      <p:pic>
        <p:nvPicPr>
          <p:cNvPr id="9" name="Content Placeholder 8" descr="IMG_9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2916324" cy="1944216"/>
          </a:xfrm>
        </p:spPr>
      </p:pic>
      <p:pic>
        <p:nvPicPr>
          <p:cNvPr id="10" name="Picture 9" descr="IMG_9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035" y="1988840"/>
            <a:ext cx="2916323" cy="1944216"/>
          </a:xfrm>
          <a:prstGeom prst="rect">
            <a:avLst/>
          </a:prstGeom>
        </p:spPr>
      </p:pic>
      <p:pic>
        <p:nvPicPr>
          <p:cNvPr id="11" name="Picture 10" descr="IMG_3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3"/>
            <a:ext cx="2916000" cy="1896586"/>
          </a:xfrm>
          <a:prstGeom prst="rect">
            <a:avLst/>
          </a:prstGeom>
        </p:spPr>
      </p:pic>
      <p:pic>
        <p:nvPicPr>
          <p:cNvPr id="12" name="Picture 11" descr="IMG_9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360" y="4077288"/>
            <a:ext cx="2916000" cy="19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SCOUTING IRELAND</a:t>
            </a:r>
            <a:endParaRPr lang="en-IE" dirty="0"/>
          </a:p>
        </p:txBody>
      </p:sp>
      <p:pic>
        <p:nvPicPr>
          <p:cNvPr id="4" name="Content Placeholder 3" descr="IMG_8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88945" cy="4525963"/>
          </a:xfrm>
        </p:spPr>
      </p:pic>
      <p:sp>
        <p:nvSpPr>
          <p:cNvPr id="6" name="TextBox 5"/>
          <p:cNvSpPr txBox="1"/>
          <p:nvPr/>
        </p:nvSpPr>
        <p:spPr>
          <a:xfrm>
            <a:off x="1187625" y="5949280"/>
            <a:ext cx="684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First Limerick built </a:t>
            </a:r>
            <a:r>
              <a:rPr lang="en-IE" dirty="0" err="1" smtClean="0"/>
              <a:t>Lelievlet</a:t>
            </a:r>
            <a:r>
              <a:rPr lang="en-IE" dirty="0" smtClean="0"/>
              <a:t> “John Brennan” on Lough </a:t>
            </a:r>
            <a:r>
              <a:rPr lang="en-IE" dirty="0" err="1" smtClean="0"/>
              <a:t>Derg</a:t>
            </a:r>
            <a:r>
              <a:rPr lang="en-IE" dirty="0" smtClean="0"/>
              <a:t> at </a:t>
            </a:r>
            <a:r>
              <a:rPr lang="en-IE" dirty="0" err="1" smtClean="0"/>
              <a:t>Ballina</a:t>
            </a:r>
            <a:r>
              <a:rPr lang="en-IE" dirty="0" smtClean="0"/>
              <a:t>/</a:t>
            </a:r>
            <a:r>
              <a:rPr lang="en-IE" dirty="0" err="1" smtClean="0"/>
              <a:t>Killaloe</a:t>
            </a:r>
            <a:r>
              <a:rPr lang="en-IE" dirty="0" smtClean="0"/>
              <a:t> for Camp 3</a:t>
            </a: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LINKING IN SCOUT VISIT TO WORKSHOP</a:t>
            </a:r>
            <a:endParaRPr lang="en-IE" dirty="0"/>
          </a:p>
        </p:txBody>
      </p:sp>
      <p:pic>
        <p:nvPicPr>
          <p:cNvPr id="4" name="Content Placeholder 3" descr="IMG_4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SUPPORT</a:t>
            </a:r>
            <a:endParaRPr lang="en-IE" dirty="0"/>
          </a:p>
        </p:txBody>
      </p:sp>
      <p:pic>
        <p:nvPicPr>
          <p:cNvPr id="4" name="Content Placeholder 3" descr="LCB_SCOUTS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</Words>
  <Application>Microsoft Office PowerPoint</Application>
  <PresentationFormat>Diavoorstelling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 Theme</vt:lpstr>
      <vt:lpstr>OPERATION LELIEVLET</vt:lpstr>
      <vt:lpstr>LELIEVLET ON THE SHANNON IN LIMERICK CITY </vt:lpstr>
      <vt:lpstr>WORKSHOP IN LIMERICK</vt:lpstr>
      <vt:lpstr>SCOUTING IRELAND</vt:lpstr>
      <vt:lpstr>LINKING IN SCOUT VISIT TO WORKSHOP</vt:lpstr>
      <vt:lpstr>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LELIEVLET</dc:title>
  <dc:creator>Kieran Ryan</dc:creator>
  <cp:lastModifiedBy>Alexander</cp:lastModifiedBy>
  <cp:revision>7</cp:revision>
  <dcterms:created xsi:type="dcterms:W3CDTF">2015-09-29T09:57:43Z</dcterms:created>
  <dcterms:modified xsi:type="dcterms:W3CDTF">2015-11-06T22:25:18Z</dcterms:modified>
</cp:coreProperties>
</file>