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D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main_water_ligge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8675"/>
            <a:ext cx="9144000" cy="15525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41538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44EEB8-2E72-47F8-B66C-1068D20EB8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67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1C156-37D9-47F1-8F44-2949D2CF078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47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E7EE6-9C2A-40AA-BE94-4D4C9BCBC6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95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1BB03-AD32-4A63-B5DF-F0E3C456AFE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63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A4FFE-89D6-4588-91F8-0BEB9EBC158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364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2E090-2373-4A99-BE34-D26250AD33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49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13D84-FC0B-43F2-B806-9238628F9C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7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184D6-74A3-4C24-BF30-193C67BA09F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575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C269B-917F-4CBA-A47E-0EE4FBB1828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11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F7C16-E89C-47CE-83A4-55C6CBF4A5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8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F13CE-0905-424D-BA44-DF24FC5466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66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ft_water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125"/>
            <a:ext cx="9144000" cy="669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ft_water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2838"/>
            <a:ext cx="9144000" cy="669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201E1AD-5AFE-4AB3-A56C-9C884FEF6C3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deline.kronemeijer@scouting.nl" TargetMode="External"/><Relationship Id="rId2" Type="http://schemas.openxmlformats.org/officeDocument/2006/relationships/hyperlink" Target="mailto:linda.weidenaar@scouting.n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nl-NL" dirty="0" err="1" smtClean="0"/>
              <a:t>Waterwerk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Speldag</a:t>
            </a:r>
            <a:endParaRPr lang="nl-NL" altLang="nl-NL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nl-NL" dirty="0" err="1" smtClean="0"/>
              <a:t>Spelaanbod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voor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waterwerk</a:t>
            </a:r>
            <a:endParaRPr lang="nl-NL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Breder dan waterwerk</a:t>
            </a:r>
          </a:p>
          <a:p>
            <a:r>
              <a:rPr lang="nl-NL" dirty="0" smtClean="0"/>
              <a:t>Denk na</a:t>
            </a:r>
          </a:p>
          <a:p>
            <a:r>
              <a:rPr lang="nl-NL" dirty="0" smtClean="0"/>
              <a:t>Wat wil je bereiken?</a:t>
            </a:r>
          </a:p>
          <a:p>
            <a:r>
              <a:rPr lang="nl-NL" dirty="0" smtClean="0"/>
              <a:t>Wat, hoe, wanneer, wie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1959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opleidingen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SA modules aanvullen met Waterwerk</a:t>
            </a:r>
          </a:p>
          <a:p>
            <a:r>
              <a:rPr lang="nl-NL" dirty="0" smtClean="0"/>
              <a:t>LSC in lijn met .. Beantwoorden</a:t>
            </a:r>
          </a:p>
          <a:p>
            <a:r>
              <a:rPr lang="nl-NL" dirty="0" smtClean="0"/>
              <a:t>Stage zou </a:t>
            </a:r>
            <a:r>
              <a:rPr lang="nl-NL" smtClean="0"/>
              <a:t>moeten terugkomen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37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dirty="0" err="1" smtClean="0"/>
              <a:t>Wie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zijn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wij</a:t>
            </a:r>
            <a:r>
              <a:rPr lang="en-US" altLang="nl-NL" dirty="0" smtClean="0"/>
              <a:t>?</a:t>
            </a:r>
            <a:endParaRPr lang="nl-NL" altLang="nl-NL" dirty="0" smtClean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94" y="1600610"/>
            <a:ext cx="3574161" cy="377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479" y="1600610"/>
            <a:ext cx="2659509" cy="377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607693" y="5377560"/>
            <a:ext cx="3574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Linda </a:t>
            </a:r>
            <a:r>
              <a:rPr lang="en-US" dirty="0" err="1" smtClean="0"/>
              <a:t>Weidenaar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5642479" y="5377560"/>
            <a:ext cx="2659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Adeline Kronemeijer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Waarom</a:t>
            </a:r>
            <a:r>
              <a:rPr lang="en-US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Kennisdeling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 smtClean="0"/>
              <a:t>groepen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Betere</a:t>
            </a:r>
            <a:r>
              <a:rPr lang="en-US" dirty="0" smtClean="0"/>
              <a:t> </a:t>
            </a:r>
            <a:r>
              <a:rPr lang="en-US" dirty="0" err="1" smtClean="0"/>
              <a:t>toepasbaarheid</a:t>
            </a:r>
            <a:r>
              <a:rPr lang="en-US" dirty="0" smtClean="0"/>
              <a:t> </a:t>
            </a:r>
            <a:r>
              <a:rPr lang="en-US" dirty="0" err="1" smtClean="0"/>
              <a:t>spelaanbod</a:t>
            </a:r>
            <a:r>
              <a:rPr lang="en-US" dirty="0" smtClean="0"/>
              <a:t> </a:t>
            </a:r>
            <a:r>
              <a:rPr lang="en-US" dirty="0" err="1" smtClean="0"/>
              <a:t>watergroepen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Betere</a:t>
            </a:r>
            <a:r>
              <a:rPr lang="en-US" dirty="0" smtClean="0"/>
              <a:t> </a:t>
            </a:r>
            <a:r>
              <a:rPr lang="en-US" dirty="0" err="1" smtClean="0"/>
              <a:t>landelijke</a:t>
            </a:r>
            <a:r>
              <a:rPr lang="en-US" dirty="0" smtClean="0"/>
              <a:t> </a:t>
            </a:r>
            <a:r>
              <a:rPr lang="en-US" dirty="0" err="1" smtClean="0"/>
              <a:t>ondersteuning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waterwerk</a:t>
            </a:r>
            <a:r>
              <a:rPr lang="en-US" dirty="0" smtClean="0"/>
              <a:t> op het </a:t>
            </a:r>
            <a:r>
              <a:rPr lang="en-US" dirty="0" err="1" smtClean="0"/>
              <a:t>gebied</a:t>
            </a:r>
            <a:r>
              <a:rPr lang="en-US" dirty="0" smtClean="0"/>
              <a:t> van </a:t>
            </a:r>
            <a:r>
              <a:rPr lang="en-US" dirty="0" err="1" smtClean="0"/>
              <a:t>spel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80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</a:t>
            </a:r>
          </a:p>
          <a:p>
            <a:endParaRPr lang="en-US" dirty="0"/>
          </a:p>
          <a:p>
            <a:r>
              <a:rPr lang="en-US" dirty="0" err="1" smtClean="0"/>
              <a:t>Bezoek</a:t>
            </a:r>
            <a:r>
              <a:rPr lang="en-US" dirty="0" smtClean="0"/>
              <a:t> </a:t>
            </a:r>
            <a:r>
              <a:rPr lang="en-US" dirty="0" err="1" smtClean="0"/>
              <a:t>Admiraliteitsraden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2"/>
              </a:rPr>
              <a:t>linda.weidenaar@scouting.nl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adeline.kronemeijer@scouting.nl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Inventarisatie</a:t>
            </a:r>
            <a:r>
              <a:rPr lang="en-US" dirty="0" smtClean="0"/>
              <a:t> </a:t>
            </a:r>
            <a:r>
              <a:rPr lang="en-US" dirty="0" err="1" smtClean="0"/>
              <a:t>behoeften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951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Een</a:t>
            </a:r>
            <a:r>
              <a:rPr lang="en-US" dirty="0" smtClean="0"/>
              <a:t> dag met </a:t>
            </a:r>
            <a:r>
              <a:rPr lang="en-US" dirty="0" err="1" smtClean="0"/>
              <a:t>zo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</a:t>
            </a:r>
            <a:r>
              <a:rPr lang="en-US" dirty="0" err="1" smtClean="0"/>
              <a:t>kaderleden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het </a:t>
            </a:r>
            <a:r>
              <a:rPr lang="en-US" dirty="0" err="1" smtClean="0"/>
              <a:t>waterwerk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denken</a:t>
            </a:r>
            <a:endParaRPr lang="en-US" dirty="0" smtClean="0"/>
          </a:p>
          <a:p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ontwikkelen</a:t>
            </a:r>
            <a:endParaRPr lang="en-US" dirty="0" smtClean="0"/>
          </a:p>
          <a:p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toepassen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791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Waar</a:t>
            </a:r>
            <a:r>
              <a:rPr lang="en-US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?????</a:t>
            </a:r>
          </a:p>
          <a:p>
            <a:endParaRPr lang="en-US" dirty="0" smtClean="0"/>
          </a:p>
          <a:p>
            <a:r>
              <a:rPr lang="en-US" dirty="0" smtClean="0"/>
              <a:t>Tips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welkom</a:t>
            </a:r>
            <a:r>
              <a:rPr lang="en-US" dirty="0" smtClean="0"/>
              <a:t>!</a:t>
            </a:r>
            <a:endParaRPr lang="en-US" dirty="0"/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684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1 plek verzamelen en beschikbaar stellen</a:t>
            </a:r>
          </a:p>
          <a:p>
            <a:r>
              <a:rPr lang="nl-NL" dirty="0" smtClean="0"/>
              <a:t>Insignelijn: waterwerk aansluiten, inventarisatie (Dirk)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636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Veiligheid en schepen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Alles aan boord</a:t>
            </a:r>
          </a:p>
          <a:p>
            <a:r>
              <a:rPr lang="nl-NL" dirty="0" err="1" smtClean="0"/>
              <a:t>Incl</a:t>
            </a:r>
            <a:r>
              <a:rPr lang="nl-NL" dirty="0" smtClean="0"/>
              <a:t> mensen</a:t>
            </a:r>
          </a:p>
          <a:p>
            <a:r>
              <a:rPr lang="nl-NL" dirty="0" smtClean="0"/>
              <a:t>Kwalificaties en CWO&gt; werkgroep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6525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internationaal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Opbouw</a:t>
            </a:r>
          </a:p>
          <a:p>
            <a:r>
              <a:rPr lang="nl-NL" dirty="0" smtClean="0"/>
              <a:t>Wat kun je verwachten</a:t>
            </a:r>
          </a:p>
          <a:p>
            <a:r>
              <a:rPr lang="nl-NL" dirty="0" smtClean="0"/>
              <a:t>Interne communicatie</a:t>
            </a:r>
          </a:p>
          <a:p>
            <a:r>
              <a:rPr lang="nl-NL" dirty="0" smtClean="0"/>
              <a:t>Bekendheid geven aan…</a:t>
            </a:r>
            <a:r>
              <a:rPr lang="nl-NL" dirty="0" err="1" smtClean="0"/>
              <a:t>tallships</a:t>
            </a:r>
            <a:r>
              <a:rPr lang="nl-NL" dirty="0" smtClean="0"/>
              <a:t> </a:t>
            </a:r>
            <a:r>
              <a:rPr lang="nl-NL" dirty="0" err="1" smtClean="0"/>
              <a:t>etc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3231887"/>
      </p:ext>
    </p:extLst>
  </p:cSld>
  <p:clrMapOvr>
    <a:masterClrMapping/>
  </p:clrMapOvr>
</p:sld>
</file>

<file path=ppt/theme/theme1.xml><?xml version="1.0" encoding="utf-8"?>
<a:theme xmlns:a="http://schemas.openxmlformats.org/drawingml/2006/main" name="PPT (water)">
  <a:themeElements>
    <a:clrScheme name="PPT_Bla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Blad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Bla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(water)</Template>
  <TotalTime>79</TotalTime>
  <Words>138</Words>
  <Application>Microsoft Office PowerPoint</Application>
  <PresentationFormat>Diavoorstelling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Impact</vt:lpstr>
      <vt:lpstr>PPT (water)</vt:lpstr>
      <vt:lpstr>Waterwerk Speldag</vt:lpstr>
      <vt:lpstr>Wie zijn wij?</vt:lpstr>
      <vt:lpstr>Waarom?</vt:lpstr>
      <vt:lpstr>Hoe?</vt:lpstr>
      <vt:lpstr>Wat?</vt:lpstr>
      <vt:lpstr>Waar?</vt:lpstr>
      <vt:lpstr>Spel</vt:lpstr>
      <vt:lpstr>Veiligheid en schepen</vt:lpstr>
      <vt:lpstr>internationaal</vt:lpstr>
      <vt:lpstr>communicatie</vt:lpstr>
      <vt:lpstr>opleidingen</vt:lpstr>
    </vt:vector>
  </TitlesOfParts>
  <Company>Eneco Energie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Waterwerk Speldag</dc:title>
  <dc:creator>601440</dc:creator>
  <cp:lastModifiedBy>Elly Klein Meuleman</cp:lastModifiedBy>
  <cp:revision>8</cp:revision>
  <dcterms:created xsi:type="dcterms:W3CDTF">2014-10-21T08:19:50Z</dcterms:created>
  <dcterms:modified xsi:type="dcterms:W3CDTF">2014-10-25T13:31:40Z</dcterms:modified>
</cp:coreProperties>
</file>