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303" r:id="rId3"/>
    <p:sldId id="308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672F"/>
    <a:srgbClr val="00FFFF"/>
    <a:srgbClr val="568013"/>
    <a:srgbClr val="008040"/>
    <a:srgbClr val="00FF00"/>
    <a:srgbClr val="FF0080"/>
    <a:srgbClr val="204470"/>
    <a:srgbClr val="9BD3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16" autoAdjust="0"/>
    <p:restoredTop sz="94660"/>
  </p:normalViewPr>
  <p:slideViewPr>
    <p:cSldViewPr snapToGrid="0">
      <p:cViewPr>
        <p:scale>
          <a:sx n="90" d="100"/>
          <a:sy n="90" d="100"/>
        </p:scale>
        <p:origin x="-360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2F2101-053D-0242-B5F6-CC69D9764390}" type="datetimeFigureOut">
              <a:rPr lang="nl-NL"/>
              <a:pPr>
                <a:defRPr/>
              </a:pPr>
              <a:t>24-10-2014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Klik om de tekststijl van het model te bewerken</a:t>
            </a:r>
          </a:p>
          <a:p>
            <a:pPr lvl="1"/>
            <a:r>
              <a:rPr lang="en-US" noProof="0" smtClean="0"/>
              <a:t>Tweede niveau</a:t>
            </a:r>
          </a:p>
          <a:p>
            <a:pPr lvl="2"/>
            <a:r>
              <a:rPr lang="en-US" noProof="0" smtClean="0"/>
              <a:t>Derde niveau</a:t>
            </a:r>
          </a:p>
          <a:p>
            <a:pPr lvl="3"/>
            <a:r>
              <a:rPr lang="en-US" noProof="0" smtClean="0"/>
              <a:t>Vierde niveau</a:t>
            </a:r>
          </a:p>
          <a:p>
            <a:pPr lvl="4"/>
            <a:r>
              <a:rPr lang="en-US" noProof="0" smtClean="0"/>
              <a:t>Vijfde niveau</a:t>
            </a:r>
            <a:endParaRPr lang="nl-NL" noProof="0" smtClean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B9F8E6D-1B68-A649-BF2B-D0CE5301049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0238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4225"/>
            <a:ext cx="9144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41538"/>
            <a:ext cx="5814753" cy="14700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nl-NL" noProof="0" dirty="0" smtClean="0"/>
              <a:t>Klik om het opmaakprofiel te bewerken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8976F3A-FEE1-4749-86BC-042FCFFDBC9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853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24652-6B26-1A42-8E5A-2CFE947922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730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C0BD0-0C21-F24B-A0D4-C7DB4D608F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9925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A8702-F12B-BB41-9245-C9667F80CF4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380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EF1F7-39F5-B242-A775-EEF392AD127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828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18664-B5AB-904A-AAF4-912F87CF50A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68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F2258-6DB1-C341-8A17-6CF59E46AF4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636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94CAE-AF43-A147-8F2C-C11BFBCDD13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047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8696-AB33-7141-B403-C7AD5B5B2A3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40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12D4B-2BF3-414D-8FD7-99EA9B216A8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52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37B87-CD79-8644-AF9C-3C8D1CC1C2B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490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ft_water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2125"/>
            <a:ext cx="9144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9" descr="ft_water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2838"/>
            <a:ext cx="9144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0CB0B44-00AD-204B-88C0-38DE21CE497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1386" y="2141538"/>
            <a:ext cx="6309427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nl-NL" dirty="0" smtClean="0">
                <a:cs typeface="+mj-cs"/>
              </a:rPr>
              <a:t>Nawaka 2014</a:t>
            </a:r>
            <a:br>
              <a:rPr lang="nl-NL" dirty="0" smtClean="0">
                <a:cs typeface="+mj-cs"/>
              </a:rPr>
            </a:br>
            <a:endParaRPr lang="nl-NL" sz="3200" dirty="0">
              <a:cs typeface="+mj-cs"/>
            </a:endParaRPr>
          </a:p>
        </p:txBody>
      </p:sp>
      <p:sp>
        <p:nvSpPr>
          <p:cNvPr id="14338" name="Tekstvak 5"/>
          <p:cNvSpPr txBox="1">
            <a:spLocks noChangeArrowheads="1"/>
          </p:cNvSpPr>
          <p:nvPr/>
        </p:nvSpPr>
        <p:spPr bwMode="auto">
          <a:xfrm>
            <a:off x="5099050" y="25955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nl-NL" sz="1800"/>
          </a:p>
        </p:txBody>
      </p:sp>
      <p:pic>
        <p:nvPicPr>
          <p:cNvPr id="14339" name="Afbeelding 8" descr="20130522-190 copy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95" b="9258"/>
          <a:stretch>
            <a:fillRect/>
          </a:stretch>
        </p:blipFill>
        <p:spPr bwMode="auto">
          <a:xfrm>
            <a:off x="4572000" y="3603625"/>
            <a:ext cx="4572000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9267" y="4069645"/>
            <a:ext cx="5274733" cy="1752600"/>
          </a:xfrm>
        </p:spPr>
        <p:txBody>
          <a:bodyPr/>
          <a:lstStyle/>
          <a:p>
            <a:pPr eaLnBrk="1" hangingPunct="1">
              <a:defRPr/>
            </a:pPr>
            <a:r>
              <a:rPr lang="nl-NL" sz="1600" dirty="0" smtClean="0">
                <a:latin typeface="Arial" charset="0"/>
                <a:cs typeface="+mn-cs"/>
              </a:rPr>
              <a:t>OT</a:t>
            </a:r>
          </a:p>
          <a:p>
            <a:pPr eaLnBrk="1" hangingPunct="1">
              <a:defRPr/>
            </a:pPr>
            <a:r>
              <a:rPr lang="nl-NL" sz="1600" smtClean="0">
                <a:latin typeface="Arial" charset="0"/>
                <a:cs typeface="+mn-cs"/>
              </a:rPr>
              <a:t>Oktober 2014</a:t>
            </a:r>
            <a:endParaRPr lang="nl-NL" sz="1600" dirty="0">
              <a:latin typeface="Arial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</a:t>
            </a:r>
            <a:r>
              <a:rPr lang="nl-NL" dirty="0" smtClean="0"/>
              <a:t>entallen Nawaka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3458 deelnemers</a:t>
            </a:r>
          </a:p>
          <a:p>
            <a:r>
              <a:rPr lang="nl-NL" dirty="0" smtClean="0"/>
              <a:t>770 medewerkers</a:t>
            </a:r>
          </a:p>
          <a:p>
            <a:r>
              <a:rPr lang="nl-NL" dirty="0" smtClean="0"/>
              <a:t>Ca 2100 bezoekers zaterdag 26 juli</a:t>
            </a:r>
          </a:p>
          <a:p>
            <a:r>
              <a:rPr lang="nl-NL" dirty="0" smtClean="0"/>
              <a:t>Ca 600 bezoekers zondag 27 juli</a:t>
            </a:r>
          </a:p>
          <a:p>
            <a:r>
              <a:rPr lang="nl-NL" dirty="0" smtClean="0"/>
              <a:t>84 VIP bezoekers op maandag en dinsdag</a:t>
            </a:r>
          </a:p>
          <a:p>
            <a:r>
              <a:rPr lang="nl-NL" dirty="0" smtClean="0"/>
              <a:t>250 kinderen </a:t>
            </a:r>
            <a:r>
              <a:rPr lang="nl-NL" dirty="0" err="1" smtClean="0"/>
              <a:t>re-allocatie</a:t>
            </a:r>
            <a:r>
              <a:rPr lang="nl-NL" dirty="0" smtClean="0"/>
              <a:t> </a:t>
            </a:r>
            <a:r>
              <a:rPr lang="nl-NL" dirty="0" err="1" smtClean="0"/>
              <a:t>nav</a:t>
            </a:r>
            <a:r>
              <a:rPr lang="nl-NL" dirty="0" smtClean="0"/>
              <a:t> regen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207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dankuwel</a:t>
            </a:r>
            <a:endParaRPr lang="nl-NL" dirty="0"/>
          </a:p>
        </p:txBody>
      </p:sp>
      <p:pic>
        <p:nvPicPr>
          <p:cNvPr id="1026" name="Picture 2" descr="C:\Users\Alexander\Beeldscherm\IMG_39813067169473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22" y="1600200"/>
            <a:ext cx="8046156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092893"/>
      </p:ext>
    </p:extLst>
  </p:cSld>
  <p:clrMapOvr>
    <a:masterClrMapping/>
  </p:clrMapOvr>
</p:sld>
</file>

<file path=ppt/theme/theme1.xml><?xml version="1.0" encoding="utf-8"?>
<a:theme xmlns:a="http://schemas.openxmlformats.org/drawingml/2006/main" name="PPT_Blad">
  <a:themeElements>
    <a:clrScheme name="PPT_Bla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_Blad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_Bla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Bla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Bla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Bla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Bla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Bla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Bla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15686</TotalTime>
  <Words>36</Words>
  <Application>Microsoft Office PowerPoint</Application>
  <PresentationFormat>Diavoorstelling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PPT_Blad</vt:lpstr>
      <vt:lpstr>Nawaka 2014 </vt:lpstr>
      <vt:lpstr>kentallen Nawaka</vt:lpstr>
      <vt:lpstr>dankuwel</vt:lpstr>
    </vt:vector>
  </TitlesOfParts>
  <Company>Scouting Nederland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Scouting Nederland</dc:creator>
  <cp:lastModifiedBy>Alexander</cp:lastModifiedBy>
  <cp:revision>124</cp:revision>
  <dcterms:created xsi:type="dcterms:W3CDTF">2010-09-07T09:24:07Z</dcterms:created>
  <dcterms:modified xsi:type="dcterms:W3CDTF">2014-10-24T21:30:35Z</dcterms:modified>
</cp:coreProperties>
</file>