
<file path=[Content_Types].xml><?xml version="1.0" encoding="utf-8"?>
<Types xmlns="http://schemas.openxmlformats.org/package/2006/content-types">
  <Default Extension="jpeg" ContentType="image/jpeg"/>
  <Default Extension="jpg" ContentType="image/jpeg"/>
  <Default Extension="jpg&amp;sp=1790773573Tb2ee9dc2c95f5864526f546041f64efcc5814627dc08c6a153284677609e7acc"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4"/>
  </p:notesMasterIdLst>
  <p:sldIdLst>
    <p:sldId id="268" r:id="rId5"/>
    <p:sldId id="306" r:id="rId6"/>
    <p:sldId id="260" r:id="rId7"/>
    <p:sldId id="261" r:id="rId8"/>
    <p:sldId id="280" r:id="rId9"/>
    <p:sldId id="281" r:id="rId10"/>
    <p:sldId id="262" r:id="rId11"/>
    <p:sldId id="275" r:id="rId12"/>
    <p:sldId id="276" r:id="rId13"/>
    <p:sldId id="256" r:id="rId14"/>
    <p:sldId id="258" r:id="rId15"/>
    <p:sldId id="257" r:id="rId16"/>
    <p:sldId id="259" r:id="rId17"/>
    <p:sldId id="265" r:id="rId18"/>
    <p:sldId id="264" r:id="rId19"/>
    <p:sldId id="287" r:id="rId20"/>
    <p:sldId id="277" r:id="rId21"/>
    <p:sldId id="278" r:id="rId22"/>
    <p:sldId id="269" r:id="rId23"/>
    <p:sldId id="270" r:id="rId24"/>
    <p:sldId id="289" r:id="rId25"/>
    <p:sldId id="286" r:id="rId26"/>
    <p:sldId id="283" r:id="rId27"/>
    <p:sldId id="285" r:id="rId28"/>
    <p:sldId id="273" r:id="rId29"/>
    <p:sldId id="274" r:id="rId30"/>
    <p:sldId id="266" r:id="rId31"/>
    <p:sldId id="288" r:id="rId32"/>
    <p:sldId id="305" r:id="rId33"/>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4C7C"/>
    <a:srgbClr val="125DAA"/>
    <a:srgbClr val="21713F"/>
    <a:srgbClr val="0F96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7585F1-3AD3-44BC-9C9C-C509E86E6E53}" v="2" dt="2026-10-04T07:16:58.3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262" autoAdjust="0"/>
    <p:restoredTop sz="94640"/>
  </p:normalViewPr>
  <p:slideViewPr>
    <p:cSldViewPr snapToGrid="0">
      <p:cViewPr varScale="1">
        <p:scale>
          <a:sx n="105" d="100"/>
          <a:sy n="105" d="100"/>
        </p:scale>
        <p:origin x="1218" y="96"/>
      </p:cViewPr>
      <p:guideLst/>
    </p:cSldViewPr>
  </p:slideViewPr>
  <p:notesTextViewPr>
    <p:cViewPr>
      <p:scale>
        <a:sx n="3" d="2"/>
        <a:sy n="3" d="2"/>
      </p:scale>
      <p:origin x="-6" y="-18"/>
    </p:cViewPr>
  </p:notesTextViewPr>
  <p:sorterViewPr>
    <p:cViewPr>
      <p:scale>
        <a:sx n="155" d="100"/>
        <a:sy n="155" d="100"/>
      </p:scale>
      <p:origin x="0" y="0"/>
    </p:cViewPr>
  </p:sorter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win Clabbers" userId="3e68b013-e642-4214-b99e-6e227231a4ed" providerId="ADAL" clId="{CBA39CBF-3E43-4BED-9D5C-4DE86E8B3010}"/>
    <pc:docChg chg="undo custSel addSld delSld modSld sldOrd">
      <pc:chgData name="Erwin Clabbers" userId="3e68b013-e642-4214-b99e-6e227231a4ed" providerId="ADAL" clId="{CBA39CBF-3E43-4BED-9D5C-4DE86E8B3010}" dt="2026-10-04T07:17:14.141" v="66" actId="20577"/>
      <pc:docMkLst>
        <pc:docMk/>
      </pc:docMkLst>
      <pc:sldChg chg="addSp modSp mod">
        <pc:chgData name="Erwin Clabbers" userId="3e68b013-e642-4214-b99e-6e227231a4ed" providerId="ADAL" clId="{CBA39CBF-3E43-4BED-9D5C-4DE86E8B3010}" dt="2026-10-04T07:17:14.141" v="66" actId="20577"/>
        <pc:sldMkLst>
          <pc:docMk/>
          <pc:sldMk cId="598572625" sldId="268"/>
        </pc:sldMkLst>
        <pc:spChg chg="mod">
          <ac:chgData name="Erwin Clabbers" userId="3e68b013-e642-4214-b99e-6e227231a4ed" providerId="ADAL" clId="{CBA39CBF-3E43-4BED-9D5C-4DE86E8B3010}" dt="2026-10-04T07:17:14.141" v="66" actId="20577"/>
          <ac:spMkLst>
            <pc:docMk/>
            <pc:sldMk cId="598572625" sldId="268"/>
            <ac:spMk id="2" creationId="{4C16D31E-2A26-A8D5-E0CA-4CD2B61490D5}"/>
          </ac:spMkLst>
        </pc:spChg>
        <pc:spChg chg="add mod">
          <ac:chgData name="Erwin Clabbers" userId="3e68b013-e642-4214-b99e-6e227231a4ed" providerId="ADAL" clId="{CBA39CBF-3E43-4BED-9D5C-4DE86E8B3010}" dt="2026-10-04T07:16:58.342" v="7" actId="767"/>
          <ac:spMkLst>
            <pc:docMk/>
            <pc:sldMk cId="598572625" sldId="268"/>
            <ac:spMk id="4" creationId="{F9CEE3D8-0C79-9418-8E57-0010596BA372}"/>
          </ac:spMkLst>
        </pc:spChg>
      </pc:sldChg>
      <pc:sldChg chg="add">
        <pc:chgData name="Erwin Clabbers" userId="3e68b013-e642-4214-b99e-6e227231a4ed" providerId="ADAL" clId="{CBA39CBF-3E43-4BED-9D5C-4DE86E8B3010}" dt="2026-10-04T07:16:55.586" v="6"/>
        <pc:sldMkLst>
          <pc:docMk/>
          <pc:sldMk cId="171958358" sldId="306"/>
        </pc:sldMkLst>
      </pc:sldChg>
      <pc:sldChg chg="new del">
        <pc:chgData name="Erwin Clabbers" userId="3e68b013-e642-4214-b99e-6e227231a4ed" providerId="ADAL" clId="{CBA39CBF-3E43-4BED-9D5C-4DE86E8B3010}" dt="2026-10-04T07:15:51.508" v="5" actId="680"/>
        <pc:sldMkLst>
          <pc:docMk/>
          <pc:sldMk cId="527189199" sldId="306"/>
        </pc:sldMkLst>
      </pc:sldChg>
      <pc:sldChg chg="new del ord">
        <pc:chgData name="Erwin Clabbers" userId="3e68b013-e642-4214-b99e-6e227231a4ed" providerId="ADAL" clId="{CBA39CBF-3E43-4BED-9D5C-4DE86E8B3010}" dt="2026-10-04T07:13:18.426" v="3" actId="47"/>
        <pc:sldMkLst>
          <pc:docMk/>
          <pc:sldMk cId="3883093491" sldId="306"/>
        </pc:sldMkLst>
      </pc:sldChg>
    </pc:docChg>
  </pc:docChgLst>
  <pc:docChgLst>
    <pc:chgData name="Nathalie Hettinga" userId="S::nathalie.hettinga@scouting.nl::a052c588-6abf-4227-a675-5d50f46aa246" providerId="AD" clId="Web-{DE4A79D6-8082-B08E-696D-92CEF60BE301}"/>
    <pc:docChg chg="modSld">
      <pc:chgData name="Nathalie Hettinga" userId="S::nathalie.hettinga@scouting.nl::a052c588-6abf-4227-a675-5d50f46aa246" providerId="AD" clId="Web-{DE4A79D6-8082-B08E-696D-92CEF60BE301}" dt="2026-09-30T13:10:52.978" v="8" actId="1076"/>
      <pc:docMkLst>
        <pc:docMk/>
      </pc:docMkLst>
      <pc:sldChg chg="addSp modSp">
        <pc:chgData name="Nathalie Hettinga" userId="S::nathalie.hettinga@scouting.nl::a052c588-6abf-4227-a675-5d50f46aa246" providerId="AD" clId="Web-{DE4A79D6-8082-B08E-696D-92CEF60BE301}" dt="2026-09-30T13:10:52.978" v="8" actId="1076"/>
        <pc:sldMkLst>
          <pc:docMk/>
          <pc:sldMk cId="1065947625" sldId="274"/>
        </pc:sldMkLst>
        <pc:picChg chg="add mod">
          <ac:chgData name="Nathalie Hettinga" userId="S::nathalie.hettinga@scouting.nl::a052c588-6abf-4227-a675-5d50f46aa246" providerId="AD" clId="Web-{DE4A79D6-8082-B08E-696D-92CEF60BE301}" dt="2026-09-30T13:10:52.978" v="8" actId="1076"/>
          <ac:picMkLst>
            <pc:docMk/>
            <pc:sldMk cId="1065947625" sldId="274"/>
            <ac:picMk id="4" creationId="{A1732709-A4BB-DC88-5DF7-3434AD7457C5}"/>
          </ac:picMkLst>
        </pc:picChg>
      </pc:sldChg>
    </pc:docChg>
  </pc:docChgLst>
  <pc:docChgLst>
    <pc:chgData name="Nathalie Hettinga" userId="S::nathalie.hettinga@scouting.nl::a052c588-6abf-4227-a675-5d50f46aa246" providerId="AD" clId="Web-{B22A77B2-9FD6-3BF0-A4BE-8A1907B69CCC}"/>
    <pc:docChg chg="addSld modSld">
      <pc:chgData name="Nathalie Hettinga" userId="S::nathalie.hettinga@scouting.nl::a052c588-6abf-4227-a675-5d50f46aa246" providerId="AD" clId="Web-{B22A77B2-9FD6-3BF0-A4BE-8A1907B69CCC}" dt="2026-09-29T13:04:19.304" v="19" actId="20577"/>
      <pc:docMkLst>
        <pc:docMk/>
      </pc:docMkLst>
      <pc:sldChg chg="modSp">
        <pc:chgData name="Nathalie Hettinga" userId="S::nathalie.hettinga@scouting.nl::a052c588-6abf-4227-a675-5d50f46aa246" providerId="AD" clId="Web-{B22A77B2-9FD6-3BF0-A4BE-8A1907B69CCC}" dt="2026-09-29T13:02:11.038" v="15" actId="20577"/>
        <pc:sldMkLst>
          <pc:docMk/>
          <pc:sldMk cId="2827484659" sldId="266"/>
        </pc:sldMkLst>
        <pc:spChg chg="mod">
          <ac:chgData name="Nathalie Hettinga" userId="S::nathalie.hettinga@scouting.nl::a052c588-6abf-4227-a675-5d50f46aa246" providerId="AD" clId="Web-{B22A77B2-9FD6-3BF0-A4BE-8A1907B69CCC}" dt="2026-09-29T13:02:11.038" v="15" actId="20577"/>
          <ac:spMkLst>
            <pc:docMk/>
            <pc:sldMk cId="2827484659" sldId="266"/>
            <ac:spMk id="2" creationId="{304E6E66-8A7D-2348-FAC1-0F8D7C937EF3}"/>
          </ac:spMkLst>
        </pc:spChg>
      </pc:sldChg>
    </pc:docChg>
  </pc:docChgLst>
  <pc:docChgLst>
    <pc:chgData name="Laurens van Streun" userId="S::laurens.van.streun@scouting.nl::3bc9fa1f-1f7d-4129-81b9-0547ee7b5769" providerId="AD" clId="Web-{9390A9C0-1F2D-D201-A9A2-4D7659449CAB}"/>
    <pc:docChg chg="modSld">
      <pc:chgData name="Laurens van Streun" userId="S::laurens.van.streun@scouting.nl::3bc9fa1f-1f7d-4129-81b9-0547ee7b5769" providerId="AD" clId="Web-{9390A9C0-1F2D-D201-A9A2-4D7659449CAB}" dt="2026-09-19T14:11:08.182" v="6"/>
      <pc:docMkLst>
        <pc:docMk/>
      </pc:docMkLst>
      <pc:sldChg chg="modNotes">
        <pc:chgData name="Laurens van Streun" userId="S::laurens.van.streun@scouting.nl::3bc9fa1f-1f7d-4129-81b9-0547ee7b5769" providerId="AD" clId="Web-{9390A9C0-1F2D-D201-A9A2-4D7659449CAB}" dt="2026-09-19T14:11:08.182" v="6"/>
        <pc:sldMkLst>
          <pc:docMk/>
          <pc:sldMk cId="2872899516" sldId="256"/>
        </pc:sldMkLst>
      </pc:sldChg>
    </pc:docChg>
  </pc:docChgLst>
  <pc:docChgLst>
    <pc:chgData name="Monika van Boheemen" userId="S::monika.van.boheemen@scouting.nl::e26b4d5c-abdd-4cd2-b646-2ef2c0dbab80" providerId="AD" clId="Web-{C53999E1-D714-6882-DE29-9B1478556279}"/>
    <pc:docChg chg="modSld">
      <pc:chgData name="Monika van Boheemen" userId="S::monika.van.boheemen@scouting.nl::e26b4d5c-abdd-4cd2-b646-2ef2c0dbab80" providerId="AD" clId="Web-{C53999E1-D714-6882-DE29-9B1478556279}" dt="2026-09-30T13:27:30.328" v="28" actId="20577"/>
      <pc:docMkLst>
        <pc:docMk/>
      </pc:docMkLst>
      <pc:sldChg chg="modSp">
        <pc:chgData name="Monika van Boheemen" userId="S::monika.van.boheemen@scouting.nl::e26b4d5c-abdd-4cd2-b646-2ef2c0dbab80" providerId="AD" clId="Web-{C53999E1-D714-6882-DE29-9B1478556279}" dt="2026-09-30T13:27:30.328" v="28" actId="20577"/>
        <pc:sldMkLst>
          <pc:docMk/>
          <pc:sldMk cId="2999575297" sldId="273"/>
        </pc:sldMkLst>
        <pc:spChg chg="mod">
          <ac:chgData name="Monika van Boheemen" userId="S::monika.van.boheemen@scouting.nl::e26b4d5c-abdd-4cd2-b646-2ef2c0dbab80" providerId="AD" clId="Web-{C53999E1-D714-6882-DE29-9B1478556279}" dt="2026-09-30T13:27:30.328" v="28" actId="20577"/>
          <ac:spMkLst>
            <pc:docMk/>
            <pc:sldMk cId="2999575297" sldId="273"/>
            <ac:spMk id="2" creationId="{6AEEEE01-B148-60A6-A62D-EEA5CEF2CCF6}"/>
          </ac:spMkLst>
        </pc:spChg>
      </pc:sldChg>
      <pc:sldChg chg="modSp">
        <pc:chgData name="Monika van Boheemen" userId="S::monika.van.boheemen@scouting.nl::e26b4d5c-abdd-4cd2-b646-2ef2c0dbab80" providerId="AD" clId="Web-{C53999E1-D714-6882-DE29-9B1478556279}" dt="2026-09-30T13:27:20.500" v="26" actId="20577"/>
        <pc:sldMkLst>
          <pc:docMk/>
          <pc:sldMk cId="1065947625" sldId="274"/>
        </pc:sldMkLst>
        <pc:spChg chg="mod">
          <ac:chgData name="Monika van Boheemen" userId="S::monika.van.boheemen@scouting.nl::e26b4d5c-abdd-4cd2-b646-2ef2c0dbab80" providerId="AD" clId="Web-{C53999E1-D714-6882-DE29-9B1478556279}" dt="2026-09-30T13:27:20.500" v="26" actId="20577"/>
          <ac:spMkLst>
            <pc:docMk/>
            <pc:sldMk cId="1065947625" sldId="274"/>
            <ac:spMk id="2" creationId="{23E549A3-F30B-D9FA-4679-52E2C6F5B3B9}"/>
          </ac:spMkLst>
        </pc:spChg>
      </pc:sldChg>
    </pc:docChg>
  </pc:docChgLst>
  <pc:docChgLst>
    <pc:chgData name="Nathalie Hettinga" userId="S::nathalie.hettinga@scouting.nl::a052c588-6abf-4227-a675-5d50f46aa246" providerId="AD" clId="Web-{00000000-0000-0000-0000-000000000000}"/>
    <pc:docChg chg="modSld">
      <pc:chgData name="Nathalie Hettinga" userId="S::nathalie.hettinga@scouting.nl::a052c588-6abf-4227-a675-5d50f46aa246" providerId="AD" clId="Web-{00000000-0000-0000-0000-000000000000}" dt="2026-09-30T12:39:20.536" v="14" actId="20577"/>
      <pc:docMkLst>
        <pc:docMk/>
      </pc:docMkLst>
      <pc:sldChg chg="modSp">
        <pc:chgData name="Nathalie Hettinga" userId="S::nathalie.hettinga@scouting.nl::a052c588-6abf-4227-a675-5d50f46aa246" providerId="AD" clId="Web-{00000000-0000-0000-0000-000000000000}" dt="2026-09-30T12:39:20.536" v="14" actId="20577"/>
        <pc:sldMkLst>
          <pc:docMk/>
          <pc:sldMk cId="1065947625" sldId="274"/>
        </pc:sldMkLst>
        <pc:spChg chg="mod">
          <ac:chgData name="Nathalie Hettinga" userId="S::nathalie.hettinga@scouting.nl::a052c588-6abf-4227-a675-5d50f46aa246" providerId="AD" clId="Web-{00000000-0000-0000-0000-000000000000}" dt="2026-09-30T12:39:00.988" v="2" actId="20577"/>
          <ac:spMkLst>
            <pc:docMk/>
            <pc:sldMk cId="1065947625" sldId="274"/>
            <ac:spMk id="2" creationId="{23E549A3-F30B-D9FA-4679-52E2C6F5B3B9}"/>
          </ac:spMkLst>
        </pc:spChg>
        <pc:spChg chg="mod">
          <ac:chgData name="Nathalie Hettinga" userId="S::nathalie.hettinga@scouting.nl::a052c588-6abf-4227-a675-5d50f46aa246" providerId="AD" clId="Web-{00000000-0000-0000-0000-000000000000}" dt="2026-09-30T12:39:20.536" v="14" actId="20577"/>
          <ac:spMkLst>
            <pc:docMk/>
            <pc:sldMk cId="1065947625" sldId="274"/>
            <ac:spMk id="3" creationId="{C6579792-77D5-3C63-6AD0-184E975645F2}"/>
          </ac:spMkLst>
        </pc:spChg>
      </pc:sldChg>
    </pc:docChg>
  </pc:docChgLst>
  <pc:docChgLst>
    <pc:chgData name="Ruud Baartmans" userId="S::ruud.baartmans@scouting.nl::3607edf9-6934-405c-a402-860281647e44" providerId="AD" clId="Web-{F02BFB7B-ADE0-DE61-C97A-8EA448498914}"/>
    <pc:docChg chg="addSld modSld">
      <pc:chgData name="Ruud Baartmans" userId="S::ruud.baartmans@scouting.nl::3607edf9-6934-405c-a402-860281647e44" providerId="AD" clId="Web-{F02BFB7B-ADE0-DE61-C97A-8EA448498914}" dt="2026-09-29T18:12:37.106" v="23" actId="20577"/>
      <pc:docMkLst>
        <pc:docMk/>
      </pc:docMkLst>
      <pc:sldChg chg="modSp">
        <pc:chgData name="Ruud Baartmans" userId="S::ruud.baartmans@scouting.nl::3607edf9-6934-405c-a402-860281647e44" providerId="AD" clId="Web-{F02BFB7B-ADE0-DE61-C97A-8EA448498914}" dt="2026-09-29T18:02:58.280" v="13" actId="20577"/>
        <pc:sldMkLst>
          <pc:docMk/>
          <pc:sldMk cId="3194677928" sldId="260"/>
        </pc:sldMkLst>
        <pc:spChg chg="mod">
          <ac:chgData name="Ruud Baartmans" userId="S::ruud.baartmans@scouting.nl::3607edf9-6934-405c-a402-860281647e44" providerId="AD" clId="Web-{F02BFB7B-ADE0-DE61-C97A-8EA448498914}" dt="2026-09-29T18:01:43.243" v="2" actId="20577"/>
          <ac:spMkLst>
            <pc:docMk/>
            <pc:sldMk cId="3194677928" sldId="260"/>
            <ac:spMk id="2" creationId="{5282B0E9-9F87-9627-ADC2-23D035637F4B}"/>
          </ac:spMkLst>
        </pc:spChg>
        <pc:spChg chg="mod">
          <ac:chgData name="Ruud Baartmans" userId="S::ruud.baartmans@scouting.nl::3607edf9-6934-405c-a402-860281647e44" providerId="AD" clId="Web-{F02BFB7B-ADE0-DE61-C97A-8EA448498914}" dt="2026-09-29T18:02:58.280" v="13" actId="20577"/>
          <ac:spMkLst>
            <pc:docMk/>
            <pc:sldMk cId="3194677928" sldId="260"/>
            <ac:spMk id="3" creationId="{A6C958DB-D934-2029-8AB2-B2DFDF06A853}"/>
          </ac:spMkLst>
        </pc:spChg>
      </pc:sldChg>
      <pc:sldChg chg="modSp">
        <pc:chgData name="Ruud Baartmans" userId="S::ruud.baartmans@scouting.nl::3607edf9-6934-405c-a402-860281647e44" providerId="AD" clId="Web-{F02BFB7B-ADE0-DE61-C97A-8EA448498914}" dt="2026-09-29T18:12:37.106" v="23" actId="20577"/>
        <pc:sldMkLst>
          <pc:docMk/>
          <pc:sldMk cId="4274207619" sldId="261"/>
        </pc:sldMkLst>
        <pc:spChg chg="mod">
          <ac:chgData name="Ruud Baartmans" userId="S::ruud.baartmans@scouting.nl::3607edf9-6934-405c-a402-860281647e44" providerId="AD" clId="Web-{F02BFB7B-ADE0-DE61-C97A-8EA448498914}" dt="2026-09-29T18:11:45.008" v="16" actId="20577"/>
          <ac:spMkLst>
            <pc:docMk/>
            <pc:sldMk cId="4274207619" sldId="261"/>
            <ac:spMk id="2" creationId="{93D15E66-C99E-AF3B-155F-4C1B60DFFE04}"/>
          </ac:spMkLst>
        </pc:spChg>
      </pc:sldChg>
    </pc:docChg>
  </pc:docChgLst>
  <pc:docChgLst>
    <pc:chgData name="Nathalie Hettinga" userId="a052c588-6abf-4227-a675-5d50f46aa246" providerId="ADAL" clId="{B0BEB626-186A-49A2-B251-499CB0DB38F6}"/>
    <pc:docChg chg="undo custSel addSld delSld modSld sldOrd">
      <pc:chgData name="Nathalie Hettinga" userId="a052c588-6abf-4227-a675-5d50f46aa246" providerId="ADAL" clId="{B0BEB626-186A-49A2-B251-499CB0DB38F6}" dt="2026-09-28T10:20:07.231" v="255" actId="20577"/>
      <pc:docMkLst>
        <pc:docMk/>
      </pc:docMkLst>
      <pc:sldChg chg="modSp mod">
        <pc:chgData name="Nathalie Hettinga" userId="a052c588-6abf-4227-a675-5d50f46aa246" providerId="ADAL" clId="{B0BEB626-186A-49A2-B251-499CB0DB38F6}" dt="2026-09-28T10:04:53.548" v="58" actId="20577"/>
        <pc:sldMkLst>
          <pc:docMk/>
          <pc:sldMk cId="2827484659" sldId="266"/>
        </pc:sldMkLst>
        <pc:spChg chg="mod">
          <ac:chgData name="Nathalie Hettinga" userId="a052c588-6abf-4227-a675-5d50f46aa246" providerId="ADAL" clId="{B0BEB626-186A-49A2-B251-499CB0DB38F6}" dt="2026-09-28T10:04:53.548" v="58" actId="20577"/>
          <ac:spMkLst>
            <pc:docMk/>
            <pc:sldMk cId="2827484659" sldId="266"/>
            <ac:spMk id="2" creationId="{304E6E66-8A7D-2348-FAC1-0F8D7C937EF3}"/>
          </ac:spMkLst>
        </pc:spChg>
      </pc:sldChg>
      <pc:sldChg chg="modSp new mod ord">
        <pc:chgData name="Nathalie Hettinga" userId="a052c588-6abf-4227-a675-5d50f46aa246" providerId="ADAL" clId="{B0BEB626-186A-49A2-B251-499CB0DB38F6}" dt="2026-09-28T10:04:23.451" v="39" actId="20577"/>
        <pc:sldMkLst>
          <pc:docMk/>
          <pc:sldMk cId="598572625" sldId="268"/>
        </pc:sldMkLst>
        <pc:spChg chg="mod">
          <ac:chgData name="Nathalie Hettinga" userId="a052c588-6abf-4227-a675-5d50f46aa246" providerId="ADAL" clId="{B0BEB626-186A-49A2-B251-499CB0DB38F6}" dt="2026-09-28T10:04:11.186" v="25" actId="20577"/>
          <ac:spMkLst>
            <pc:docMk/>
            <pc:sldMk cId="598572625" sldId="268"/>
            <ac:spMk id="2" creationId="{4C16D31E-2A26-A8D5-E0CA-4CD2B61490D5}"/>
          </ac:spMkLst>
        </pc:spChg>
        <pc:spChg chg="mod">
          <ac:chgData name="Nathalie Hettinga" userId="a052c588-6abf-4227-a675-5d50f46aa246" providerId="ADAL" clId="{B0BEB626-186A-49A2-B251-499CB0DB38F6}" dt="2026-09-28T10:04:23.451" v="39" actId="20577"/>
          <ac:spMkLst>
            <pc:docMk/>
            <pc:sldMk cId="598572625" sldId="268"/>
            <ac:spMk id="3" creationId="{383C9B5E-FEF7-32B4-D237-E829343EFC62}"/>
          </ac:spMkLst>
        </pc:spChg>
      </pc:sldChg>
      <pc:sldChg chg="modSp new mod">
        <pc:chgData name="Nathalie Hettinga" userId="a052c588-6abf-4227-a675-5d50f46aa246" providerId="ADAL" clId="{B0BEB626-186A-49A2-B251-499CB0DB38F6}" dt="2026-09-28T10:14:44.766" v="108" actId="20577"/>
        <pc:sldMkLst>
          <pc:docMk/>
          <pc:sldMk cId="352480990" sldId="269"/>
        </pc:sldMkLst>
        <pc:spChg chg="mod">
          <ac:chgData name="Nathalie Hettinga" userId="a052c588-6abf-4227-a675-5d50f46aa246" providerId="ADAL" clId="{B0BEB626-186A-49A2-B251-499CB0DB38F6}" dt="2026-09-28T10:14:26.671" v="89" actId="20577"/>
          <ac:spMkLst>
            <pc:docMk/>
            <pc:sldMk cId="352480990" sldId="269"/>
            <ac:spMk id="2" creationId="{697AEDFD-EF68-3921-9551-AE4974628728}"/>
          </ac:spMkLst>
        </pc:spChg>
        <pc:spChg chg="mod">
          <ac:chgData name="Nathalie Hettinga" userId="a052c588-6abf-4227-a675-5d50f46aa246" providerId="ADAL" clId="{B0BEB626-186A-49A2-B251-499CB0DB38F6}" dt="2026-09-28T10:14:44.766" v="108" actId="20577"/>
          <ac:spMkLst>
            <pc:docMk/>
            <pc:sldMk cId="352480990" sldId="269"/>
            <ac:spMk id="3" creationId="{028213E5-A024-8305-046E-03E53A4E111D}"/>
          </ac:spMkLst>
        </pc:spChg>
      </pc:sldChg>
      <pc:sldChg chg="modSp new mod">
        <pc:chgData name="Nathalie Hettinga" userId="a052c588-6abf-4227-a675-5d50f46aa246" providerId="ADAL" clId="{B0BEB626-186A-49A2-B251-499CB0DB38F6}" dt="2026-09-28T10:15:14.415" v="128" actId="20577"/>
        <pc:sldMkLst>
          <pc:docMk/>
          <pc:sldMk cId="117435485" sldId="270"/>
        </pc:sldMkLst>
      </pc:sldChg>
      <pc:sldChg chg="modSp new mod">
        <pc:chgData name="Nathalie Hettinga" userId="a052c588-6abf-4227-a675-5d50f46aa246" providerId="ADAL" clId="{B0BEB626-186A-49A2-B251-499CB0DB38F6}" dt="2026-09-28T10:19:28.436" v="235" actId="6549"/>
        <pc:sldMkLst>
          <pc:docMk/>
          <pc:sldMk cId="2999575297" sldId="273"/>
        </pc:sldMkLst>
        <pc:spChg chg="mod">
          <ac:chgData name="Nathalie Hettinga" userId="a052c588-6abf-4227-a675-5d50f46aa246" providerId="ADAL" clId="{B0BEB626-186A-49A2-B251-499CB0DB38F6}" dt="2026-09-28T10:19:19.969" v="212" actId="20577"/>
          <ac:spMkLst>
            <pc:docMk/>
            <pc:sldMk cId="2999575297" sldId="273"/>
            <ac:spMk id="2" creationId="{6AEEEE01-B148-60A6-A62D-EEA5CEF2CCF6}"/>
          </ac:spMkLst>
        </pc:spChg>
        <pc:spChg chg="mod">
          <ac:chgData name="Nathalie Hettinga" userId="a052c588-6abf-4227-a675-5d50f46aa246" providerId="ADAL" clId="{B0BEB626-186A-49A2-B251-499CB0DB38F6}" dt="2026-09-28T10:19:28.436" v="235" actId="6549"/>
          <ac:spMkLst>
            <pc:docMk/>
            <pc:sldMk cId="2999575297" sldId="273"/>
            <ac:spMk id="3" creationId="{3511DA8E-B4BA-D953-39AB-41F81D6C07F4}"/>
          </ac:spMkLst>
        </pc:spChg>
      </pc:sldChg>
      <pc:sldChg chg="modSp new mod">
        <pc:chgData name="Nathalie Hettinga" userId="a052c588-6abf-4227-a675-5d50f46aa246" providerId="ADAL" clId="{B0BEB626-186A-49A2-B251-499CB0DB38F6}" dt="2026-09-28T10:20:07.231" v="255" actId="20577"/>
        <pc:sldMkLst>
          <pc:docMk/>
          <pc:sldMk cId="1065947625" sldId="274"/>
        </pc:sldMkLst>
        <pc:spChg chg="mod">
          <ac:chgData name="Nathalie Hettinga" userId="a052c588-6abf-4227-a675-5d50f46aa246" providerId="ADAL" clId="{B0BEB626-186A-49A2-B251-499CB0DB38F6}" dt="2026-09-28T10:20:07.231" v="255" actId="20577"/>
          <ac:spMkLst>
            <pc:docMk/>
            <pc:sldMk cId="1065947625" sldId="274"/>
            <ac:spMk id="3" creationId="{C6579792-77D5-3C63-6AD0-184E975645F2}"/>
          </ac:spMkLst>
        </pc:spChg>
      </pc:sldChg>
    </pc:docChg>
  </pc:docChgLst>
  <pc:docChgLst>
    <pc:chgData name="Ruud Baartmans" userId="3607edf9-6934-405c-a402-860281647e44" providerId="ADAL" clId="{C8696F27-18B6-5BB7-A500-AB5789C57101}"/>
    <pc:docChg chg="undo custSel addSld delSld modSld">
      <pc:chgData name="Ruud Baartmans" userId="3607edf9-6934-405c-a402-860281647e44" providerId="ADAL" clId="{C8696F27-18B6-5BB7-A500-AB5789C57101}" dt="2026-09-29T19:34:39.179" v="617" actId="12788"/>
      <pc:docMkLst>
        <pc:docMk/>
      </pc:docMkLst>
      <pc:sldChg chg="addSp delSp modSp mod modClrScheme chgLayout">
        <pc:chgData name="Ruud Baartmans" userId="3607edf9-6934-405c-a402-860281647e44" providerId="ADAL" clId="{C8696F27-18B6-5BB7-A500-AB5789C57101}" dt="2026-09-29T19:29:40.455" v="592" actId="12788"/>
        <pc:sldMkLst>
          <pc:docMk/>
          <pc:sldMk cId="4274207619" sldId="261"/>
        </pc:sldMkLst>
        <pc:spChg chg="mod ord">
          <ac:chgData name="Ruud Baartmans" userId="3607edf9-6934-405c-a402-860281647e44" providerId="ADAL" clId="{C8696F27-18B6-5BB7-A500-AB5789C57101}" dt="2026-09-29T19:04:25.121" v="544" actId="20577"/>
          <ac:spMkLst>
            <pc:docMk/>
            <pc:sldMk cId="4274207619" sldId="261"/>
            <ac:spMk id="2" creationId="{93D15E66-C99E-AF3B-155F-4C1B60DFFE04}"/>
          </ac:spMkLst>
        </pc:spChg>
        <pc:picChg chg="add mod">
          <ac:chgData name="Ruud Baartmans" userId="3607edf9-6934-405c-a402-860281647e44" providerId="ADAL" clId="{C8696F27-18B6-5BB7-A500-AB5789C57101}" dt="2026-09-29T19:29:40.455" v="592" actId="12788"/>
          <ac:picMkLst>
            <pc:docMk/>
            <pc:sldMk cId="4274207619" sldId="261"/>
            <ac:picMk id="16" creationId="{538E9105-65AD-3874-4B06-3963B080458C}"/>
          </ac:picMkLst>
        </pc:picChg>
      </pc:sldChg>
      <pc:sldChg chg="addSp delSp modSp add mod chgLayout">
        <pc:chgData name="Ruud Baartmans" userId="3607edf9-6934-405c-a402-860281647e44" providerId="ADAL" clId="{C8696F27-18B6-5BB7-A500-AB5789C57101}" dt="2026-09-29T19:34:30.276" v="614" actId="21"/>
        <pc:sldMkLst>
          <pc:docMk/>
          <pc:sldMk cId="1955213099" sldId="280"/>
        </pc:sldMkLst>
        <pc:spChg chg="mod ord">
          <ac:chgData name="Ruud Baartmans" userId="3607edf9-6934-405c-a402-860281647e44" providerId="ADAL" clId="{C8696F27-18B6-5BB7-A500-AB5789C57101}" dt="2026-09-29T19:04:03.477" v="538" actId="20577"/>
          <ac:spMkLst>
            <pc:docMk/>
            <pc:sldMk cId="1955213099" sldId="280"/>
            <ac:spMk id="2" creationId="{636E49C6-18DC-56E0-2837-6C5AF07EDB7B}"/>
          </ac:spMkLst>
        </pc:spChg>
        <pc:picChg chg="add mod">
          <ac:chgData name="Ruud Baartmans" userId="3607edf9-6934-405c-a402-860281647e44" providerId="ADAL" clId="{C8696F27-18B6-5BB7-A500-AB5789C57101}" dt="2026-09-29T19:34:26.884" v="613" actId="555"/>
          <ac:picMkLst>
            <pc:docMk/>
            <pc:sldMk cId="1955213099" sldId="280"/>
            <ac:picMk id="9" creationId="{B8C86E90-6877-CA33-D5AB-A5ECEC589D50}"/>
          </ac:picMkLst>
        </pc:picChg>
      </pc:sldChg>
      <pc:sldChg chg="addSp delSp modSp new mod">
        <pc:chgData name="Ruud Baartmans" userId="3607edf9-6934-405c-a402-860281647e44" providerId="ADAL" clId="{C8696F27-18B6-5BB7-A500-AB5789C57101}" dt="2026-09-29T19:34:39.179" v="617" actId="12788"/>
        <pc:sldMkLst>
          <pc:docMk/>
          <pc:sldMk cId="1456030121" sldId="281"/>
        </pc:sldMkLst>
        <pc:spChg chg="mod">
          <ac:chgData name="Ruud Baartmans" userId="3607edf9-6934-405c-a402-860281647e44" providerId="ADAL" clId="{C8696F27-18B6-5BB7-A500-AB5789C57101}" dt="2026-09-29T19:33:01.380" v="603" actId="20577"/>
          <ac:spMkLst>
            <pc:docMk/>
            <pc:sldMk cId="1456030121" sldId="281"/>
            <ac:spMk id="2" creationId="{20F02A9D-AC7F-273A-D565-787FCA8A975C}"/>
          </ac:spMkLst>
        </pc:spChg>
        <pc:picChg chg="add mod">
          <ac:chgData name="Ruud Baartmans" userId="3607edf9-6934-405c-a402-860281647e44" providerId="ADAL" clId="{C8696F27-18B6-5BB7-A500-AB5789C57101}" dt="2026-09-29T19:34:39.179" v="617" actId="12788"/>
          <ac:picMkLst>
            <pc:docMk/>
            <pc:sldMk cId="1456030121" sldId="281"/>
            <ac:picMk id="7" creationId="{30716E8E-59DF-4AAB-BC6B-1D2F2035B842}"/>
          </ac:picMkLst>
        </pc:picChg>
      </pc:sldChg>
    </pc:docChg>
  </pc:docChgLst>
  <pc:docChgLst>
    <pc:chgData name="Laurens van Streun" userId="S::laurens.van.streun@scouting.nl::3bc9fa1f-1f7d-4129-81b9-0547ee7b5769" providerId="AD" clId="Web-{5946A679-5875-5836-D1B7-B0BBED35F78F}"/>
    <pc:docChg chg="modSld">
      <pc:chgData name="Laurens van Streun" userId="S::laurens.van.streun@scouting.nl::3bc9fa1f-1f7d-4129-81b9-0547ee7b5769" providerId="AD" clId="Web-{5946A679-5875-5836-D1B7-B0BBED35F78F}" dt="2026-09-26T12:29:47.848" v="28" actId="20577"/>
      <pc:docMkLst>
        <pc:docMk/>
      </pc:docMkLst>
      <pc:sldChg chg="addSp delSp modSp">
        <pc:chgData name="Laurens van Streun" userId="S::laurens.van.streun@scouting.nl::3bc9fa1f-1f7d-4129-81b9-0547ee7b5769" providerId="AD" clId="Web-{5946A679-5875-5836-D1B7-B0BBED35F78F}" dt="2026-09-26T12:24:14.314" v="16" actId="20577"/>
        <pc:sldMkLst>
          <pc:docMk/>
          <pc:sldMk cId="2872899516" sldId="256"/>
        </pc:sldMkLst>
        <pc:spChg chg="mod">
          <ac:chgData name="Laurens van Streun" userId="S::laurens.van.streun@scouting.nl::3bc9fa1f-1f7d-4129-81b9-0547ee7b5769" providerId="AD" clId="Web-{5946A679-5875-5836-D1B7-B0BBED35F78F}" dt="2026-09-26T12:24:14.314" v="16" actId="20577"/>
          <ac:spMkLst>
            <pc:docMk/>
            <pc:sldMk cId="2872899516" sldId="256"/>
            <ac:spMk id="2" creationId="{42D99DB9-CD30-72F5-2C97-EA6FEC6EB76A}"/>
          </ac:spMkLst>
        </pc:spChg>
      </pc:sldChg>
      <pc:sldChg chg="modSp">
        <pc:chgData name="Laurens van Streun" userId="S::laurens.van.streun@scouting.nl::3bc9fa1f-1f7d-4129-81b9-0547ee7b5769" providerId="AD" clId="Web-{5946A679-5875-5836-D1B7-B0BBED35F78F}" dt="2026-09-26T12:23:41.246" v="6" actId="20577"/>
        <pc:sldMkLst>
          <pc:docMk/>
          <pc:sldMk cId="812164736" sldId="257"/>
        </pc:sldMkLst>
        <pc:spChg chg="mod">
          <ac:chgData name="Laurens van Streun" userId="S::laurens.van.streun@scouting.nl::3bc9fa1f-1f7d-4129-81b9-0547ee7b5769" providerId="AD" clId="Web-{5946A679-5875-5836-D1B7-B0BBED35F78F}" dt="2026-09-26T12:23:41.246" v="6" actId="20577"/>
          <ac:spMkLst>
            <pc:docMk/>
            <pc:sldMk cId="812164736" sldId="257"/>
            <ac:spMk id="4" creationId="{1F2F03D3-91D2-40C0-A52C-0A807A405ABE}"/>
          </ac:spMkLst>
        </pc:spChg>
      </pc:sldChg>
      <pc:sldChg chg="modSp">
        <pc:chgData name="Laurens van Streun" userId="S::laurens.van.streun@scouting.nl::3bc9fa1f-1f7d-4129-81b9-0547ee7b5769" providerId="AD" clId="Web-{5946A679-5875-5836-D1B7-B0BBED35F78F}" dt="2026-09-26T12:26:51.948" v="27" actId="20577"/>
        <pc:sldMkLst>
          <pc:docMk/>
          <pc:sldMk cId="252974219" sldId="258"/>
        </pc:sldMkLst>
        <pc:spChg chg="mod">
          <ac:chgData name="Laurens van Streun" userId="S::laurens.van.streun@scouting.nl::3bc9fa1f-1f7d-4129-81b9-0547ee7b5769" providerId="AD" clId="Web-{5946A679-5875-5836-D1B7-B0BBED35F78F}" dt="2026-09-26T12:26:51.948" v="27" actId="20577"/>
          <ac:spMkLst>
            <pc:docMk/>
            <pc:sldMk cId="252974219" sldId="258"/>
            <ac:spMk id="3" creationId="{922DB85E-3799-E2B3-83E0-AB0DCF09EB6A}"/>
          </ac:spMkLst>
        </pc:spChg>
      </pc:sldChg>
      <pc:sldChg chg="modSp">
        <pc:chgData name="Laurens van Streun" userId="S::laurens.van.streun@scouting.nl::3bc9fa1f-1f7d-4129-81b9-0547ee7b5769" providerId="AD" clId="Web-{5946A679-5875-5836-D1B7-B0BBED35F78F}" dt="2026-09-26T12:29:47.848" v="28" actId="20577"/>
        <pc:sldMkLst>
          <pc:docMk/>
          <pc:sldMk cId="2205670965" sldId="259"/>
        </pc:sldMkLst>
        <pc:spChg chg="mod">
          <ac:chgData name="Laurens van Streun" userId="S::laurens.van.streun@scouting.nl::3bc9fa1f-1f7d-4129-81b9-0547ee7b5769" providerId="AD" clId="Web-{5946A679-5875-5836-D1B7-B0BBED35F78F}" dt="2026-09-26T12:29:47.848" v="28" actId="20577"/>
          <ac:spMkLst>
            <pc:docMk/>
            <pc:sldMk cId="2205670965" sldId="259"/>
            <ac:spMk id="3" creationId="{D59CE3EB-1ED2-A3CC-CC69-78673F0B275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1F7937-06D9-46E4-A752-B67629D59E6F}" type="datetimeFigureOut">
              <a:rPr lang="nl-NL" smtClean="0"/>
              <a:t>4-10-2026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19F941-9E74-47CE-AE04-E4B91AB1E371}" type="slidenum">
              <a:rPr lang="nl-NL" smtClean="0"/>
              <a:t>‹nr.›</a:t>
            </a:fld>
            <a:endParaRPr lang="nl-NL"/>
          </a:p>
        </p:txBody>
      </p:sp>
    </p:spTree>
    <p:extLst>
      <p:ext uri="{BB962C8B-B14F-4D97-AF65-F5344CB8AC3E}">
        <p14:creationId xmlns:p14="http://schemas.microsoft.com/office/powerpoint/2010/main" val="29806730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"Welkom bij de pitch ober </a:t>
            </a:r>
            <a:r>
              <a:rPr lang="nl-NL" dirty="0" err="1"/>
              <a:t>blended</a:t>
            </a:r>
            <a:r>
              <a:rPr lang="nl-NL" dirty="0"/>
              <a:t> leren in een blended wereld."</a:t>
            </a:r>
          </a:p>
          <a:p>
            <a:endParaRPr lang="nl-NL" dirty="0"/>
          </a:p>
        </p:txBody>
      </p:sp>
      <p:sp>
        <p:nvSpPr>
          <p:cNvPr id="4" name="Tijdelijke aanduiding voor dianummer 3"/>
          <p:cNvSpPr>
            <a:spLocks noGrp="1"/>
          </p:cNvSpPr>
          <p:nvPr>
            <p:ph type="sldNum" sz="quarter" idx="5"/>
          </p:nvPr>
        </p:nvSpPr>
        <p:spPr/>
        <p:txBody>
          <a:bodyPr/>
          <a:lstStyle/>
          <a:p>
            <a:fld id="{E719F941-9E74-47CE-AE04-E4B91AB1E371}" type="slidenum">
              <a:rPr lang="nl-NL" smtClean="0"/>
              <a:t>10</a:t>
            </a:fld>
            <a:endParaRPr lang="nl-NL"/>
          </a:p>
        </p:txBody>
      </p:sp>
    </p:spTree>
    <p:extLst>
      <p:ext uri="{BB962C8B-B14F-4D97-AF65-F5344CB8AC3E}">
        <p14:creationId xmlns:p14="http://schemas.microsoft.com/office/powerpoint/2010/main" val="27168796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"Wat bedoel ik met een </a:t>
            </a:r>
            <a:r>
              <a:rPr lang="nl-NL" dirty="0" err="1"/>
              <a:t>blended</a:t>
            </a:r>
            <a:r>
              <a:rPr lang="nl-NL" dirty="0"/>
              <a:t> wereld? Eigenlijk leven we daar al in. Aan de ene kant hebben we de online wereld — waar we voortdurend kennis opdoen, via het nieuws, via zoekmachines, via alles wat we opzoeken. Aan de andere kant hebben we de praktijk: de fysieke wereld waarin we dingen dóén, samenwerken, uitvoeren. En het wisselen tussen die twee is allang normaal. Denk aan iemand die een schutting wil plaatsen: eerst zoek je online op hoe dat moet, en dan voer je het in de praktijk uit. Online en fysiek zijn al met elkaar verweven.</a:t>
            </a:r>
          </a:p>
          <a:p>
            <a:r>
              <a:rPr lang="nl-NL" dirty="0"/>
              <a:t>Met het project </a:t>
            </a:r>
            <a:r>
              <a:rPr lang="nl-NL" dirty="0" err="1"/>
              <a:t>Blended</a:t>
            </a:r>
            <a:r>
              <a:rPr lang="nl-NL" dirty="0"/>
              <a:t> Leren sluiten we daarop aan vanuit Scouting. We bouwen op dit moment hard aan een </a:t>
            </a:r>
            <a:r>
              <a:rPr lang="nl-NL" dirty="0" err="1"/>
              <a:t>blended</a:t>
            </a:r>
            <a:r>
              <a:rPr lang="nl-NL" dirty="0"/>
              <a:t> leeromgeving. Daarin vindt leiding kennis: theorie over het zijn van leidinggevende, maar ook online opdrachten — bijvoorbeeld nadenken over de kenmerken van je eigen speltak. Dat deel is volledig online.</a:t>
            </a:r>
          </a:p>
          <a:p>
            <a:r>
              <a:rPr lang="nl-NL" dirty="0"/>
              <a:t>Daarnaast zijn er werkboekjes met praktijkopdrachten. Die gaan over het toepassen op je eigen scoutinggroep — en dat is meteen de link naar de praktijk van Scouting. Want daar draait het uiteindelijk om. In de praktijk ga je dan bijvoorbeeld observeren, of zelf een opkomst voorbereiden en uitvoeren — eventueel met hulp van een teamleider of praktijkbegeleider. Zo ontstaat het blenden: kennis online, toepassing in de praktijk."</a:t>
            </a:r>
          </a:p>
          <a:p>
            <a:endParaRPr lang="nl-NL" dirty="0"/>
          </a:p>
        </p:txBody>
      </p:sp>
      <p:sp>
        <p:nvSpPr>
          <p:cNvPr id="4" name="Tijdelijke aanduiding voor dianummer 3"/>
          <p:cNvSpPr>
            <a:spLocks noGrp="1"/>
          </p:cNvSpPr>
          <p:nvPr>
            <p:ph type="sldNum" sz="quarter" idx="5"/>
          </p:nvPr>
        </p:nvSpPr>
        <p:spPr/>
        <p:txBody>
          <a:bodyPr/>
          <a:lstStyle/>
          <a:p>
            <a:fld id="{E719F941-9E74-47CE-AE04-E4B91AB1E371}" type="slidenum">
              <a:rPr lang="nl-NL" smtClean="0"/>
              <a:t>11</a:t>
            </a:fld>
            <a:endParaRPr lang="nl-NL"/>
          </a:p>
        </p:txBody>
      </p:sp>
    </p:spTree>
    <p:extLst>
      <p:ext uri="{BB962C8B-B14F-4D97-AF65-F5344CB8AC3E}">
        <p14:creationId xmlns:p14="http://schemas.microsoft.com/office/powerpoint/2010/main" val="4532208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"Misschien denk je: als kennis online staat en de praktijk in je eigen groep gebeurt, wat is dan nog de rol van trainingen en bijeenkomsten?</a:t>
            </a:r>
          </a:p>
          <a:p>
            <a:r>
              <a:rPr lang="nl-NL" dirty="0"/>
              <a:t>Daar heb ik een woord voor: </a:t>
            </a:r>
            <a:r>
              <a:rPr lang="nl-NL" dirty="0" err="1"/>
              <a:t>ontbubbelen</a:t>
            </a:r>
            <a:r>
              <a:rPr lang="nl-NL" dirty="0"/>
              <a:t>. Want als je alleen in je eigen leeromgeving en je eigen groep bezig bent, mis je iets essentieels — het leren van en met elkaar. Hoe pakt een andere groep dit aan? Welke perspectieven zijn er buiten je eigen speltak? En je hebt een veilige plek nodig om dingen uit te proberen, vóórdat je het bij je eigen jeugdleden doet.</a:t>
            </a:r>
          </a:p>
          <a:p>
            <a:r>
              <a:rPr lang="nl-NL" dirty="0"/>
              <a:t>Trainingen en bijeenkomsten worden daarmee juist een krachtig middel om te </a:t>
            </a:r>
            <a:r>
              <a:rPr lang="nl-NL" dirty="0" err="1"/>
              <a:t>ontbubbelen</a:t>
            </a:r>
            <a:r>
              <a:rPr lang="nl-NL" dirty="0"/>
              <a:t> — voor inspiratie en connectie."</a:t>
            </a:r>
          </a:p>
          <a:p>
            <a:endParaRPr lang="nl-NL" dirty="0"/>
          </a:p>
        </p:txBody>
      </p:sp>
      <p:sp>
        <p:nvSpPr>
          <p:cNvPr id="4" name="Tijdelijke aanduiding voor dianummer 3"/>
          <p:cNvSpPr>
            <a:spLocks noGrp="1"/>
          </p:cNvSpPr>
          <p:nvPr>
            <p:ph type="sldNum" sz="quarter" idx="5"/>
          </p:nvPr>
        </p:nvSpPr>
        <p:spPr/>
        <p:txBody>
          <a:bodyPr/>
          <a:lstStyle/>
          <a:p>
            <a:fld id="{E719F941-9E74-47CE-AE04-E4B91AB1E371}" type="slidenum">
              <a:rPr lang="nl-NL" smtClean="0"/>
              <a:t>12</a:t>
            </a:fld>
            <a:endParaRPr lang="nl-NL"/>
          </a:p>
        </p:txBody>
      </p:sp>
    </p:spTree>
    <p:extLst>
      <p:ext uri="{BB962C8B-B14F-4D97-AF65-F5344CB8AC3E}">
        <p14:creationId xmlns:p14="http://schemas.microsoft.com/office/powerpoint/2010/main" val="4118758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"Dat brengt ons bij </a:t>
            </a:r>
            <a:r>
              <a:rPr lang="nl-NL" dirty="0" err="1"/>
              <a:t>blended</a:t>
            </a:r>
            <a:r>
              <a:rPr lang="nl-NL" dirty="0"/>
              <a:t> leren in een </a:t>
            </a:r>
            <a:r>
              <a:rPr lang="nl-NL" dirty="0" err="1"/>
              <a:t>blended</a:t>
            </a:r>
            <a:r>
              <a:rPr lang="nl-NL" dirty="0"/>
              <a:t> wereld: een plek waar leiding start met kennis en online opdrachten, dat toepast met praktijkopdrachten en hulp van hun team, en dat verrijkt via trainingen en bijeenkomsten die helpen </a:t>
            </a:r>
            <a:r>
              <a:rPr lang="nl-NL" dirty="0" err="1"/>
              <a:t>ontbubbelen</a:t>
            </a:r>
            <a:r>
              <a:rPr lang="nl-NL" dirty="0"/>
              <a:t>.</a:t>
            </a:r>
          </a:p>
          <a:p>
            <a:r>
              <a:rPr lang="nl-NL" dirty="0"/>
              <a:t>Zo ontstaat een compleet </a:t>
            </a:r>
            <a:r>
              <a:rPr lang="nl-NL" dirty="0" err="1"/>
              <a:t>blended</a:t>
            </a:r>
            <a:r>
              <a:rPr lang="nl-NL" dirty="0"/>
              <a:t> leren concept. Dankjewel."</a:t>
            </a:r>
          </a:p>
          <a:p>
            <a:endParaRPr lang="nl-NL" dirty="0"/>
          </a:p>
        </p:txBody>
      </p:sp>
      <p:sp>
        <p:nvSpPr>
          <p:cNvPr id="4" name="Tijdelijke aanduiding voor dianummer 3"/>
          <p:cNvSpPr>
            <a:spLocks noGrp="1"/>
          </p:cNvSpPr>
          <p:nvPr>
            <p:ph type="sldNum" sz="quarter" idx="5"/>
          </p:nvPr>
        </p:nvSpPr>
        <p:spPr/>
        <p:txBody>
          <a:bodyPr/>
          <a:lstStyle/>
          <a:p>
            <a:fld id="{E719F941-9E74-47CE-AE04-E4B91AB1E371}" type="slidenum">
              <a:rPr lang="nl-NL" smtClean="0"/>
              <a:t>13</a:t>
            </a:fld>
            <a:endParaRPr lang="nl-NL"/>
          </a:p>
        </p:txBody>
      </p:sp>
    </p:spTree>
    <p:extLst>
      <p:ext uri="{BB962C8B-B14F-4D97-AF65-F5344CB8AC3E}">
        <p14:creationId xmlns:p14="http://schemas.microsoft.com/office/powerpoint/2010/main" val="19455514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gro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4227B2-47AA-35E5-9356-5D95ED9898BC}"/>
              </a:ext>
            </a:extLst>
          </p:cNvPr>
          <p:cNvSpPr>
            <a:spLocks noGrp="1"/>
          </p:cNvSpPr>
          <p:nvPr>
            <p:ph type="ctrTitle"/>
          </p:nvPr>
        </p:nvSpPr>
        <p:spPr>
          <a:xfrm>
            <a:off x="276046" y="4553526"/>
            <a:ext cx="11619780" cy="1263073"/>
          </a:xfrm>
        </p:spPr>
        <p:txBody>
          <a:bodyPr anchor="b"/>
          <a:lstStyle>
            <a:lvl1pPr algn="ctr">
              <a:defRPr sz="6000">
                <a:solidFill>
                  <a:srgbClr val="125DAA"/>
                </a:solidFill>
              </a:defRPr>
            </a:lvl1pPr>
          </a:lstStyle>
          <a:p>
            <a:r>
              <a:rPr lang="nl-NL"/>
              <a:t>Klik om stijl te bewerken</a:t>
            </a:r>
            <a:endParaRPr lang="nl-NL" dirty="0"/>
          </a:p>
        </p:txBody>
      </p:sp>
      <p:sp>
        <p:nvSpPr>
          <p:cNvPr id="3" name="Ondertitel 2">
            <a:extLst>
              <a:ext uri="{FF2B5EF4-FFF2-40B4-BE49-F238E27FC236}">
                <a16:creationId xmlns:a16="http://schemas.microsoft.com/office/drawing/2014/main" id="{3CD79E2D-087D-A21B-688D-89B854FD31B1}"/>
              </a:ext>
            </a:extLst>
          </p:cNvPr>
          <p:cNvSpPr>
            <a:spLocks noGrp="1"/>
          </p:cNvSpPr>
          <p:nvPr>
            <p:ph type="subTitle" idx="1"/>
          </p:nvPr>
        </p:nvSpPr>
        <p:spPr>
          <a:xfrm>
            <a:off x="276046" y="5957454"/>
            <a:ext cx="11619780" cy="665235"/>
          </a:xfrm>
        </p:spPr>
        <p:txBody>
          <a:bodyPr/>
          <a:lstStyle>
            <a:lvl1pPr marL="0" indent="0" algn="ctr">
              <a:buNone/>
              <a:defRPr sz="2400">
                <a:solidFill>
                  <a:srgbClr val="244C7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Tree>
    <p:extLst>
      <p:ext uri="{BB962C8B-B14F-4D97-AF65-F5344CB8AC3E}">
        <p14:creationId xmlns:p14="http://schemas.microsoft.com/office/powerpoint/2010/main" val="682495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uw bov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441000B2-6CC1-C974-93F1-84F11BCC54E4}"/>
              </a:ext>
            </a:extLst>
          </p:cNvPr>
          <p:cNvSpPr>
            <a:spLocks noGrp="1"/>
          </p:cNvSpPr>
          <p:nvPr>
            <p:ph type="dt" sz="half" idx="10"/>
          </p:nvPr>
        </p:nvSpPr>
        <p:spPr/>
        <p:txBody>
          <a:bodyPr/>
          <a:lstStyle/>
          <a:p>
            <a:fld id="{69E0823B-42C1-445A-8297-7066970F60AE}" type="datetimeFigureOut">
              <a:rPr lang="nl-NL" smtClean="0"/>
              <a:t>4-10-2026</a:t>
            </a:fld>
            <a:endParaRPr lang="nl-NL"/>
          </a:p>
        </p:txBody>
      </p:sp>
      <p:sp>
        <p:nvSpPr>
          <p:cNvPr id="5" name="Tijdelijke aanduiding voor voettekst 4">
            <a:extLst>
              <a:ext uri="{FF2B5EF4-FFF2-40B4-BE49-F238E27FC236}">
                <a16:creationId xmlns:a16="http://schemas.microsoft.com/office/drawing/2014/main" id="{A6BF9C6B-938C-3467-172B-3153ECBDF5F2}"/>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A66D276-C68C-69B7-7C38-C34BC0C95CE4}"/>
              </a:ext>
            </a:extLst>
          </p:cNvPr>
          <p:cNvSpPr>
            <a:spLocks noGrp="1"/>
          </p:cNvSpPr>
          <p:nvPr>
            <p:ph type="sldNum" sz="quarter" idx="12"/>
          </p:nvPr>
        </p:nvSpPr>
        <p:spPr/>
        <p:txBody>
          <a:bodyPr/>
          <a:lstStyle/>
          <a:p>
            <a:fld id="{50F28F23-14CB-4BDA-A3A5-DBB280AC5E7D}" type="slidenum">
              <a:rPr lang="nl-NL" smtClean="0"/>
              <a:t>‹nr.›</a:t>
            </a:fld>
            <a:endParaRPr lang="nl-NL"/>
          </a:p>
        </p:txBody>
      </p:sp>
      <p:sp>
        <p:nvSpPr>
          <p:cNvPr id="7" name="Tijdelijke aanduiding voor titel 1">
            <a:extLst>
              <a:ext uri="{FF2B5EF4-FFF2-40B4-BE49-F238E27FC236}">
                <a16:creationId xmlns:a16="http://schemas.microsoft.com/office/drawing/2014/main" id="{5164723D-AAA8-0CCE-6A00-A4140266EDC9}"/>
              </a:ext>
            </a:extLst>
          </p:cNvPr>
          <p:cNvSpPr>
            <a:spLocks noGrp="1"/>
          </p:cNvSpPr>
          <p:nvPr>
            <p:ph type="title"/>
          </p:nvPr>
        </p:nvSpPr>
        <p:spPr>
          <a:xfrm>
            <a:off x="607292" y="124293"/>
            <a:ext cx="10515600" cy="942327"/>
          </a:xfrm>
          <a:prstGeom prst="rect">
            <a:avLst/>
          </a:prstGeom>
        </p:spPr>
        <p:txBody>
          <a:bodyPr vert="horz" lIns="91440" tIns="45720" rIns="91440" bIns="45720" rtlCol="0" anchor="ctr">
            <a:normAutofit/>
          </a:bodyPr>
          <a:lstStyle/>
          <a:p>
            <a:r>
              <a:rPr lang="nl-NL"/>
              <a:t>Klik om stijl te bewerken</a:t>
            </a:r>
            <a:endParaRPr lang="nl-NL" dirty="0"/>
          </a:p>
        </p:txBody>
      </p:sp>
      <p:sp>
        <p:nvSpPr>
          <p:cNvPr id="8" name="Tijdelijke aanduiding voor tekst 2">
            <a:extLst>
              <a:ext uri="{FF2B5EF4-FFF2-40B4-BE49-F238E27FC236}">
                <a16:creationId xmlns:a16="http://schemas.microsoft.com/office/drawing/2014/main" id="{1F657B7A-966D-F4CF-D5B7-E2E846293D9F}"/>
              </a:ext>
            </a:extLst>
          </p:cNvPr>
          <p:cNvSpPr>
            <a:spLocks noGrp="1"/>
          </p:cNvSpPr>
          <p:nvPr>
            <p:ph idx="1"/>
          </p:nvPr>
        </p:nvSpPr>
        <p:spPr>
          <a:xfrm>
            <a:off x="607292" y="1535816"/>
            <a:ext cx="10319326" cy="4209202"/>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3794781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di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jdelijke aanduiding voor datum 4">
            <a:extLst>
              <a:ext uri="{FF2B5EF4-FFF2-40B4-BE49-F238E27FC236}">
                <a16:creationId xmlns:a16="http://schemas.microsoft.com/office/drawing/2014/main" id="{EAD30921-6ECE-16E7-028E-877C2B872346}"/>
              </a:ext>
            </a:extLst>
          </p:cNvPr>
          <p:cNvSpPr>
            <a:spLocks noGrp="1"/>
          </p:cNvSpPr>
          <p:nvPr>
            <p:ph type="dt" sz="half" idx="10"/>
          </p:nvPr>
        </p:nvSpPr>
        <p:spPr/>
        <p:txBody>
          <a:bodyPr/>
          <a:lstStyle/>
          <a:p>
            <a:fld id="{69E0823B-42C1-445A-8297-7066970F60AE}" type="datetimeFigureOut">
              <a:rPr lang="nl-NL" smtClean="0"/>
              <a:t>4-10-2026</a:t>
            </a:fld>
            <a:endParaRPr lang="nl-NL"/>
          </a:p>
        </p:txBody>
      </p:sp>
      <p:sp>
        <p:nvSpPr>
          <p:cNvPr id="6" name="Tijdelijke aanduiding voor voettekst 5">
            <a:extLst>
              <a:ext uri="{FF2B5EF4-FFF2-40B4-BE49-F238E27FC236}">
                <a16:creationId xmlns:a16="http://schemas.microsoft.com/office/drawing/2014/main" id="{099C6096-7E9A-1D00-A4F7-41A5CB2FF59D}"/>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FFAE77B-8F6A-8F68-4424-460547724F0D}"/>
              </a:ext>
            </a:extLst>
          </p:cNvPr>
          <p:cNvSpPr>
            <a:spLocks noGrp="1"/>
          </p:cNvSpPr>
          <p:nvPr>
            <p:ph type="sldNum" sz="quarter" idx="12"/>
          </p:nvPr>
        </p:nvSpPr>
        <p:spPr/>
        <p:txBody>
          <a:bodyPr/>
          <a:lstStyle/>
          <a:p>
            <a:fld id="{50F28F23-14CB-4BDA-A3A5-DBB280AC5E7D}" type="slidenum">
              <a:rPr lang="nl-NL" smtClean="0"/>
              <a:t>‹nr.›</a:t>
            </a:fld>
            <a:endParaRPr lang="nl-NL"/>
          </a:p>
        </p:txBody>
      </p:sp>
      <p:sp>
        <p:nvSpPr>
          <p:cNvPr id="8" name="Tijdelijke aanduiding voor titel 1">
            <a:extLst>
              <a:ext uri="{FF2B5EF4-FFF2-40B4-BE49-F238E27FC236}">
                <a16:creationId xmlns:a16="http://schemas.microsoft.com/office/drawing/2014/main" id="{2390E231-DD3F-7149-AEAC-FC0D631F998A}"/>
              </a:ext>
            </a:extLst>
          </p:cNvPr>
          <p:cNvSpPr>
            <a:spLocks noGrp="1"/>
          </p:cNvSpPr>
          <p:nvPr>
            <p:ph type="title"/>
          </p:nvPr>
        </p:nvSpPr>
        <p:spPr>
          <a:xfrm>
            <a:off x="600366" y="1574402"/>
            <a:ext cx="7816272" cy="2184798"/>
          </a:xfrm>
          <a:prstGeom prst="rect">
            <a:avLst/>
          </a:prstGeom>
        </p:spPr>
        <p:txBody>
          <a:bodyPr vert="horz" lIns="91440" tIns="45720" rIns="91440" bIns="45720" rtlCol="0" anchor="ctr">
            <a:normAutofit/>
          </a:bodyPr>
          <a:lstStyle>
            <a:lvl1pPr>
              <a:defRPr sz="6000"/>
            </a:lvl1pPr>
          </a:lstStyle>
          <a:p>
            <a:r>
              <a:rPr lang="nl-NL"/>
              <a:t>Klik om stijl te bewerken</a:t>
            </a:r>
            <a:endParaRPr lang="nl-NL" dirty="0"/>
          </a:p>
        </p:txBody>
      </p:sp>
      <p:sp>
        <p:nvSpPr>
          <p:cNvPr id="2" name="Ondertitel 2">
            <a:extLst>
              <a:ext uri="{FF2B5EF4-FFF2-40B4-BE49-F238E27FC236}">
                <a16:creationId xmlns:a16="http://schemas.microsoft.com/office/drawing/2014/main" id="{9D6BFADF-6A88-CA5C-5FE6-F13D016DD127}"/>
              </a:ext>
            </a:extLst>
          </p:cNvPr>
          <p:cNvSpPr>
            <a:spLocks noGrp="1"/>
          </p:cNvSpPr>
          <p:nvPr>
            <p:ph type="subTitle" idx="1"/>
          </p:nvPr>
        </p:nvSpPr>
        <p:spPr>
          <a:xfrm>
            <a:off x="607292" y="3980872"/>
            <a:ext cx="7816272" cy="1625601"/>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Tree>
    <p:extLst>
      <p:ext uri="{BB962C8B-B14F-4D97-AF65-F5344CB8AC3E}">
        <p14:creationId xmlns:p14="http://schemas.microsoft.com/office/powerpoint/2010/main" val="35226988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oen bov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2C64860E-D69D-81A0-E8C1-E73C9AF95495}"/>
              </a:ext>
            </a:extLst>
          </p:cNvPr>
          <p:cNvSpPr>
            <a:spLocks noGrp="1"/>
          </p:cNvSpPr>
          <p:nvPr>
            <p:ph type="dt" sz="half" idx="10"/>
          </p:nvPr>
        </p:nvSpPr>
        <p:spPr/>
        <p:txBody>
          <a:bodyPr/>
          <a:lstStyle/>
          <a:p>
            <a:fld id="{69E0823B-42C1-445A-8297-7066970F60AE}" type="datetimeFigureOut">
              <a:rPr lang="nl-NL" smtClean="0"/>
              <a:t>4-10-2026</a:t>
            </a:fld>
            <a:endParaRPr lang="nl-NL"/>
          </a:p>
        </p:txBody>
      </p:sp>
      <p:sp>
        <p:nvSpPr>
          <p:cNvPr id="5" name="Tijdelijke aanduiding voor voettekst 4">
            <a:extLst>
              <a:ext uri="{FF2B5EF4-FFF2-40B4-BE49-F238E27FC236}">
                <a16:creationId xmlns:a16="http://schemas.microsoft.com/office/drawing/2014/main" id="{54C1E8EA-A61F-559F-6532-B7A6B67F8AE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6822B6E-C2CA-3537-5EEA-D683BFC7739F}"/>
              </a:ext>
            </a:extLst>
          </p:cNvPr>
          <p:cNvSpPr>
            <a:spLocks noGrp="1"/>
          </p:cNvSpPr>
          <p:nvPr>
            <p:ph type="sldNum" sz="quarter" idx="12"/>
          </p:nvPr>
        </p:nvSpPr>
        <p:spPr/>
        <p:txBody>
          <a:bodyPr/>
          <a:lstStyle/>
          <a:p>
            <a:fld id="{50F28F23-14CB-4BDA-A3A5-DBB280AC5E7D}" type="slidenum">
              <a:rPr lang="nl-NL" smtClean="0"/>
              <a:t>‹nr.›</a:t>
            </a:fld>
            <a:endParaRPr lang="nl-NL"/>
          </a:p>
        </p:txBody>
      </p:sp>
      <p:sp>
        <p:nvSpPr>
          <p:cNvPr id="2" name="Tijdelijke aanduiding voor titel 1">
            <a:extLst>
              <a:ext uri="{FF2B5EF4-FFF2-40B4-BE49-F238E27FC236}">
                <a16:creationId xmlns:a16="http://schemas.microsoft.com/office/drawing/2014/main" id="{322BED43-C03F-E68C-286B-4084EC327244}"/>
              </a:ext>
            </a:extLst>
          </p:cNvPr>
          <p:cNvSpPr>
            <a:spLocks noGrp="1"/>
          </p:cNvSpPr>
          <p:nvPr>
            <p:ph type="title"/>
          </p:nvPr>
        </p:nvSpPr>
        <p:spPr>
          <a:xfrm>
            <a:off x="607292" y="124293"/>
            <a:ext cx="10515600" cy="942327"/>
          </a:xfrm>
          <a:prstGeom prst="rect">
            <a:avLst/>
          </a:prstGeom>
        </p:spPr>
        <p:txBody>
          <a:bodyPr vert="horz" lIns="91440" tIns="45720" rIns="91440" bIns="45720" rtlCol="0" anchor="ctr">
            <a:normAutofit/>
          </a:bodyPr>
          <a:lstStyle/>
          <a:p>
            <a:r>
              <a:rPr lang="nl-NL"/>
              <a:t>Klik om stijl te bewerken</a:t>
            </a:r>
            <a:endParaRPr lang="nl-NL" dirty="0"/>
          </a:p>
        </p:txBody>
      </p:sp>
      <p:sp>
        <p:nvSpPr>
          <p:cNvPr id="3" name="Tijdelijke aanduiding voor tekst 2">
            <a:extLst>
              <a:ext uri="{FF2B5EF4-FFF2-40B4-BE49-F238E27FC236}">
                <a16:creationId xmlns:a16="http://schemas.microsoft.com/office/drawing/2014/main" id="{4E4EA698-AA9F-9AA0-42BF-C238582B136B}"/>
              </a:ext>
            </a:extLst>
          </p:cNvPr>
          <p:cNvSpPr>
            <a:spLocks noGrp="1"/>
          </p:cNvSpPr>
          <p:nvPr>
            <p:ph idx="1"/>
          </p:nvPr>
        </p:nvSpPr>
        <p:spPr>
          <a:xfrm>
            <a:off x="607292" y="1535816"/>
            <a:ext cx="10319326" cy="4209202"/>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2696236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ranje bov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jdelijke aanduiding voor datum 6">
            <a:extLst>
              <a:ext uri="{FF2B5EF4-FFF2-40B4-BE49-F238E27FC236}">
                <a16:creationId xmlns:a16="http://schemas.microsoft.com/office/drawing/2014/main" id="{EA7E6B29-3EEA-2635-9C50-6056624BA77B}"/>
              </a:ext>
            </a:extLst>
          </p:cNvPr>
          <p:cNvSpPr>
            <a:spLocks noGrp="1"/>
          </p:cNvSpPr>
          <p:nvPr>
            <p:ph type="dt" sz="half" idx="10"/>
          </p:nvPr>
        </p:nvSpPr>
        <p:spPr/>
        <p:txBody>
          <a:bodyPr/>
          <a:lstStyle/>
          <a:p>
            <a:fld id="{69E0823B-42C1-445A-8297-7066970F60AE}" type="datetimeFigureOut">
              <a:rPr lang="nl-NL" smtClean="0"/>
              <a:t>4-10-2026</a:t>
            </a:fld>
            <a:endParaRPr lang="nl-NL"/>
          </a:p>
        </p:txBody>
      </p:sp>
      <p:sp>
        <p:nvSpPr>
          <p:cNvPr id="8" name="Tijdelijke aanduiding voor voettekst 7">
            <a:extLst>
              <a:ext uri="{FF2B5EF4-FFF2-40B4-BE49-F238E27FC236}">
                <a16:creationId xmlns:a16="http://schemas.microsoft.com/office/drawing/2014/main" id="{8CFAD255-79F1-1D71-D967-3CB4DB009DA4}"/>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07297B69-45EF-8782-D688-560A5965DFF2}"/>
              </a:ext>
            </a:extLst>
          </p:cNvPr>
          <p:cNvSpPr>
            <a:spLocks noGrp="1"/>
          </p:cNvSpPr>
          <p:nvPr>
            <p:ph type="sldNum" sz="quarter" idx="12"/>
          </p:nvPr>
        </p:nvSpPr>
        <p:spPr/>
        <p:txBody>
          <a:bodyPr/>
          <a:lstStyle/>
          <a:p>
            <a:fld id="{50F28F23-14CB-4BDA-A3A5-DBB280AC5E7D}" type="slidenum">
              <a:rPr lang="nl-NL" smtClean="0"/>
              <a:t>‹nr.›</a:t>
            </a:fld>
            <a:endParaRPr lang="nl-NL"/>
          </a:p>
        </p:txBody>
      </p:sp>
      <p:sp>
        <p:nvSpPr>
          <p:cNvPr id="10" name="Tijdelijke aanduiding voor titel 1">
            <a:extLst>
              <a:ext uri="{FF2B5EF4-FFF2-40B4-BE49-F238E27FC236}">
                <a16:creationId xmlns:a16="http://schemas.microsoft.com/office/drawing/2014/main" id="{E2E8EA2D-B984-AE48-A120-03C406D69616}"/>
              </a:ext>
            </a:extLst>
          </p:cNvPr>
          <p:cNvSpPr>
            <a:spLocks noGrp="1"/>
          </p:cNvSpPr>
          <p:nvPr>
            <p:ph type="title"/>
          </p:nvPr>
        </p:nvSpPr>
        <p:spPr>
          <a:xfrm>
            <a:off x="607292" y="124293"/>
            <a:ext cx="10515600" cy="942327"/>
          </a:xfrm>
          <a:prstGeom prst="rect">
            <a:avLst/>
          </a:prstGeom>
        </p:spPr>
        <p:txBody>
          <a:bodyPr vert="horz" lIns="91440" tIns="45720" rIns="91440" bIns="45720" rtlCol="0" anchor="ctr">
            <a:normAutofit/>
          </a:bodyPr>
          <a:lstStyle/>
          <a:p>
            <a:r>
              <a:rPr lang="nl-NL"/>
              <a:t>Klik om stijl te bewerken</a:t>
            </a:r>
            <a:endParaRPr lang="nl-NL" dirty="0"/>
          </a:p>
        </p:txBody>
      </p:sp>
      <p:sp>
        <p:nvSpPr>
          <p:cNvPr id="11" name="Tijdelijke aanduiding voor tekst 2">
            <a:extLst>
              <a:ext uri="{FF2B5EF4-FFF2-40B4-BE49-F238E27FC236}">
                <a16:creationId xmlns:a16="http://schemas.microsoft.com/office/drawing/2014/main" id="{8F6EF293-F334-FC5E-4B57-9D67857B5367}"/>
              </a:ext>
            </a:extLst>
          </p:cNvPr>
          <p:cNvSpPr>
            <a:spLocks noGrp="1"/>
          </p:cNvSpPr>
          <p:nvPr>
            <p:ph idx="1"/>
          </p:nvPr>
        </p:nvSpPr>
        <p:spPr>
          <a:xfrm>
            <a:off x="607292" y="1535816"/>
            <a:ext cx="10319326" cy="4209202"/>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3107397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ars bov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2AEC608D-4624-AEE8-FFE1-A65C0ACF3124}"/>
              </a:ext>
            </a:extLst>
          </p:cNvPr>
          <p:cNvSpPr>
            <a:spLocks noGrp="1"/>
          </p:cNvSpPr>
          <p:nvPr>
            <p:ph type="dt" sz="half" idx="10"/>
          </p:nvPr>
        </p:nvSpPr>
        <p:spPr/>
        <p:txBody>
          <a:bodyPr/>
          <a:lstStyle/>
          <a:p>
            <a:fld id="{69E0823B-42C1-445A-8297-7066970F60AE}" type="datetimeFigureOut">
              <a:rPr lang="nl-NL" smtClean="0"/>
              <a:t>4-10-2026</a:t>
            </a:fld>
            <a:endParaRPr lang="nl-NL"/>
          </a:p>
        </p:txBody>
      </p:sp>
      <p:sp>
        <p:nvSpPr>
          <p:cNvPr id="3" name="Tijdelijke aanduiding voor voettekst 2">
            <a:extLst>
              <a:ext uri="{FF2B5EF4-FFF2-40B4-BE49-F238E27FC236}">
                <a16:creationId xmlns:a16="http://schemas.microsoft.com/office/drawing/2014/main" id="{0EA791A5-D983-7400-DBFB-9BDE268E8A4F}"/>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24E57B02-EE28-9481-6426-BC11EF03A4CE}"/>
              </a:ext>
            </a:extLst>
          </p:cNvPr>
          <p:cNvSpPr>
            <a:spLocks noGrp="1"/>
          </p:cNvSpPr>
          <p:nvPr>
            <p:ph type="sldNum" sz="quarter" idx="12"/>
          </p:nvPr>
        </p:nvSpPr>
        <p:spPr/>
        <p:txBody>
          <a:bodyPr/>
          <a:lstStyle/>
          <a:p>
            <a:fld id="{50F28F23-14CB-4BDA-A3A5-DBB280AC5E7D}" type="slidenum">
              <a:rPr lang="nl-NL" smtClean="0"/>
              <a:t>‹nr.›</a:t>
            </a:fld>
            <a:endParaRPr lang="nl-NL"/>
          </a:p>
        </p:txBody>
      </p:sp>
      <p:sp>
        <p:nvSpPr>
          <p:cNvPr id="5" name="Tijdelijke aanduiding voor titel 1">
            <a:extLst>
              <a:ext uri="{FF2B5EF4-FFF2-40B4-BE49-F238E27FC236}">
                <a16:creationId xmlns:a16="http://schemas.microsoft.com/office/drawing/2014/main" id="{56B6687F-DDE3-E19C-E0CB-08527683C74E}"/>
              </a:ext>
            </a:extLst>
          </p:cNvPr>
          <p:cNvSpPr>
            <a:spLocks noGrp="1"/>
          </p:cNvSpPr>
          <p:nvPr>
            <p:ph type="title"/>
          </p:nvPr>
        </p:nvSpPr>
        <p:spPr>
          <a:xfrm>
            <a:off x="607292" y="124293"/>
            <a:ext cx="10515600" cy="942327"/>
          </a:xfrm>
          <a:prstGeom prst="rect">
            <a:avLst/>
          </a:prstGeom>
        </p:spPr>
        <p:txBody>
          <a:bodyPr vert="horz" lIns="91440" tIns="45720" rIns="91440" bIns="45720" rtlCol="0" anchor="ctr">
            <a:normAutofit/>
          </a:bodyPr>
          <a:lstStyle/>
          <a:p>
            <a:r>
              <a:rPr lang="nl-NL"/>
              <a:t>Klik om stijl te bewerken</a:t>
            </a:r>
            <a:endParaRPr lang="nl-NL" dirty="0"/>
          </a:p>
        </p:txBody>
      </p:sp>
      <p:sp>
        <p:nvSpPr>
          <p:cNvPr id="6" name="Tijdelijke aanduiding voor tekst 2">
            <a:extLst>
              <a:ext uri="{FF2B5EF4-FFF2-40B4-BE49-F238E27FC236}">
                <a16:creationId xmlns:a16="http://schemas.microsoft.com/office/drawing/2014/main" id="{13BE9CB2-5BC6-7D20-A200-FA85EA198ADC}"/>
              </a:ext>
            </a:extLst>
          </p:cNvPr>
          <p:cNvSpPr>
            <a:spLocks noGrp="1"/>
          </p:cNvSpPr>
          <p:nvPr>
            <p:ph idx="1"/>
          </p:nvPr>
        </p:nvSpPr>
        <p:spPr>
          <a:xfrm>
            <a:off x="607292" y="1535816"/>
            <a:ext cx="10319326" cy="4209202"/>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2888923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ood bov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jdelijke aanduiding voor datum 4">
            <a:extLst>
              <a:ext uri="{FF2B5EF4-FFF2-40B4-BE49-F238E27FC236}">
                <a16:creationId xmlns:a16="http://schemas.microsoft.com/office/drawing/2014/main" id="{EAD30921-6ECE-16E7-028E-877C2B872346}"/>
              </a:ext>
            </a:extLst>
          </p:cNvPr>
          <p:cNvSpPr>
            <a:spLocks noGrp="1"/>
          </p:cNvSpPr>
          <p:nvPr>
            <p:ph type="dt" sz="half" idx="10"/>
          </p:nvPr>
        </p:nvSpPr>
        <p:spPr/>
        <p:txBody>
          <a:bodyPr/>
          <a:lstStyle/>
          <a:p>
            <a:fld id="{69E0823B-42C1-445A-8297-7066970F60AE}" type="datetimeFigureOut">
              <a:rPr lang="nl-NL" smtClean="0"/>
              <a:t>4-10-2026</a:t>
            </a:fld>
            <a:endParaRPr lang="nl-NL"/>
          </a:p>
        </p:txBody>
      </p:sp>
      <p:sp>
        <p:nvSpPr>
          <p:cNvPr id="6" name="Tijdelijke aanduiding voor voettekst 5">
            <a:extLst>
              <a:ext uri="{FF2B5EF4-FFF2-40B4-BE49-F238E27FC236}">
                <a16:creationId xmlns:a16="http://schemas.microsoft.com/office/drawing/2014/main" id="{099C6096-7E9A-1D00-A4F7-41A5CB2FF59D}"/>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FFAE77B-8F6A-8F68-4424-460547724F0D}"/>
              </a:ext>
            </a:extLst>
          </p:cNvPr>
          <p:cNvSpPr>
            <a:spLocks noGrp="1"/>
          </p:cNvSpPr>
          <p:nvPr>
            <p:ph type="sldNum" sz="quarter" idx="12"/>
          </p:nvPr>
        </p:nvSpPr>
        <p:spPr/>
        <p:txBody>
          <a:bodyPr/>
          <a:lstStyle/>
          <a:p>
            <a:fld id="{50F28F23-14CB-4BDA-A3A5-DBB280AC5E7D}" type="slidenum">
              <a:rPr lang="nl-NL" smtClean="0"/>
              <a:t>‹nr.›</a:t>
            </a:fld>
            <a:endParaRPr lang="nl-NL"/>
          </a:p>
        </p:txBody>
      </p:sp>
      <p:sp>
        <p:nvSpPr>
          <p:cNvPr id="8" name="Tijdelijke aanduiding voor titel 1">
            <a:extLst>
              <a:ext uri="{FF2B5EF4-FFF2-40B4-BE49-F238E27FC236}">
                <a16:creationId xmlns:a16="http://schemas.microsoft.com/office/drawing/2014/main" id="{2390E231-DD3F-7149-AEAC-FC0D631F998A}"/>
              </a:ext>
            </a:extLst>
          </p:cNvPr>
          <p:cNvSpPr>
            <a:spLocks noGrp="1"/>
          </p:cNvSpPr>
          <p:nvPr>
            <p:ph type="title"/>
          </p:nvPr>
        </p:nvSpPr>
        <p:spPr>
          <a:xfrm>
            <a:off x="607292" y="124293"/>
            <a:ext cx="10515600" cy="942327"/>
          </a:xfrm>
          <a:prstGeom prst="rect">
            <a:avLst/>
          </a:prstGeom>
        </p:spPr>
        <p:txBody>
          <a:bodyPr vert="horz" lIns="91440" tIns="45720" rIns="91440" bIns="45720" rtlCol="0" anchor="ctr">
            <a:normAutofit/>
          </a:bodyPr>
          <a:lstStyle/>
          <a:p>
            <a:r>
              <a:rPr lang="nl-NL"/>
              <a:t>Klik om stijl te bewerken</a:t>
            </a:r>
            <a:endParaRPr lang="nl-NL" dirty="0"/>
          </a:p>
        </p:txBody>
      </p:sp>
      <p:sp>
        <p:nvSpPr>
          <p:cNvPr id="9" name="Tijdelijke aanduiding voor tekst 2">
            <a:extLst>
              <a:ext uri="{FF2B5EF4-FFF2-40B4-BE49-F238E27FC236}">
                <a16:creationId xmlns:a16="http://schemas.microsoft.com/office/drawing/2014/main" id="{C8DA6D1F-1AE6-CE58-18C8-AFCCA0B9465D}"/>
              </a:ext>
            </a:extLst>
          </p:cNvPr>
          <p:cNvSpPr>
            <a:spLocks noGrp="1"/>
          </p:cNvSpPr>
          <p:nvPr>
            <p:ph idx="1"/>
          </p:nvPr>
        </p:nvSpPr>
        <p:spPr>
          <a:xfrm>
            <a:off x="607292" y="1535816"/>
            <a:ext cx="10319326" cy="4209202"/>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1636842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F4D99A29-57CE-DA5C-28DA-BC9532CFBA3E}"/>
              </a:ext>
            </a:extLst>
          </p:cNvPr>
          <p:cNvSpPr>
            <a:spLocks noGrp="1"/>
          </p:cNvSpPr>
          <p:nvPr>
            <p:ph type="title"/>
          </p:nvPr>
        </p:nvSpPr>
        <p:spPr>
          <a:xfrm>
            <a:off x="607292" y="124293"/>
            <a:ext cx="10515600" cy="942327"/>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8F32F6C1-5244-BDB1-3179-135C3EEC1B38}"/>
              </a:ext>
            </a:extLst>
          </p:cNvPr>
          <p:cNvSpPr>
            <a:spLocks noGrp="1"/>
          </p:cNvSpPr>
          <p:nvPr>
            <p:ph type="body" idx="1"/>
          </p:nvPr>
        </p:nvSpPr>
        <p:spPr>
          <a:xfrm>
            <a:off x="607292" y="1535816"/>
            <a:ext cx="10319326" cy="4209202"/>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5183D741-DE28-4CF4-DBC6-9B27952985E6}"/>
              </a:ext>
            </a:extLst>
          </p:cNvPr>
          <p:cNvSpPr>
            <a:spLocks noGrp="1"/>
          </p:cNvSpPr>
          <p:nvPr>
            <p:ph type="dt" sz="half" idx="2"/>
          </p:nvPr>
        </p:nvSpPr>
        <p:spPr>
          <a:xfrm>
            <a:off x="607292" y="6356349"/>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9E0823B-42C1-445A-8297-7066970F60AE}" type="datetimeFigureOut">
              <a:rPr lang="nl-NL" smtClean="0"/>
              <a:t>4-10-2026</a:t>
            </a:fld>
            <a:endParaRPr lang="nl-NL"/>
          </a:p>
        </p:txBody>
      </p:sp>
      <p:sp>
        <p:nvSpPr>
          <p:cNvPr id="5" name="Tijdelijke aanduiding voor voettekst 4">
            <a:extLst>
              <a:ext uri="{FF2B5EF4-FFF2-40B4-BE49-F238E27FC236}">
                <a16:creationId xmlns:a16="http://schemas.microsoft.com/office/drawing/2014/main" id="{314DFE19-E624-762A-F392-EB9391D0E7FB}"/>
              </a:ext>
            </a:extLst>
          </p:cNvPr>
          <p:cNvSpPr>
            <a:spLocks noGrp="1"/>
          </p:cNvSpPr>
          <p:nvPr>
            <p:ph type="ftr" sz="quarter" idx="3"/>
          </p:nvPr>
        </p:nvSpPr>
        <p:spPr>
          <a:xfrm>
            <a:off x="3525982" y="6356347"/>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D0434965-1F24-B1CD-B6D7-E32B0F007F0F}"/>
              </a:ext>
            </a:extLst>
          </p:cNvPr>
          <p:cNvSpPr>
            <a:spLocks noGrp="1"/>
          </p:cNvSpPr>
          <p:nvPr>
            <p:ph type="sldNum" sz="quarter" idx="4"/>
          </p:nvPr>
        </p:nvSpPr>
        <p:spPr>
          <a:xfrm>
            <a:off x="7816273" y="6356347"/>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0F28F23-14CB-4BDA-A3A5-DBB280AC5E7D}" type="slidenum">
              <a:rPr lang="nl-NL" smtClean="0"/>
              <a:t>‹nr.›</a:t>
            </a:fld>
            <a:endParaRPr lang="nl-NL"/>
          </a:p>
        </p:txBody>
      </p:sp>
    </p:spTree>
    <p:extLst>
      <p:ext uri="{BB962C8B-B14F-4D97-AF65-F5344CB8AC3E}">
        <p14:creationId xmlns:p14="http://schemas.microsoft.com/office/powerpoint/2010/main" val="1850618532"/>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60" r:id="rId3"/>
    <p:sldLayoutId id="2147483659" r:id="rId4"/>
    <p:sldLayoutId id="2147483653" r:id="rId5"/>
    <p:sldLayoutId id="2147483655" r:id="rId6"/>
    <p:sldLayoutId id="2147483657" r:id="rId7"/>
  </p:sldLayoutIdLst>
  <p:txStyles>
    <p:titleStyle>
      <a:lvl1pPr algn="l" defTabSz="914400" rtl="0" eaLnBrk="1" latinLnBrk="0" hangingPunct="1">
        <a:lnSpc>
          <a:spcPct val="90000"/>
        </a:lnSpc>
        <a:spcBef>
          <a:spcPct val="0"/>
        </a:spcBef>
        <a:buNone/>
        <a:defRPr sz="4400" kern="1200">
          <a:solidFill>
            <a:schemeClr val="bg1"/>
          </a:solidFill>
          <a:latin typeface="Impact" panose="020B080603090205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www.gilwell.scouting.nl/" TargetMode="External"/><Relationship Id="rId1" Type="http://schemas.openxmlformats.org/officeDocument/2006/relationships/slideLayout" Target="../slideLayouts/slideLayout2.xml"/><Relationship Id="rId5" Type="http://schemas.openxmlformats.org/officeDocument/2006/relationships/image" Target="../media/image16.JPG"/><Relationship Id="rId4"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jpeg"/><Relationship Id="rId10" Type="http://schemas.openxmlformats.org/officeDocument/2006/relationships/image" Target="../media/image33.png"/><Relationship Id="rId4" Type="http://schemas.openxmlformats.org/officeDocument/2006/relationships/image" Target="../media/image27.jpg"/><Relationship Id="rId9" Type="http://schemas.openxmlformats.org/officeDocument/2006/relationships/image" Target="../media/image32.png"/><Relationship Id="rId14"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38.jpg&amp;sp=1790773573Tb2ee9dc2c95f5864526f546041f64efcc5814627dc08c6a153284677609e7acc"/><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16D31E-2A26-A8D5-E0CA-4CD2B61490D5}"/>
              </a:ext>
            </a:extLst>
          </p:cNvPr>
          <p:cNvSpPr>
            <a:spLocks noGrp="1"/>
          </p:cNvSpPr>
          <p:nvPr>
            <p:ph type="ctrTitle"/>
          </p:nvPr>
        </p:nvSpPr>
        <p:spPr/>
        <p:txBody>
          <a:bodyPr/>
          <a:lstStyle/>
          <a:p>
            <a:r>
              <a:rPr lang="nl-NL"/>
              <a:t>WELKOM!</a:t>
            </a:r>
            <a:endParaRPr lang="nl-NL" dirty="0"/>
          </a:p>
        </p:txBody>
      </p:sp>
      <p:sp>
        <p:nvSpPr>
          <p:cNvPr id="3" name="Ondertitel 2">
            <a:extLst>
              <a:ext uri="{FF2B5EF4-FFF2-40B4-BE49-F238E27FC236}">
                <a16:creationId xmlns:a16="http://schemas.microsoft.com/office/drawing/2014/main" id="{383C9B5E-FEF7-32B4-D237-E829343EFC62}"/>
              </a:ext>
            </a:extLst>
          </p:cNvPr>
          <p:cNvSpPr>
            <a:spLocks noGrp="1"/>
          </p:cNvSpPr>
          <p:nvPr>
            <p:ph type="subTitle" idx="1"/>
          </p:nvPr>
        </p:nvSpPr>
        <p:spPr/>
        <p:txBody>
          <a:bodyPr/>
          <a:lstStyle/>
          <a:p>
            <a:r>
              <a:rPr lang="nl-NL" dirty="0"/>
              <a:t>4 oktober 2026</a:t>
            </a:r>
          </a:p>
        </p:txBody>
      </p:sp>
      <p:sp>
        <p:nvSpPr>
          <p:cNvPr id="4" name="Tekstvak 3">
            <a:extLst>
              <a:ext uri="{FF2B5EF4-FFF2-40B4-BE49-F238E27FC236}">
                <a16:creationId xmlns:a16="http://schemas.microsoft.com/office/drawing/2014/main" id="{F9CEE3D8-0C79-9418-8E57-0010596BA372}"/>
              </a:ext>
            </a:extLst>
          </p:cNvPr>
          <p:cNvSpPr txBox="1"/>
          <p:nvPr/>
        </p:nvSpPr>
        <p:spPr>
          <a:xfrm>
            <a:off x="4288536" y="4928616"/>
            <a:ext cx="184731" cy="369332"/>
          </a:xfrm>
          <a:prstGeom prst="rect">
            <a:avLst/>
          </a:prstGeom>
          <a:noFill/>
        </p:spPr>
        <p:txBody>
          <a:bodyPr wrap="none" rtlCol="0">
            <a:spAutoFit/>
          </a:bodyPr>
          <a:lstStyle/>
          <a:p>
            <a:endParaRPr lang="nl-NL"/>
          </a:p>
        </p:txBody>
      </p:sp>
    </p:spTree>
    <p:extLst>
      <p:ext uri="{BB962C8B-B14F-4D97-AF65-F5344CB8AC3E}">
        <p14:creationId xmlns:p14="http://schemas.microsoft.com/office/powerpoint/2010/main" val="598572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55693-38EE-DEC3-56E5-630C354BD9A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600C2CB-7133-C926-4AAB-F316E5AC681C}"/>
              </a:ext>
            </a:extLst>
          </p:cNvPr>
          <p:cNvSpPr>
            <a:spLocks noGrp="1"/>
          </p:cNvSpPr>
          <p:nvPr>
            <p:ph type="ctrTitle"/>
          </p:nvPr>
        </p:nvSpPr>
        <p:spPr/>
        <p:txBody>
          <a:bodyPr/>
          <a:lstStyle/>
          <a:p>
            <a:r>
              <a:rPr lang="nl-NL" dirty="0"/>
              <a:t>LOSA 2026 - </a:t>
            </a:r>
            <a:r>
              <a:rPr lang="nl-NL" dirty="0" err="1"/>
              <a:t>Pitches</a:t>
            </a:r>
            <a:endParaRPr lang="nl-NL" dirty="0"/>
          </a:p>
        </p:txBody>
      </p:sp>
      <p:sp>
        <p:nvSpPr>
          <p:cNvPr id="3" name="Ondertitel 2">
            <a:extLst>
              <a:ext uri="{FF2B5EF4-FFF2-40B4-BE49-F238E27FC236}">
                <a16:creationId xmlns:a16="http://schemas.microsoft.com/office/drawing/2014/main" id="{7120B3AD-65E9-6203-DC83-28AEE6AB3686}"/>
              </a:ext>
            </a:extLst>
          </p:cNvPr>
          <p:cNvSpPr>
            <a:spLocks noGrp="1"/>
          </p:cNvSpPr>
          <p:nvPr>
            <p:ph type="subTitle" idx="1"/>
          </p:nvPr>
        </p:nvSpPr>
        <p:spPr/>
        <p:txBody>
          <a:bodyPr/>
          <a:lstStyle/>
          <a:p>
            <a:r>
              <a:rPr lang="nl-NL" dirty="0"/>
              <a:t>4 oktober 2026</a:t>
            </a:r>
          </a:p>
        </p:txBody>
      </p:sp>
    </p:spTree>
    <p:extLst>
      <p:ext uri="{BB962C8B-B14F-4D97-AF65-F5344CB8AC3E}">
        <p14:creationId xmlns:p14="http://schemas.microsoft.com/office/powerpoint/2010/main" val="171958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82B0E9-9F87-9627-ADC2-23D035637F4B}"/>
              </a:ext>
            </a:extLst>
          </p:cNvPr>
          <p:cNvSpPr>
            <a:spLocks noGrp="1"/>
          </p:cNvSpPr>
          <p:nvPr>
            <p:ph type="ctrTitle"/>
          </p:nvPr>
        </p:nvSpPr>
        <p:spPr/>
        <p:txBody>
          <a:bodyPr/>
          <a:lstStyle/>
          <a:p>
            <a:r>
              <a:rPr lang="nl-NL" dirty="0">
                <a:latin typeface="Impact"/>
              </a:rPr>
              <a:t>Team Kwaliteit SA 2.0</a:t>
            </a:r>
          </a:p>
        </p:txBody>
      </p:sp>
      <p:sp>
        <p:nvSpPr>
          <p:cNvPr id="3" name="Ondertitel 2">
            <a:extLst>
              <a:ext uri="{FF2B5EF4-FFF2-40B4-BE49-F238E27FC236}">
                <a16:creationId xmlns:a16="http://schemas.microsoft.com/office/drawing/2014/main" id="{A6C958DB-D934-2029-8AB2-B2DFDF06A853}"/>
              </a:ext>
            </a:extLst>
          </p:cNvPr>
          <p:cNvSpPr>
            <a:spLocks noGrp="1"/>
          </p:cNvSpPr>
          <p:nvPr>
            <p:ph type="subTitle" idx="1"/>
          </p:nvPr>
        </p:nvSpPr>
        <p:spPr/>
        <p:txBody>
          <a:bodyPr vert="horz" lIns="91440" tIns="45720" rIns="91440" bIns="45720" rtlCol="0" anchor="t">
            <a:normAutofit/>
          </a:bodyPr>
          <a:lstStyle/>
          <a:p>
            <a:r>
              <a:rPr lang="nl-NL" dirty="0">
                <a:latin typeface="Arial"/>
                <a:cs typeface="Arial"/>
              </a:rPr>
              <a:t>Ruud Baartmans, Melle van der Heide, </a:t>
            </a:r>
            <a:r>
              <a:rPr lang="nl-NL" dirty="0" err="1">
                <a:latin typeface="Arial"/>
                <a:cs typeface="Arial"/>
              </a:rPr>
              <a:t>Colinda</a:t>
            </a:r>
            <a:r>
              <a:rPr lang="nl-NL" dirty="0">
                <a:latin typeface="Arial"/>
                <a:cs typeface="Arial"/>
              </a:rPr>
              <a:t> </a:t>
            </a:r>
            <a:r>
              <a:rPr lang="nl-NL" dirty="0" err="1">
                <a:latin typeface="Arial"/>
                <a:cs typeface="Arial"/>
              </a:rPr>
              <a:t>Joukema</a:t>
            </a:r>
            <a:endParaRPr lang="nl-NL" dirty="0" err="1"/>
          </a:p>
        </p:txBody>
      </p:sp>
    </p:spTree>
    <p:extLst>
      <p:ext uri="{BB962C8B-B14F-4D97-AF65-F5344CB8AC3E}">
        <p14:creationId xmlns:p14="http://schemas.microsoft.com/office/powerpoint/2010/main" val="3194677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D15E66-C99E-AF3B-155F-4C1B60DFFE04}"/>
              </a:ext>
            </a:extLst>
          </p:cNvPr>
          <p:cNvSpPr>
            <a:spLocks noGrp="1"/>
          </p:cNvSpPr>
          <p:nvPr>
            <p:ph type="title"/>
          </p:nvPr>
        </p:nvSpPr>
        <p:spPr>
          <a:xfrm>
            <a:off x="607292" y="124293"/>
            <a:ext cx="10515600" cy="942327"/>
          </a:xfrm>
        </p:spPr>
        <p:txBody>
          <a:bodyPr/>
          <a:lstStyle/>
          <a:p>
            <a:r>
              <a:rPr lang="nl-NL" dirty="0"/>
              <a:t>Eerste mijlpaal bereikt </a:t>
            </a:r>
            <a:endParaRPr lang="en-US" dirty="0"/>
          </a:p>
        </p:txBody>
      </p:sp>
      <p:pic>
        <p:nvPicPr>
          <p:cNvPr id="16" name="Picture 15">
            <a:extLst>
              <a:ext uri="{FF2B5EF4-FFF2-40B4-BE49-F238E27FC236}">
                <a16:creationId xmlns:a16="http://schemas.microsoft.com/office/drawing/2014/main" id="{538E9105-65AD-3874-4B06-3963B080458C}"/>
              </a:ext>
            </a:extLst>
          </p:cNvPr>
          <p:cNvPicPr>
            <a:picLocks noChangeAspect="1"/>
          </p:cNvPicPr>
          <p:nvPr/>
        </p:nvPicPr>
        <p:blipFill>
          <a:blip r:embed="rId2"/>
          <a:stretch>
            <a:fillRect/>
          </a:stretch>
        </p:blipFill>
        <p:spPr>
          <a:xfrm>
            <a:off x="2316000" y="1466048"/>
            <a:ext cx="7560000" cy="5040000"/>
          </a:xfrm>
          <a:prstGeom prst="rect">
            <a:avLst/>
          </a:prstGeom>
        </p:spPr>
      </p:pic>
    </p:spTree>
    <p:extLst>
      <p:ext uri="{BB962C8B-B14F-4D97-AF65-F5344CB8AC3E}">
        <p14:creationId xmlns:p14="http://schemas.microsoft.com/office/powerpoint/2010/main" val="4274207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D337B-97A4-59DE-3A02-0AA83D39482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36E49C6-18DC-56E0-2837-6C5AF07EDB7B}"/>
              </a:ext>
            </a:extLst>
          </p:cNvPr>
          <p:cNvSpPr>
            <a:spLocks noGrp="1"/>
          </p:cNvSpPr>
          <p:nvPr>
            <p:ph type="title"/>
          </p:nvPr>
        </p:nvSpPr>
        <p:spPr>
          <a:xfrm>
            <a:off x="607292" y="124293"/>
            <a:ext cx="10515600" cy="942327"/>
          </a:xfrm>
        </p:spPr>
        <p:txBody>
          <a:bodyPr/>
          <a:lstStyle/>
          <a:p>
            <a:r>
              <a:rPr lang="nl-NL" dirty="0"/>
              <a:t>Volgende klus: 2.0 voor de andere functies</a:t>
            </a:r>
            <a:endParaRPr lang="en-US" dirty="0"/>
          </a:p>
        </p:txBody>
      </p:sp>
      <p:pic>
        <p:nvPicPr>
          <p:cNvPr id="9" name="Picture 8">
            <a:extLst>
              <a:ext uri="{FF2B5EF4-FFF2-40B4-BE49-F238E27FC236}">
                <a16:creationId xmlns:a16="http://schemas.microsoft.com/office/drawing/2014/main" id="{B8C86E90-6877-CA33-D5AB-A5ECEC589D50}"/>
              </a:ext>
            </a:extLst>
          </p:cNvPr>
          <p:cNvPicPr>
            <a:picLocks noChangeAspect="1"/>
          </p:cNvPicPr>
          <p:nvPr/>
        </p:nvPicPr>
        <p:blipFill>
          <a:blip r:embed="rId2"/>
          <a:stretch>
            <a:fillRect/>
          </a:stretch>
        </p:blipFill>
        <p:spPr>
          <a:xfrm>
            <a:off x="2316000" y="1466048"/>
            <a:ext cx="7560000" cy="5040000"/>
          </a:xfrm>
          <a:prstGeom prst="rect">
            <a:avLst/>
          </a:prstGeom>
          <a:noFill/>
        </p:spPr>
      </p:pic>
    </p:spTree>
    <p:extLst>
      <p:ext uri="{BB962C8B-B14F-4D97-AF65-F5344CB8AC3E}">
        <p14:creationId xmlns:p14="http://schemas.microsoft.com/office/powerpoint/2010/main" val="1955213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02A9D-AC7F-273A-D565-787FCA8A975C}"/>
              </a:ext>
            </a:extLst>
          </p:cNvPr>
          <p:cNvSpPr>
            <a:spLocks noGrp="1"/>
          </p:cNvSpPr>
          <p:nvPr>
            <p:ph type="title"/>
          </p:nvPr>
        </p:nvSpPr>
        <p:spPr/>
        <p:txBody>
          <a:bodyPr/>
          <a:lstStyle/>
          <a:p>
            <a:r>
              <a:rPr lang="en-NL" dirty="0"/>
              <a:t>Praat mee</a:t>
            </a:r>
          </a:p>
        </p:txBody>
      </p:sp>
      <p:pic>
        <p:nvPicPr>
          <p:cNvPr id="7" name="Picture 6">
            <a:extLst>
              <a:ext uri="{FF2B5EF4-FFF2-40B4-BE49-F238E27FC236}">
                <a16:creationId xmlns:a16="http://schemas.microsoft.com/office/drawing/2014/main" id="{30716E8E-59DF-4AAB-BC6B-1D2F2035B842}"/>
              </a:ext>
            </a:extLst>
          </p:cNvPr>
          <p:cNvPicPr>
            <a:picLocks noChangeAspect="1"/>
          </p:cNvPicPr>
          <p:nvPr/>
        </p:nvPicPr>
        <p:blipFill>
          <a:blip r:embed="rId2"/>
          <a:stretch>
            <a:fillRect/>
          </a:stretch>
        </p:blipFill>
        <p:spPr>
          <a:xfrm>
            <a:off x="2316000" y="1466048"/>
            <a:ext cx="7560000" cy="5040000"/>
          </a:xfrm>
          <a:prstGeom prst="rect">
            <a:avLst/>
          </a:prstGeom>
        </p:spPr>
      </p:pic>
    </p:spTree>
    <p:extLst>
      <p:ext uri="{BB962C8B-B14F-4D97-AF65-F5344CB8AC3E}">
        <p14:creationId xmlns:p14="http://schemas.microsoft.com/office/powerpoint/2010/main" val="1456030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4A5DB7-8D9F-E7B2-E275-9BB403EB6951}"/>
              </a:ext>
            </a:extLst>
          </p:cNvPr>
          <p:cNvSpPr>
            <a:spLocks noGrp="1"/>
          </p:cNvSpPr>
          <p:nvPr>
            <p:ph type="ctrTitle"/>
          </p:nvPr>
        </p:nvSpPr>
        <p:spPr/>
        <p:txBody>
          <a:bodyPr/>
          <a:lstStyle/>
          <a:p>
            <a:r>
              <a:rPr lang="nl-NL" dirty="0"/>
              <a:t>Vertrouwenspersonen training</a:t>
            </a:r>
          </a:p>
        </p:txBody>
      </p:sp>
      <p:sp>
        <p:nvSpPr>
          <p:cNvPr id="3" name="Ondertitel 2">
            <a:extLst>
              <a:ext uri="{FF2B5EF4-FFF2-40B4-BE49-F238E27FC236}">
                <a16:creationId xmlns:a16="http://schemas.microsoft.com/office/drawing/2014/main" id="{08005ABE-E4B1-8F90-2E79-14B752051F3E}"/>
              </a:ext>
            </a:extLst>
          </p:cNvPr>
          <p:cNvSpPr>
            <a:spLocks noGrp="1"/>
          </p:cNvSpPr>
          <p:nvPr>
            <p:ph type="subTitle" idx="1"/>
          </p:nvPr>
        </p:nvSpPr>
        <p:spPr/>
        <p:txBody>
          <a:bodyPr/>
          <a:lstStyle/>
          <a:p>
            <a:r>
              <a:rPr lang="nl-NL" dirty="0"/>
              <a:t>Elly van Buren</a:t>
            </a:r>
          </a:p>
        </p:txBody>
      </p:sp>
    </p:spTree>
    <p:extLst>
      <p:ext uri="{BB962C8B-B14F-4D97-AF65-F5344CB8AC3E}">
        <p14:creationId xmlns:p14="http://schemas.microsoft.com/office/powerpoint/2010/main" val="3549303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406315-A342-6A5C-4AB8-0A629CF91692}"/>
              </a:ext>
            </a:extLst>
          </p:cNvPr>
          <p:cNvSpPr>
            <a:spLocks noGrp="1"/>
          </p:cNvSpPr>
          <p:nvPr>
            <p:ph type="ctrTitle"/>
          </p:nvPr>
        </p:nvSpPr>
        <p:spPr/>
        <p:txBody>
          <a:bodyPr/>
          <a:lstStyle/>
          <a:p>
            <a:r>
              <a:rPr lang="nl-NL" dirty="0"/>
              <a:t>Trainersvaardigheden</a:t>
            </a:r>
          </a:p>
        </p:txBody>
      </p:sp>
      <p:sp>
        <p:nvSpPr>
          <p:cNvPr id="3" name="Ondertitel 2">
            <a:extLst>
              <a:ext uri="{FF2B5EF4-FFF2-40B4-BE49-F238E27FC236}">
                <a16:creationId xmlns:a16="http://schemas.microsoft.com/office/drawing/2014/main" id="{77B0AD95-2C55-E8E8-4B95-A4D1C8C91BE3}"/>
              </a:ext>
            </a:extLst>
          </p:cNvPr>
          <p:cNvSpPr>
            <a:spLocks noGrp="1"/>
          </p:cNvSpPr>
          <p:nvPr>
            <p:ph type="subTitle" idx="1"/>
          </p:nvPr>
        </p:nvSpPr>
        <p:spPr/>
        <p:txBody>
          <a:bodyPr/>
          <a:lstStyle/>
          <a:p>
            <a:r>
              <a:rPr lang="nl-NL" dirty="0"/>
              <a:t>Carlo, Anne, Luke, Arianne, Mark &amp; Loes</a:t>
            </a:r>
          </a:p>
        </p:txBody>
      </p:sp>
    </p:spTree>
    <p:extLst>
      <p:ext uri="{BB962C8B-B14F-4D97-AF65-F5344CB8AC3E}">
        <p14:creationId xmlns:p14="http://schemas.microsoft.com/office/powerpoint/2010/main" val="15377310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0E3562-AC9E-5D30-DD9D-C19317976E1F}"/>
              </a:ext>
            </a:extLst>
          </p:cNvPr>
          <p:cNvSpPr>
            <a:spLocks noGrp="1"/>
          </p:cNvSpPr>
          <p:nvPr>
            <p:ph type="title"/>
          </p:nvPr>
        </p:nvSpPr>
        <p:spPr/>
        <p:txBody>
          <a:bodyPr/>
          <a:lstStyle/>
          <a:p>
            <a:r>
              <a:rPr lang="nl-NL" dirty="0"/>
              <a:t>Trainersvaardigheden</a:t>
            </a:r>
          </a:p>
        </p:txBody>
      </p:sp>
      <p:sp>
        <p:nvSpPr>
          <p:cNvPr id="3" name="Tijdelijke aanduiding voor inhoud 2">
            <a:extLst>
              <a:ext uri="{FF2B5EF4-FFF2-40B4-BE49-F238E27FC236}">
                <a16:creationId xmlns:a16="http://schemas.microsoft.com/office/drawing/2014/main" id="{33A6E541-4FA8-49CD-9AAA-E09969962EE6}"/>
              </a:ext>
            </a:extLst>
          </p:cNvPr>
          <p:cNvSpPr>
            <a:spLocks noGrp="1"/>
          </p:cNvSpPr>
          <p:nvPr>
            <p:ph idx="1"/>
          </p:nvPr>
        </p:nvSpPr>
        <p:spPr/>
        <p:txBody>
          <a:bodyPr>
            <a:normAutofit/>
          </a:bodyPr>
          <a:lstStyle/>
          <a:p>
            <a:endParaRPr lang="nl-NL" dirty="0"/>
          </a:p>
          <a:p>
            <a:endParaRPr lang="nl-NL" dirty="0"/>
          </a:p>
          <a:p>
            <a:endParaRPr lang="nl-NL" dirty="0"/>
          </a:p>
          <a:p>
            <a:pPr lvl="1"/>
            <a:r>
              <a:rPr lang="en-US" dirty="0"/>
              <a:t>Modules </a:t>
            </a:r>
            <a:r>
              <a:rPr lang="en-US" dirty="0" err="1"/>
              <a:t>Trainersvaardigheden</a:t>
            </a:r>
            <a:endParaRPr lang="en-US" dirty="0"/>
          </a:p>
          <a:p>
            <a:pPr lvl="1"/>
            <a:r>
              <a:rPr lang="en-US" dirty="0" err="1"/>
              <a:t>Verdiepingstrainingen</a:t>
            </a:r>
            <a:r>
              <a:rPr lang="en-US" dirty="0"/>
              <a:t> XL</a:t>
            </a:r>
          </a:p>
          <a:p>
            <a:pPr lvl="1"/>
            <a:r>
              <a:rPr lang="en-US" dirty="0" err="1"/>
              <a:t>Maatwerk</a:t>
            </a:r>
            <a:r>
              <a:rPr lang="en-US" dirty="0"/>
              <a:t> </a:t>
            </a:r>
            <a:r>
              <a:rPr lang="en-US" dirty="0" err="1"/>
              <a:t>aanbod</a:t>
            </a:r>
            <a:endParaRPr lang="nl-NL" dirty="0"/>
          </a:p>
        </p:txBody>
      </p:sp>
    </p:spTree>
    <p:extLst>
      <p:ext uri="{BB962C8B-B14F-4D97-AF65-F5344CB8AC3E}">
        <p14:creationId xmlns:p14="http://schemas.microsoft.com/office/powerpoint/2010/main" val="18449689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D99DB9-CD30-72F5-2C97-EA6FEC6EB76A}"/>
              </a:ext>
            </a:extLst>
          </p:cNvPr>
          <p:cNvSpPr>
            <a:spLocks noGrp="1"/>
          </p:cNvSpPr>
          <p:nvPr>
            <p:ph type="ctrTitle"/>
          </p:nvPr>
        </p:nvSpPr>
        <p:spPr/>
        <p:txBody>
          <a:bodyPr>
            <a:normAutofit fontScale="90000"/>
          </a:bodyPr>
          <a:lstStyle/>
          <a:p>
            <a:r>
              <a:rPr lang="nl-NL" dirty="0" err="1">
                <a:latin typeface="Impact"/>
              </a:rPr>
              <a:t>Blended</a:t>
            </a:r>
            <a:r>
              <a:rPr lang="nl-NL" dirty="0">
                <a:latin typeface="Impact"/>
              </a:rPr>
              <a:t> leren in een </a:t>
            </a:r>
            <a:r>
              <a:rPr lang="nl-NL" dirty="0" err="1">
                <a:latin typeface="Impact"/>
              </a:rPr>
              <a:t>Blended</a:t>
            </a:r>
            <a:r>
              <a:rPr lang="nl-NL" dirty="0">
                <a:latin typeface="Impact"/>
              </a:rPr>
              <a:t> wereld</a:t>
            </a:r>
            <a:endParaRPr lang="nl-NL" dirty="0"/>
          </a:p>
        </p:txBody>
      </p:sp>
      <p:sp>
        <p:nvSpPr>
          <p:cNvPr id="3" name="Ondertitel 2">
            <a:extLst>
              <a:ext uri="{FF2B5EF4-FFF2-40B4-BE49-F238E27FC236}">
                <a16:creationId xmlns:a16="http://schemas.microsoft.com/office/drawing/2014/main" id="{CC12EB5D-E7AE-6135-A343-22DC2EE52ADC}"/>
              </a:ext>
            </a:extLst>
          </p:cNvPr>
          <p:cNvSpPr>
            <a:spLocks noGrp="1"/>
          </p:cNvSpPr>
          <p:nvPr>
            <p:ph type="subTitle" idx="1"/>
          </p:nvPr>
        </p:nvSpPr>
        <p:spPr>
          <a:xfrm>
            <a:off x="276046" y="5957454"/>
            <a:ext cx="11619780" cy="665235"/>
          </a:xfrm>
        </p:spPr>
        <p:txBody>
          <a:bodyPr/>
          <a:lstStyle/>
          <a:p>
            <a:r>
              <a:rPr lang="nl-NL" dirty="0"/>
              <a:t>Laurens van </a:t>
            </a:r>
            <a:r>
              <a:rPr lang="nl-NL" dirty="0" err="1"/>
              <a:t>Streun</a:t>
            </a:r>
            <a:endParaRPr lang="nl-NL" dirty="0"/>
          </a:p>
        </p:txBody>
      </p:sp>
    </p:spTree>
    <p:extLst>
      <p:ext uri="{BB962C8B-B14F-4D97-AF65-F5344CB8AC3E}">
        <p14:creationId xmlns:p14="http://schemas.microsoft.com/office/powerpoint/2010/main" val="2872899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C65B2-A71A-6BB1-07A7-5FBBC890891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29B0DFC-AC11-9A65-462D-72E46761FC7F}"/>
              </a:ext>
            </a:extLst>
          </p:cNvPr>
          <p:cNvSpPr>
            <a:spLocks noGrp="1"/>
          </p:cNvSpPr>
          <p:nvPr>
            <p:ph type="title"/>
          </p:nvPr>
        </p:nvSpPr>
        <p:spPr/>
        <p:txBody>
          <a:bodyPr/>
          <a:lstStyle/>
          <a:p>
            <a:r>
              <a:rPr lang="nl-NL" dirty="0" err="1"/>
              <a:t>Blended</a:t>
            </a:r>
            <a:r>
              <a:rPr lang="nl-NL" dirty="0"/>
              <a:t> leren in een </a:t>
            </a:r>
            <a:r>
              <a:rPr lang="nl-NL" dirty="0" err="1"/>
              <a:t>Blended</a:t>
            </a:r>
            <a:r>
              <a:rPr lang="nl-NL" dirty="0"/>
              <a:t> wereld</a:t>
            </a:r>
          </a:p>
        </p:txBody>
      </p:sp>
      <p:sp>
        <p:nvSpPr>
          <p:cNvPr id="3" name="Tijdelijke aanduiding voor inhoud 2">
            <a:extLst>
              <a:ext uri="{FF2B5EF4-FFF2-40B4-BE49-F238E27FC236}">
                <a16:creationId xmlns:a16="http://schemas.microsoft.com/office/drawing/2014/main" id="{922DB85E-3799-E2B3-83E0-AB0DCF09EB6A}"/>
              </a:ext>
            </a:extLst>
          </p:cNvPr>
          <p:cNvSpPr>
            <a:spLocks noGrp="1"/>
          </p:cNvSpPr>
          <p:nvPr>
            <p:ph idx="1"/>
          </p:nvPr>
        </p:nvSpPr>
        <p:spPr>
          <a:xfrm>
            <a:off x="1447553" y="3309256"/>
            <a:ext cx="4153394" cy="2421246"/>
          </a:xfrm>
        </p:spPr>
        <p:txBody>
          <a:bodyPr vert="horz" lIns="91440" tIns="45720" rIns="91440" bIns="45720" rtlCol="0" anchor="t">
            <a:noAutofit/>
          </a:bodyPr>
          <a:lstStyle/>
          <a:p>
            <a:pPr marL="0" indent="0">
              <a:buNone/>
            </a:pPr>
            <a:r>
              <a:rPr lang="nl-NL" b="1" dirty="0">
                <a:latin typeface="Arial"/>
                <a:cs typeface="Arial"/>
              </a:rPr>
              <a:t>Online leeromgeving:</a:t>
            </a:r>
          </a:p>
          <a:p>
            <a:r>
              <a:rPr lang="nl-NL" dirty="0">
                <a:latin typeface="Arial"/>
                <a:cs typeface="Arial"/>
              </a:rPr>
              <a:t>Kennis</a:t>
            </a:r>
            <a:endParaRPr lang="nl-NL" dirty="0"/>
          </a:p>
          <a:p>
            <a:r>
              <a:rPr lang="nl-NL" dirty="0"/>
              <a:t>Online opdrachten</a:t>
            </a:r>
            <a:br>
              <a:rPr lang="nl-NL" dirty="0"/>
            </a:br>
            <a:endParaRPr lang="nl-NL" dirty="0"/>
          </a:p>
          <a:p>
            <a:r>
              <a:rPr lang="nl-NL" dirty="0"/>
              <a:t>Werkboekjes met praktijkopdrachten</a:t>
            </a:r>
          </a:p>
        </p:txBody>
      </p:sp>
      <p:sp>
        <p:nvSpPr>
          <p:cNvPr id="4" name="Tijdelijke aanduiding voor inhoud 2">
            <a:extLst>
              <a:ext uri="{FF2B5EF4-FFF2-40B4-BE49-F238E27FC236}">
                <a16:creationId xmlns:a16="http://schemas.microsoft.com/office/drawing/2014/main" id="{9CF9B2EC-275B-15D6-AFFA-738E28BBA021}"/>
              </a:ext>
            </a:extLst>
          </p:cNvPr>
          <p:cNvSpPr txBox="1">
            <a:spLocks/>
          </p:cNvSpPr>
          <p:nvPr/>
        </p:nvSpPr>
        <p:spPr>
          <a:xfrm>
            <a:off x="5830621" y="3348185"/>
            <a:ext cx="5408879" cy="242124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t>De praktijk:</a:t>
            </a:r>
          </a:p>
          <a:p>
            <a:r>
              <a:rPr lang="nl-NL" dirty="0"/>
              <a:t>Praktijkopdrachten uitvoeren</a:t>
            </a:r>
          </a:p>
          <a:p>
            <a:r>
              <a:rPr lang="nl-NL" dirty="0"/>
              <a:t>Eventueel met hulp van Teamleider of Praktijkbegeleider</a:t>
            </a:r>
          </a:p>
        </p:txBody>
      </p:sp>
      <p:pic>
        <p:nvPicPr>
          <p:cNvPr id="8" name="Afbeelding 7">
            <a:extLst>
              <a:ext uri="{FF2B5EF4-FFF2-40B4-BE49-F238E27FC236}">
                <a16:creationId xmlns:a16="http://schemas.microsoft.com/office/drawing/2014/main" id="{CC401B9E-1089-3081-0F12-DB5E35025EAA}"/>
              </a:ext>
            </a:extLst>
          </p:cNvPr>
          <p:cNvPicPr>
            <a:picLocks noChangeAspect="1"/>
          </p:cNvPicPr>
          <p:nvPr/>
        </p:nvPicPr>
        <p:blipFill>
          <a:blip r:embed="rId3">
            <a:extLst>
              <a:ext uri="{28A0092B-C50C-407E-A947-70E740481C1C}">
                <a14:useLocalDpi xmlns:a14="http://schemas.microsoft.com/office/drawing/2010/main" val="0"/>
              </a:ext>
            </a:extLst>
          </a:blip>
          <a:srcRect t="33651" b="33969"/>
          <a:stretch>
            <a:fillRect/>
          </a:stretch>
        </p:blipFill>
        <p:spPr>
          <a:xfrm>
            <a:off x="952500" y="1127498"/>
            <a:ext cx="10287000" cy="2220687"/>
          </a:xfrm>
          <a:prstGeom prst="rect">
            <a:avLst/>
          </a:prstGeom>
        </p:spPr>
      </p:pic>
    </p:spTree>
    <p:extLst>
      <p:ext uri="{BB962C8B-B14F-4D97-AF65-F5344CB8AC3E}">
        <p14:creationId xmlns:p14="http://schemas.microsoft.com/office/powerpoint/2010/main" val="252974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FDDB9A-B1D4-E46A-5D5A-AB5C49D892AC}"/>
              </a:ext>
            </a:extLst>
          </p:cNvPr>
          <p:cNvSpPr>
            <a:spLocks noGrp="1"/>
          </p:cNvSpPr>
          <p:nvPr>
            <p:ph type="title"/>
          </p:nvPr>
        </p:nvSpPr>
        <p:spPr/>
        <p:txBody>
          <a:bodyPr/>
          <a:lstStyle/>
          <a:p>
            <a:r>
              <a:rPr lang="nl-NL" dirty="0"/>
              <a:t>Trainingen en bijeenkomsten?</a:t>
            </a:r>
          </a:p>
        </p:txBody>
      </p:sp>
      <p:sp>
        <p:nvSpPr>
          <p:cNvPr id="4" name="Tijdelijke aanduiding voor inhoud 2">
            <a:extLst>
              <a:ext uri="{FF2B5EF4-FFF2-40B4-BE49-F238E27FC236}">
                <a16:creationId xmlns:a16="http://schemas.microsoft.com/office/drawing/2014/main" id="{1F2F03D3-91D2-40C0-A52C-0A807A405ABE}"/>
              </a:ext>
            </a:extLst>
          </p:cNvPr>
          <p:cNvSpPr txBox="1">
            <a:spLocks/>
          </p:cNvSpPr>
          <p:nvPr/>
        </p:nvSpPr>
        <p:spPr>
          <a:xfrm>
            <a:off x="6376720" y="2438400"/>
            <a:ext cx="5408879" cy="330661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l-NL" b="1" dirty="0"/>
          </a:p>
          <a:p>
            <a:r>
              <a:rPr lang="nl-NL" dirty="0"/>
              <a:t>Leren van en met elkaar</a:t>
            </a:r>
          </a:p>
          <a:p>
            <a:r>
              <a:rPr lang="nl-NL" dirty="0">
                <a:latin typeface="Arial"/>
                <a:cs typeface="Arial"/>
              </a:rPr>
              <a:t>Meer de diepte in</a:t>
            </a:r>
          </a:p>
          <a:p>
            <a:r>
              <a:rPr lang="nl-NL" dirty="0"/>
              <a:t>Leren en proberen in veilige omgeving</a:t>
            </a:r>
          </a:p>
          <a:p>
            <a:r>
              <a:rPr lang="nl-NL" dirty="0"/>
              <a:t>Inspiratie en connecties</a:t>
            </a:r>
          </a:p>
        </p:txBody>
      </p:sp>
      <p:pic>
        <p:nvPicPr>
          <p:cNvPr id="9" name="Afbeelding 8">
            <a:extLst>
              <a:ext uri="{FF2B5EF4-FFF2-40B4-BE49-F238E27FC236}">
                <a16:creationId xmlns:a16="http://schemas.microsoft.com/office/drawing/2014/main" id="{22F82B8F-CC73-C2DE-3EB3-8952F151B6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292" y="1567542"/>
            <a:ext cx="4971143" cy="4971143"/>
          </a:xfrm>
          <a:prstGeom prst="ellipse">
            <a:avLst/>
          </a:prstGeom>
          <a:ln w="63500" cap="rnd">
            <a:noFill/>
          </a:ln>
          <a:effectLst>
            <a:outerShdw blurRad="381000" dist="292100" dir="5400000" sx="-80000" sy="-18000" rotWithShape="0">
              <a:srgbClr val="000000">
                <a:alpha val="22000"/>
              </a:srgbClr>
            </a:outerShdw>
          </a:effectLst>
        </p:spPr>
      </p:pic>
    </p:spTree>
    <p:extLst>
      <p:ext uri="{BB962C8B-B14F-4D97-AF65-F5344CB8AC3E}">
        <p14:creationId xmlns:p14="http://schemas.microsoft.com/office/powerpoint/2010/main" val="812164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E948F-D8F7-17E7-898D-86778899F0B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82924D5-CD41-4879-4E08-228E56B59982}"/>
              </a:ext>
            </a:extLst>
          </p:cNvPr>
          <p:cNvSpPr>
            <a:spLocks noGrp="1"/>
          </p:cNvSpPr>
          <p:nvPr>
            <p:ph type="title"/>
          </p:nvPr>
        </p:nvSpPr>
        <p:spPr/>
        <p:txBody>
          <a:bodyPr/>
          <a:lstStyle/>
          <a:p>
            <a:r>
              <a:rPr lang="nl-NL" dirty="0" err="1"/>
              <a:t>Blended</a:t>
            </a:r>
            <a:r>
              <a:rPr lang="nl-NL" dirty="0"/>
              <a:t> leren in een </a:t>
            </a:r>
            <a:r>
              <a:rPr lang="nl-NL" dirty="0" err="1"/>
              <a:t>Blended</a:t>
            </a:r>
            <a:r>
              <a:rPr lang="nl-NL" dirty="0"/>
              <a:t> wereld</a:t>
            </a:r>
          </a:p>
        </p:txBody>
      </p:sp>
      <p:sp>
        <p:nvSpPr>
          <p:cNvPr id="3" name="Tijdelijke aanduiding voor inhoud 2">
            <a:extLst>
              <a:ext uri="{FF2B5EF4-FFF2-40B4-BE49-F238E27FC236}">
                <a16:creationId xmlns:a16="http://schemas.microsoft.com/office/drawing/2014/main" id="{D59CE3EB-1ED2-A3CC-CC69-78673F0B2759}"/>
              </a:ext>
            </a:extLst>
          </p:cNvPr>
          <p:cNvSpPr>
            <a:spLocks noGrp="1"/>
          </p:cNvSpPr>
          <p:nvPr>
            <p:ph idx="1"/>
          </p:nvPr>
        </p:nvSpPr>
        <p:spPr>
          <a:xfrm>
            <a:off x="1447553" y="3309256"/>
            <a:ext cx="4153394" cy="2421246"/>
          </a:xfrm>
        </p:spPr>
        <p:txBody>
          <a:bodyPr vert="horz" lIns="91440" tIns="45720" rIns="91440" bIns="45720" rtlCol="0" anchor="t">
            <a:noAutofit/>
          </a:bodyPr>
          <a:lstStyle/>
          <a:p>
            <a:pPr marL="0" indent="0">
              <a:buNone/>
            </a:pPr>
            <a:r>
              <a:rPr lang="nl-NL" b="1" dirty="0">
                <a:latin typeface="Arial"/>
                <a:cs typeface="Arial"/>
              </a:rPr>
              <a:t>Online leeromgeving:</a:t>
            </a:r>
          </a:p>
          <a:p>
            <a:r>
              <a:rPr lang="nl-NL" dirty="0"/>
              <a:t>Kennis</a:t>
            </a:r>
          </a:p>
          <a:p>
            <a:r>
              <a:rPr lang="nl-NL" dirty="0"/>
              <a:t>Online opdrachten</a:t>
            </a:r>
            <a:br>
              <a:rPr lang="nl-NL" dirty="0"/>
            </a:br>
            <a:endParaRPr lang="nl-NL" dirty="0"/>
          </a:p>
          <a:p>
            <a:r>
              <a:rPr lang="nl-NL" dirty="0"/>
              <a:t>Werkboekjes met praktijkopdrachten</a:t>
            </a:r>
          </a:p>
        </p:txBody>
      </p:sp>
      <p:sp>
        <p:nvSpPr>
          <p:cNvPr id="4" name="Tijdelijke aanduiding voor inhoud 2">
            <a:extLst>
              <a:ext uri="{FF2B5EF4-FFF2-40B4-BE49-F238E27FC236}">
                <a16:creationId xmlns:a16="http://schemas.microsoft.com/office/drawing/2014/main" id="{6E3E55CC-02F0-201A-5AFD-D0F841518523}"/>
              </a:ext>
            </a:extLst>
          </p:cNvPr>
          <p:cNvSpPr txBox="1">
            <a:spLocks/>
          </p:cNvSpPr>
          <p:nvPr/>
        </p:nvSpPr>
        <p:spPr>
          <a:xfrm>
            <a:off x="5830621" y="3348184"/>
            <a:ext cx="5408879" cy="32703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b="1" dirty="0"/>
              <a:t>De praktijk:</a:t>
            </a:r>
          </a:p>
          <a:p>
            <a:r>
              <a:rPr lang="nl-NL" dirty="0"/>
              <a:t>Praktijkopdrachten uitvoeren</a:t>
            </a:r>
          </a:p>
          <a:p>
            <a:r>
              <a:rPr lang="nl-NL" dirty="0"/>
              <a:t>Eventueel met hulp van Teamleider of Praktijkbegeleider</a:t>
            </a:r>
          </a:p>
          <a:p>
            <a:r>
              <a:rPr lang="nl-NL" b="1" dirty="0"/>
              <a:t>Trainingen en </a:t>
            </a:r>
            <a:br>
              <a:rPr lang="nl-NL" b="1" dirty="0"/>
            </a:br>
            <a:r>
              <a:rPr lang="nl-NL" b="1" dirty="0"/>
              <a:t>bijeenkomsten</a:t>
            </a:r>
          </a:p>
        </p:txBody>
      </p:sp>
      <p:pic>
        <p:nvPicPr>
          <p:cNvPr id="8" name="Afbeelding 7">
            <a:extLst>
              <a:ext uri="{FF2B5EF4-FFF2-40B4-BE49-F238E27FC236}">
                <a16:creationId xmlns:a16="http://schemas.microsoft.com/office/drawing/2014/main" id="{A5075FFA-A654-267B-A4ED-C1FCF56BECCC}"/>
              </a:ext>
            </a:extLst>
          </p:cNvPr>
          <p:cNvPicPr>
            <a:picLocks noChangeAspect="1"/>
          </p:cNvPicPr>
          <p:nvPr/>
        </p:nvPicPr>
        <p:blipFill>
          <a:blip r:embed="rId3">
            <a:extLst>
              <a:ext uri="{28A0092B-C50C-407E-A947-70E740481C1C}">
                <a14:useLocalDpi xmlns:a14="http://schemas.microsoft.com/office/drawing/2010/main" val="0"/>
              </a:ext>
            </a:extLst>
          </a:blip>
          <a:srcRect t="33651" b="33969"/>
          <a:stretch>
            <a:fillRect/>
          </a:stretch>
        </p:blipFill>
        <p:spPr>
          <a:xfrm>
            <a:off x="952500" y="1127498"/>
            <a:ext cx="10287000" cy="2220687"/>
          </a:xfrm>
          <a:prstGeom prst="rect">
            <a:avLst/>
          </a:prstGeom>
        </p:spPr>
      </p:pic>
    </p:spTree>
    <p:extLst>
      <p:ext uri="{BB962C8B-B14F-4D97-AF65-F5344CB8AC3E}">
        <p14:creationId xmlns:p14="http://schemas.microsoft.com/office/powerpoint/2010/main" val="2205670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EE7A63-A115-727B-44A1-D3A176AF2A56}"/>
              </a:ext>
            </a:extLst>
          </p:cNvPr>
          <p:cNvSpPr>
            <a:spLocks noGrp="1"/>
          </p:cNvSpPr>
          <p:nvPr>
            <p:ph type="ctrTitle"/>
          </p:nvPr>
        </p:nvSpPr>
        <p:spPr/>
        <p:txBody>
          <a:bodyPr/>
          <a:lstStyle/>
          <a:p>
            <a:r>
              <a:rPr lang="nl-NL" dirty="0" err="1"/>
              <a:t>Gilwell</a:t>
            </a:r>
            <a:endParaRPr lang="nl-NL" dirty="0"/>
          </a:p>
        </p:txBody>
      </p:sp>
      <p:sp>
        <p:nvSpPr>
          <p:cNvPr id="3" name="Ondertitel 2">
            <a:extLst>
              <a:ext uri="{FF2B5EF4-FFF2-40B4-BE49-F238E27FC236}">
                <a16:creationId xmlns:a16="http://schemas.microsoft.com/office/drawing/2014/main" id="{A7BAA8FC-1727-8D27-5423-788DDA159A6C}"/>
              </a:ext>
            </a:extLst>
          </p:cNvPr>
          <p:cNvSpPr>
            <a:spLocks noGrp="1"/>
          </p:cNvSpPr>
          <p:nvPr>
            <p:ph type="subTitle" idx="1"/>
          </p:nvPr>
        </p:nvSpPr>
        <p:spPr/>
        <p:txBody>
          <a:bodyPr/>
          <a:lstStyle/>
          <a:p>
            <a:r>
              <a:rPr lang="nl-NL" dirty="0"/>
              <a:t>Jasper </a:t>
            </a:r>
            <a:r>
              <a:rPr lang="nl-NL" dirty="0" err="1"/>
              <a:t>Kroeger</a:t>
            </a:r>
            <a:r>
              <a:rPr lang="nl-NL" dirty="0"/>
              <a:t> &amp; Andrea Nagelmaker</a:t>
            </a:r>
          </a:p>
        </p:txBody>
      </p:sp>
    </p:spTree>
    <p:extLst>
      <p:ext uri="{BB962C8B-B14F-4D97-AF65-F5344CB8AC3E}">
        <p14:creationId xmlns:p14="http://schemas.microsoft.com/office/powerpoint/2010/main" val="32435584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63889A-5CBB-F6B0-0080-CDAE830CEA25}"/>
              </a:ext>
            </a:extLst>
          </p:cNvPr>
          <p:cNvSpPr>
            <a:spLocks noGrp="1"/>
          </p:cNvSpPr>
          <p:nvPr>
            <p:ph type="title"/>
          </p:nvPr>
        </p:nvSpPr>
        <p:spPr/>
        <p:txBody>
          <a:bodyPr/>
          <a:lstStyle/>
          <a:p>
            <a:r>
              <a:rPr lang="nl-NL" dirty="0" err="1"/>
              <a:t>Gilwell</a:t>
            </a:r>
            <a:endParaRPr lang="nl-NL" dirty="0"/>
          </a:p>
        </p:txBody>
      </p:sp>
      <p:sp>
        <p:nvSpPr>
          <p:cNvPr id="3" name="Tijdelijke aanduiding voor inhoud 2">
            <a:extLst>
              <a:ext uri="{FF2B5EF4-FFF2-40B4-BE49-F238E27FC236}">
                <a16:creationId xmlns:a16="http://schemas.microsoft.com/office/drawing/2014/main" id="{B41BB0DC-AF38-43CF-FF0A-11EAB81AE199}"/>
              </a:ext>
            </a:extLst>
          </p:cNvPr>
          <p:cNvSpPr>
            <a:spLocks noGrp="1"/>
          </p:cNvSpPr>
          <p:nvPr>
            <p:ph idx="1"/>
          </p:nvPr>
        </p:nvSpPr>
        <p:spPr/>
        <p:txBody>
          <a:bodyPr>
            <a:normAutofit fontScale="55000" lnSpcReduction="20000"/>
          </a:bodyPr>
          <a:lstStyle/>
          <a:p>
            <a:endParaRPr lang="nl-NL" dirty="0"/>
          </a:p>
          <a:p>
            <a:pPr marL="0" indent="0" fontAlgn="base">
              <a:buNone/>
            </a:pPr>
            <a:br>
              <a:rPr lang="nl-NL" b="1" dirty="0"/>
            </a:br>
            <a:r>
              <a:rPr lang="nl-NL" sz="4400" b="1" dirty="0" err="1"/>
              <a:t>Gilwell</a:t>
            </a:r>
            <a:r>
              <a:rPr lang="nl-NL" sz="4400" b="1" dirty="0"/>
              <a:t>: jouw volgende stap in Scouting?</a:t>
            </a:r>
            <a:br>
              <a:rPr lang="nl-NL" dirty="0"/>
            </a:br>
            <a:br>
              <a:rPr lang="nl-NL" dirty="0"/>
            </a:br>
            <a:endParaRPr lang="nl-NL" dirty="0"/>
          </a:p>
          <a:p>
            <a:pPr lvl="1" fontAlgn="base"/>
            <a:r>
              <a:rPr lang="nl-NL" sz="3800" dirty="0"/>
              <a:t>Ontmoeten, ontdekken, ontwikkelen: een training rond jouw persoonlijk leiderschap</a:t>
            </a:r>
            <a:br>
              <a:rPr lang="nl-NL" sz="3800" dirty="0"/>
            </a:br>
            <a:endParaRPr lang="nl-NL" sz="3800" dirty="0"/>
          </a:p>
          <a:p>
            <a:pPr lvl="1" fontAlgn="base"/>
            <a:r>
              <a:rPr lang="nl-NL" sz="3800" dirty="0"/>
              <a:t>Voor alle scoutingvrijwilligers: leiding, stam, bestuur, groep, regio of landelijk</a:t>
            </a:r>
            <a:br>
              <a:rPr lang="nl-NL" sz="3800" dirty="0"/>
            </a:br>
            <a:endParaRPr lang="nl-NL" sz="3800" dirty="0"/>
          </a:p>
          <a:p>
            <a:pPr lvl="1" fontAlgn="base"/>
            <a:r>
              <a:rPr lang="nl-NL" sz="3800" dirty="0"/>
              <a:t>Een week (of weekenden) op avontuur in een kleine subgroep, met ervaren trainers</a:t>
            </a:r>
            <a:br>
              <a:rPr lang="nl-NL" sz="3800" dirty="0"/>
            </a:br>
            <a:endParaRPr lang="nl-NL" sz="3800" dirty="0"/>
          </a:p>
          <a:p>
            <a:pPr lvl="1" fontAlgn="base"/>
            <a:r>
              <a:rPr lang="nl-NL" sz="3800" dirty="0"/>
              <a:t>Zicht op je talenten en belemmeringen, en de tools om ermee aan de slag te gaan</a:t>
            </a:r>
          </a:p>
          <a:p>
            <a:pPr marL="0" indent="0" fontAlgn="base">
              <a:buNone/>
            </a:pPr>
            <a:br>
              <a:rPr lang="nl-NL" dirty="0"/>
            </a:br>
            <a:endParaRPr lang="nl-NL" dirty="0"/>
          </a:p>
          <a:p>
            <a:pPr lvl="1"/>
            <a:endParaRPr lang="nl-NL" dirty="0"/>
          </a:p>
        </p:txBody>
      </p:sp>
      <p:pic>
        <p:nvPicPr>
          <p:cNvPr id="4" name="Afbeelding 3">
            <a:extLst>
              <a:ext uri="{FF2B5EF4-FFF2-40B4-BE49-F238E27FC236}">
                <a16:creationId xmlns:a16="http://schemas.microsoft.com/office/drawing/2014/main" id="{3514DD61-F9B0-5C65-18A5-0C2A014E61E0}"/>
              </a:ext>
            </a:extLst>
          </p:cNvPr>
          <p:cNvPicPr>
            <a:picLocks noChangeAspect="1"/>
          </p:cNvPicPr>
          <p:nvPr/>
        </p:nvPicPr>
        <p:blipFill>
          <a:blip r:embed="rId2"/>
          <a:stretch>
            <a:fillRect/>
          </a:stretch>
        </p:blipFill>
        <p:spPr>
          <a:xfrm>
            <a:off x="9619488" y="5556504"/>
            <a:ext cx="2182368" cy="1091184"/>
          </a:xfrm>
          <a:prstGeom prst="rect">
            <a:avLst/>
          </a:prstGeom>
        </p:spPr>
      </p:pic>
      <p:pic>
        <p:nvPicPr>
          <p:cNvPr id="8" name="Afbeelding 7">
            <a:extLst>
              <a:ext uri="{FF2B5EF4-FFF2-40B4-BE49-F238E27FC236}">
                <a16:creationId xmlns:a16="http://schemas.microsoft.com/office/drawing/2014/main" id="{A514D16C-86BD-203F-2BA3-DA13FC0871EB}"/>
              </a:ext>
            </a:extLst>
          </p:cNvPr>
          <p:cNvPicPr>
            <a:picLocks noChangeAspect="1"/>
          </p:cNvPicPr>
          <p:nvPr/>
        </p:nvPicPr>
        <p:blipFill>
          <a:blip r:embed="rId2"/>
          <a:stretch>
            <a:fillRect/>
          </a:stretch>
        </p:blipFill>
        <p:spPr>
          <a:xfrm>
            <a:off x="9089136" y="5291328"/>
            <a:ext cx="2712720" cy="1356360"/>
          </a:xfrm>
          <a:prstGeom prst="rect">
            <a:avLst/>
          </a:prstGeom>
        </p:spPr>
      </p:pic>
    </p:spTree>
    <p:extLst>
      <p:ext uri="{BB962C8B-B14F-4D97-AF65-F5344CB8AC3E}">
        <p14:creationId xmlns:p14="http://schemas.microsoft.com/office/powerpoint/2010/main" val="31247382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64204C-AE10-B2A7-F337-2A27D45E72B0}"/>
              </a:ext>
            </a:extLst>
          </p:cNvPr>
          <p:cNvSpPr>
            <a:spLocks noGrp="1"/>
          </p:cNvSpPr>
          <p:nvPr>
            <p:ph type="title"/>
          </p:nvPr>
        </p:nvSpPr>
        <p:spPr/>
        <p:txBody>
          <a:bodyPr/>
          <a:lstStyle/>
          <a:p>
            <a:r>
              <a:rPr lang="nl-NL" dirty="0" err="1"/>
              <a:t>Gilwell</a:t>
            </a:r>
            <a:endParaRPr lang="nl-NL" dirty="0"/>
          </a:p>
        </p:txBody>
      </p:sp>
      <p:sp>
        <p:nvSpPr>
          <p:cNvPr id="3" name="Tijdelijke aanduiding voor inhoud 2">
            <a:extLst>
              <a:ext uri="{FF2B5EF4-FFF2-40B4-BE49-F238E27FC236}">
                <a16:creationId xmlns:a16="http://schemas.microsoft.com/office/drawing/2014/main" id="{3E3B28BB-C491-6EB3-681B-D923C5963AF7}"/>
              </a:ext>
            </a:extLst>
          </p:cNvPr>
          <p:cNvSpPr>
            <a:spLocks noGrp="1"/>
          </p:cNvSpPr>
          <p:nvPr>
            <p:ph idx="1"/>
          </p:nvPr>
        </p:nvSpPr>
        <p:spPr>
          <a:xfrm>
            <a:off x="607292" y="1463770"/>
            <a:ext cx="10319326" cy="4209202"/>
          </a:xfrm>
        </p:spPr>
        <p:txBody>
          <a:bodyPr>
            <a:normAutofit/>
          </a:bodyPr>
          <a:lstStyle/>
          <a:p>
            <a:pPr marL="0" indent="0" fontAlgn="base">
              <a:lnSpc>
                <a:spcPct val="120000"/>
              </a:lnSpc>
              <a:buNone/>
            </a:pPr>
            <a:r>
              <a:rPr lang="nl-NL" dirty="0"/>
              <a:t>Veel deelnemers geven aan terug te kijken op een fantastisch avontuur. Vraag het ze maar, je herkent ze aan de Woodbadge.</a:t>
            </a:r>
            <a:br>
              <a:rPr lang="nl-NL" dirty="0"/>
            </a:br>
            <a:endParaRPr lang="nl-NL" dirty="0"/>
          </a:p>
          <a:p>
            <a:pPr marL="0" indent="0" fontAlgn="base">
              <a:buNone/>
            </a:pPr>
            <a:r>
              <a:rPr lang="nl-NL" dirty="0"/>
              <a:t>Meer weten?</a:t>
            </a:r>
          </a:p>
          <a:p>
            <a:pPr fontAlgn="base"/>
            <a:r>
              <a:rPr lang="nl-NL" dirty="0">
                <a:hlinkClick r:id="rId2"/>
              </a:rPr>
              <a:t>www.gilwell.scouting.nl</a:t>
            </a:r>
            <a:endParaRPr lang="nl-NL" dirty="0"/>
          </a:p>
          <a:p>
            <a:pPr fontAlgn="base"/>
            <a:r>
              <a:rPr lang="nl-NL" dirty="0"/>
              <a:t>QR-code </a:t>
            </a:r>
            <a:r>
              <a:rPr lang="nl-NL" dirty="0">
                <a:sym typeface="Wingdings" panose="05000000000000000000" pitchFamily="2" charset="2"/>
              </a:rPr>
              <a:t> </a:t>
            </a:r>
            <a:r>
              <a:rPr lang="nl-NL" dirty="0"/>
              <a:t>trainingspagina</a:t>
            </a:r>
          </a:p>
        </p:txBody>
      </p:sp>
      <p:pic>
        <p:nvPicPr>
          <p:cNvPr id="5" name="Afbeelding 4">
            <a:extLst>
              <a:ext uri="{FF2B5EF4-FFF2-40B4-BE49-F238E27FC236}">
                <a16:creationId xmlns:a16="http://schemas.microsoft.com/office/drawing/2014/main" id="{63A92E38-B263-9A5A-0018-DE2CE979571E}"/>
              </a:ext>
            </a:extLst>
          </p:cNvPr>
          <p:cNvPicPr>
            <a:picLocks noChangeAspect="1"/>
          </p:cNvPicPr>
          <p:nvPr/>
        </p:nvPicPr>
        <p:blipFill>
          <a:blip r:embed="rId3"/>
          <a:srcRect l="7146" t="7091" r="6717" b="7313"/>
          <a:stretch>
            <a:fillRect/>
          </a:stretch>
        </p:blipFill>
        <p:spPr>
          <a:xfrm>
            <a:off x="607292" y="4618798"/>
            <a:ext cx="1949712" cy="1937449"/>
          </a:xfrm>
          <a:prstGeom prst="rect">
            <a:avLst/>
          </a:prstGeom>
        </p:spPr>
      </p:pic>
      <p:pic>
        <p:nvPicPr>
          <p:cNvPr id="7" name="Afbeelding 6">
            <a:extLst>
              <a:ext uri="{FF2B5EF4-FFF2-40B4-BE49-F238E27FC236}">
                <a16:creationId xmlns:a16="http://schemas.microsoft.com/office/drawing/2014/main" id="{09472D22-6D16-CA67-E073-679A82115829}"/>
              </a:ext>
            </a:extLst>
          </p:cNvPr>
          <p:cNvPicPr>
            <a:picLocks noChangeAspect="1"/>
          </p:cNvPicPr>
          <p:nvPr/>
        </p:nvPicPr>
        <p:blipFill>
          <a:blip r:embed="rId4"/>
          <a:stretch>
            <a:fillRect/>
          </a:stretch>
        </p:blipFill>
        <p:spPr>
          <a:xfrm>
            <a:off x="9089136" y="5291328"/>
            <a:ext cx="2712720" cy="1356360"/>
          </a:xfrm>
          <a:prstGeom prst="rect">
            <a:avLst/>
          </a:prstGeom>
        </p:spPr>
      </p:pic>
      <p:pic>
        <p:nvPicPr>
          <p:cNvPr id="9" name="Afbeelding 8">
            <a:extLst>
              <a:ext uri="{FF2B5EF4-FFF2-40B4-BE49-F238E27FC236}">
                <a16:creationId xmlns:a16="http://schemas.microsoft.com/office/drawing/2014/main" id="{B3601664-9EA0-F8A0-A2A4-E3BA8BF9D0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89136" y="3415280"/>
            <a:ext cx="2712720" cy="1808480"/>
          </a:xfrm>
          <a:prstGeom prst="rect">
            <a:avLst/>
          </a:prstGeom>
        </p:spPr>
      </p:pic>
    </p:spTree>
    <p:extLst>
      <p:ext uri="{BB962C8B-B14F-4D97-AF65-F5344CB8AC3E}">
        <p14:creationId xmlns:p14="http://schemas.microsoft.com/office/powerpoint/2010/main" val="2921647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9D38A7-D41D-E23A-2287-3C2C73B8EBA6}"/>
              </a:ext>
            </a:extLst>
          </p:cNvPr>
          <p:cNvSpPr>
            <a:spLocks noGrp="1"/>
          </p:cNvSpPr>
          <p:nvPr>
            <p:ph type="ctrTitle"/>
          </p:nvPr>
        </p:nvSpPr>
        <p:spPr>
          <a:xfrm>
            <a:off x="286110" y="4834880"/>
            <a:ext cx="11619780" cy="1465336"/>
          </a:xfrm>
        </p:spPr>
        <p:txBody>
          <a:bodyPr>
            <a:normAutofit fontScale="90000"/>
          </a:bodyPr>
          <a:lstStyle/>
          <a:p>
            <a:br>
              <a:rPr lang="nl-NL" dirty="0"/>
            </a:br>
            <a:br>
              <a:rPr lang="nl-NL" dirty="0"/>
            </a:br>
            <a:br>
              <a:rPr lang="nl-NL" dirty="0"/>
            </a:br>
            <a:r>
              <a:rPr lang="nl-NL" sz="5300" dirty="0"/>
              <a:t>Pauze 10.45 – 11.00 uur</a:t>
            </a:r>
            <a:br>
              <a:rPr lang="nl-NL" sz="5300" dirty="0"/>
            </a:br>
            <a:r>
              <a:rPr lang="nl-NL" sz="5300" dirty="0"/>
              <a:t>Walk-In 11.00 – 12.00 uur</a:t>
            </a:r>
          </a:p>
        </p:txBody>
      </p:sp>
    </p:spTree>
    <p:extLst>
      <p:ext uri="{BB962C8B-B14F-4D97-AF65-F5344CB8AC3E}">
        <p14:creationId xmlns:p14="http://schemas.microsoft.com/office/powerpoint/2010/main" val="22181669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F52B64-08FA-5D85-11F3-21C6D04FC446}"/>
              </a:ext>
            </a:extLst>
          </p:cNvPr>
          <p:cNvSpPr>
            <a:spLocks noGrp="1"/>
          </p:cNvSpPr>
          <p:nvPr>
            <p:ph type="ctrTitle"/>
          </p:nvPr>
        </p:nvSpPr>
        <p:spPr/>
        <p:txBody>
          <a:bodyPr/>
          <a:lstStyle/>
          <a:p>
            <a:r>
              <a:rPr lang="nl-NL" dirty="0" err="1"/>
              <a:t>Pitches</a:t>
            </a:r>
            <a:r>
              <a:rPr lang="nl-NL" dirty="0"/>
              <a:t> 12.00 - 12.30 uur</a:t>
            </a:r>
          </a:p>
        </p:txBody>
      </p:sp>
    </p:spTree>
    <p:extLst>
      <p:ext uri="{BB962C8B-B14F-4D97-AF65-F5344CB8AC3E}">
        <p14:creationId xmlns:p14="http://schemas.microsoft.com/office/powerpoint/2010/main" val="7831322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7AEDFD-EF68-3921-9551-AE4974628728}"/>
              </a:ext>
            </a:extLst>
          </p:cNvPr>
          <p:cNvSpPr>
            <a:spLocks noGrp="1"/>
          </p:cNvSpPr>
          <p:nvPr>
            <p:ph type="ctrTitle"/>
          </p:nvPr>
        </p:nvSpPr>
        <p:spPr/>
        <p:txBody>
          <a:bodyPr/>
          <a:lstStyle/>
          <a:p>
            <a:r>
              <a:rPr lang="nl-NL" dirty="0"/>
              <a:t>Team Informatie &amp; Communicatie</a:t>
            </a:r>
          </a:p>
        </p:txBody>
      </p:sp>
      <p:sp>
        <p:nvSpPr>
          <p:cNvPr id="3" name="Ondertitel 2">
            <a:extLst>
              <a:ext uri="{FF2B5EF4-FFF2-40B4-BE49-F238E27FC236}">
                <a16:creationId xmlns:a16="http://schemas.microsoft.com/office/drawing/2014/main" id="{028213E5-A024-8305-046E-03E53A4E111D}"/>
              </a:ext>
            </a:extLst>
          </p:cNvPr>
          <p:cNvSpPr>
            <a:spLocks noGrp="1"/>
          </p:cNvSpPr>
          <p:nvPr>
            <p:ph type="subTitle" idx="1"/>
          </p:nvPr>
        </p:nvSpPr>
        <p:spPr/>
        <p:txBody>
          <a:bodyPr/>
          <a:lstStyle/>
          <a:p>
            <a:r>
              <a:rPr lang="nl-NL" dirty="0"/>
              <a:t>Melle van der Heide</a:t>
            </a:r>
          </a:p>
        </p:txBody>
      </p:sp>
    </p:spTree>
    <p:extLst>
      <p:ext uri="{BB962C8B-B14F-4D97-AF65-F5344CB8AC3E}">
        <p14:creationId xmlns:p14="http://schemas.microsoft.com/office/powerpoint/2010/main" val="3524809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EF8A300E-C46E-A1ED-7031-34B7648E5BC8}"/>
              </a:ext>
            </a:extLst>
          </p:cNvPr>
          <p:cNvPicPr>
            <a:picLocks noChangeAspect="1"/>
          </p:cNvPicPr>
          <p:nvPr/>
        </p:nvPicPr>
        <p:blipFill>
          <a:blip r:embed="rId2"/>
          <a:srcRect l="26440" r="20916"/>
          <a:stretch>
            <a:fillRect/>
          </a:stretch>
        </p:blipFill>
        <p:spPr>
          <a:xfrm>
            <a:off x="8897112" y="3103347"/>
            <a:ext cx="1810512" cy="3488131"/>
          </a:xfrm>
          <a:prstGeom prst="rect">
            <a:avLst/>
          </a:prstGeom>
        </p:spPr>
      </p:pic>
      <p:sp>
        <p:nvSpPr>
          <p:cNvPr id="8" name="Tijdelijke aanduiding voor inhoud 2">
            <a:extLst>
              <a:ext uri="{FF2B5EF4-FFF2-40B4-BE49-F238E27FC236}">
                <a16:creationId xmlns:a16="http://schemas.microsoft.com/office/drawing/2014/main" id="{3A3A0365-E203-6A79-CA13-62187331B888}"/>
              </a:ext>
            </a:extLst>
          </p:cNvPr>
          <p:cNvSpPr>
            <a:spLocks noGrp="1"/>
          </p:cNvSpPr>
          <p:nvPr>
            <p:ph idx="1"/>
          </p:nvPr>
        </p:nvSpPr>
        <p:spPr>
          <a:xfrm>
            <a:off x="739924" y="2240140"/>
            <a:ext cx="10515600" cy="4351338"/>
          </a:xfrm>
        </p:spPr>
        <p:txBody>
          <a:bodyPr>
            <a:normAutofit lnSpcReduction="10000"/>
          </a:bodyPr>
          <a:lstStyle/>
          <a:p>
            <a:r>
              <a:rPr lang="nl-NL" dirty="0"/>
              <a:t>TIC ondersteunt landelijke teams binnen Scouting Academy bij communicatievraagstukken</a:t>
            </a:r>
          </a:p>
          <a:p>
            <a:r>
              <a:rPr lang="nl-NL" dirty="0"/>
              <a:t>TIC bemant en beheert de helpdesk Scouting Academy</a:t>
            </a:r>
          </a:p>
          <a:p>
            <a:pPr lvl="1"/>
            <a:r>
              <a:rPr lang="nl-NL" dirty="0"/>
              <a:t>Scouting Academy</a:t>
            </a:r>
          </a:p>
          <a:p>
            <a:pPr lvl="2"/>
            <a:r>
              <a:rPr lang="nl-NL" dirty="0"/>
              <a:t>Gebruik kwalificatiemodule</a:t>
            </a:r>
          </a:p>
          <a:p>
            <a:pPr lvl="1"/>
            <a:r>
              <a:rPr lang="nl-NL" dirty="0" err="1"/>
              <a:t>Watersportacademy</a:t>
            </a:r>
            <a:endParaRPr lang="nl-NL" dirty="0"/>
          </a:p>
          <a:p>
            <a:pPr lvl="1"/>
            <a:r>
              <a:rPr lang="nl-NL" dirty="0"/>
              <a:t>Andere deskundigheidsbevordering waterscouts</a:t>
            </a:r>
          </a:p>
          <a:p>
            <a:pPr lvl="1"/>
            <a:r>
              <a:rPr lang="nl-NL" dirty="0"/>
              <a:t>EHBO</a:t>
            </a:r>
          </a:p>
          <a:p>
            <a:pPr lvl="1"/>
            <a:r>
              <a:rPr lang="nl-NL" dirty="0" err="1"/>
              <a:t>Gilwell</a:t>
            </a:r>
            <a:endParaRPr lang="nl-NL" dirty="0"/>
          </a:p>
          <a:p>
            <a:pPr lvl="1"/>
            <a:r>
              <a:rPr lang="nl-NL" dirty="0"/>
              <a:t>Scouts met Beperking</a:t>
            </a:r>
          </a:p>
          <a:p>
            <a:pPr lvl="1"/>
            <a:r>
              <a:rPr lang="nl-NL" dirty="0" err="1"/>
              <a:t>Blended</a:t>
            </a:r>
            <a:r>
              <a:rPr lang="nl-NL" dirty="0"/>
              <a:t> Leren</a:t>
            </a:r>
          </a:p>
          <a:p>
            <a:pPr lvl="1"/>
            <a:endParaRPr lang="nl-NL" dirty="0"/>
          </a:p>
        </p:txBody>
      </p:sp>
      <p:sp>
        <p:nvSpPr>
          <p:cNvPr id="2" name="Titel 1">
            <a:extLst>
              <a:ext uri="{FF2B5EF4-FFF2-40B4-BE49-F238E27FC236}">
                <a16:creationId xmlns:a16="http://schemas.microsoft.com/office/drawing/2014/main" id="{C3F2B449-5B41-EE6E-5A46-E7AC98CAFBCE}"/>
              </a:ext>
            </a:extLst>
          </p:cNvPr>
          <p:cNvSpPr>
            <a:spLocks noGrp="1"/>
          </p:cNvSpPr>
          <p:nvPr>
            <p:ph type="title"/>
          </p:nvPr>
        </p:nvSpPr>
        <p:spPr/>
        <p:txBody>
          <a:bodyPr/>
          <a:lstStyle/>
          <a:p>
            <a:r>
              <a:rPr lang="nl-NL" dirty="0"/>
              <a:t>Team Informatie &amp; Communicatie</a:t>
            </a:r>
          </a:p>
        </p:txBody>
      </p:sp>
      <p:sp>
        <p:nvSpPr>
          <p:cNvPr id="6" name="Titel 1">
            <a:extLst>
              <a:ext uri="{FF2B5EF4-FFF2-40B4-BE49-F238E27FC236}">
                <a16:creationId xmlns:a16="http://schemas.microsoft.com/office/drawing/2014/main" id="{072899A7-9338-9A6B-E059-3005A5279264}"/>
              </a:ext>
            </a:extLst>
          </p:cNvPr>
          <p:cNvSpPr txBox="1">
            <a:spLocks/>
          </p:cNvSpPr>
          <p:nvPr/>
        </p:nvSpPr>
        <p:spPr>
          <a:xfrm>
            <a:off x="838200" y="1297813"/>
            <a:ext cx="10515600" cy="94232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Impact" panose="020B0806030902050204" pitchFamily="34" charset="0"/>
                <a:ea typeface="+mj-ea"/>
                <a:cs typeface="+mj-cs"/>
              </a:defRPr>
            </a:lvl1pPr>
          </a:lstStyle>
          <a:p>
            <a:r>
              <a:rPr lang="nl-NL" dirty="0">
                <a:solidFill>
                  <a:schemeClr val="tx1"/>
                </a:solidFill>
                <a:latin typeface="Arial" panose="020B0604020202020204" pitchFamily="34" charset="0"/>
                <a:cs typeface="Arial" panose="020B0604020202020204" pitchFamily="34" charset="0"/>
              </a:rPr>
              <a:t>Wat doet TIC?</a:t>
            </a:r>
          </a:p>
        </p:txBody>
      </p:sp>
    </p:spTree>
    <p:extLst>
      <p:ext uri="{BB962C8B-B14F-4D97-AF65-F5344CB8AC3E}">
        <p14:creationId xmlns:p14="http://schemas.microsoft.com/office/powerpoint/2010/main" val="1174354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FA1CBA-5234-5A87-6270-0F24086C607D}"/>
              </a:ext>
            </a:extLst>
          </p:cNvPr>
          <p:cNvSpPr>
            <a:spLocks noGrp="1"/>
          </p:cNvSpPr>
          <p:nvPr>
            <p:ph type="title"/>
          </p:nvPr>
        </p:nvSpPr>
        <p:spPr/>
        <p:txBody>
          <a:bodyPr/>
          <a:lstStyle/>
          <a:p>
            <a:r>
              <a:rPr lang="nl-NL" dirty="0"/>
              <a:t>Team Informatie &amp; Communicatie</a:t>
            </a:r>
          </a:p>
        </p:txBody>
      </p:sp>
      <p:sp>
        <p:nvSpPr>
          <p:cNvPr id="4" name="Titel 1">
            <a:extLst>
              <a:ext uri="{FF2B5EF4-FFF2-40B4-BE49-F238E27FC236}">
                <a16:creationId xmlns:a16="http://schemas.microsoft.com/office/drawing/2014/main" id="{0A94020F-F292-EA28-EEFD-48AE12928FCC}"/>
              </a:ext>
            </a:extLst>
          </p:cNvPr>
          <p:cNvSpPr txBox="1">
            <a:spLocks/>
          </p:cNvSpPr>
          <p:nvPr/>
        </p:nvSpPr>
        <p:spPr>
          <a:xfrm>
            <a:off x="607292" y="116979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Impact" panose="020B0806030902050204" pitchFamily="34" charset="0"/>
                <a:ea typeface="+mj-ea"/>
                <a:cs typeface="+mj-cs"/>
              </a:defRPr>
            </a:lvl1pPr>
          </a:lstStyle>
          <a:p>
            <a:r>
              <a:rPr lang="nl-NL" dirty="0">
                <a:solidFill>
                  <a:schemeClr val="tx1"/>
                </a:solidFill>
                <a:latin typeface="Arial" panose="020B0604020202020204" pitchFamily="34" charset="0"/>
                <a:cs typeface="Arial" panose="020B0604020202020204" pitchFamily="34" charset="0"/>
              </a:rPr>
              <a:t>Wat betekent dit concreet?</a:t>
            </a:r>
          </a:p>
        </p:txBody>
      </p:sp>
      <p:sp>
        <p:nvSpPr>
          <p:cNvPr id="5" name="Tijdelijke aanduiding voor inhoud 2">
            <a:extLst>
              <a:ext uri="{FF2B5EF4-FFF2-40B4-BE49-F238E27FC236}">
                <a16:creationId xmlns:a16="http://schemas.microsoft.com/office/drawing/2014/main" id="{75827479-0839-5B0C-7753-1A39FB7E272A}"/>
              </a:ext>
            </a:extLst>
          </p:cNvPr>
          <p:cNvSpPr>
            <a:spLocks noGrp="1"/>
          </p:cNvSpPr>
          <p:nvPr>
            <p:ph idx="1"/>
          </p:nvPr>
        </p:nvSpPr>
        <p:spPr>
          <a:xfrm>
            <a:off x="607292" y="2186972"/>
            <a:ext cx="10515600" cy="4351338"/>
          </a:xfrm>
        </p:spPr>
        <p:txBody>
          <a:bodyPr>
            <a:normAutofit lnSpcReduction="10000"/>
          </a:bodyPr>
          <a:lstStyle/>
          <a:p>
            <a:r>
              <a:rPr lang="nl-NL" dirty="0"/>
              <a:t>Webpagina’s Scouting Academy beheren</a:t>
            </a:r>
          </a:p>
          <a:p>
            <a:r>
              <a:rPr lang="nl-NL" dirty="0"/>
              <a:t>Trainingskalender vullen (ook voor regionale trainingen!)</a:t>
            </a:r>
          </a:p>
          <a:p>
            <a:r>
              <a:rPr lang="nl-NL" dirty="0" err="1"/>
              <a:t>Socials</a:t>
            </a:r>
            <a:r>
              <a:rPr lang="nl-NL" dirty="0"/>
              <a:t>:</a:t>
            </a:r>
          </a:p>
          <a:p>
            <a:pPr lvl="1"/>
            <a:r>
              <a:rPr lang="nl-NL" dirty="0"/>
              <a:t>Facebookevenementen aanmaken en delen</a:t>
            </a:r>
          </a:p>
          <a:p>
            <a:r>
              <a:rPr lang="nl-NL" dirty="0"/>
              <a:t>Nieuwsbrieven (voorheen @-scout) </a:t>
            </a:r>
            <a:br>
              <a:rPr lang="nl-NL" dirty="0"/>
            </a:br>
            <a:r>
              <a:rPr lang="nl-NL" dirty="0"/>
              <a:t>voorzien van content</a:t>
            </a:r>
          </a:p>
          <a:p>
            <a:r>
              <a:rPr lang="nl-NL" dirty="0"/>
              <a:t>Signaleren vanuit de helpdesk </a:t>
            </a:r>
            <a:br>
              <a:rPr lang="nl-NL" dirty="0"/>
            </a:br>
            <a:r>
              <a:rPr lang="nl-NL" dirty="0"/>
              <a:t>Scouting Academy</a:t>
            </a:r>
          </a:p>
          <a:p>
            <a:r>
              <a:rPr lang="nl-NL" dirty="0"/>
              <a:t>Gevraagd en ongevraagd advies aan </a:t>
            </a:r>
            <a:br>
              <a:rPr lang="nl-NL" dirty="0"/>
            </a:br>
            <a:r>
              <a:rPr lang="nl-NL" dirty="0"/>
              <a:t>landelijk team</a:t>
            </a:r>
          </a:p>
        </p:txBody>
      </p:sp>
      <p:pic>
        <p:nvPicPr>
          <p:cNvPr id="9" name="Afbeelding 8" descr="De bestuurder legt het OR-advies naast zich neer. Wat nu? - Performa OR">
            <a:extLst>
              <a:ext uri="{FF2B5EF4-FFF2-40B4-BE49-F238E27FC236}">
                <a16:creationId xmlns:a16="http://schemas.microsoft.com/office/drawing/2014/main" id="{1D73C3E4-EBFB-E0C6-7983-34727F1A2F0C}"/>
              </a:ext>
            </a:extLst>
          </p:cNvPr>
          <p:cNvPicPr>
            <a:picLocks noChangeAspect="1"/>
          </p:cNvPicPr>
          <p:nvPr/>
        </p:nvPicPr>
        <p:blipFill>
          <a:blip r:embed="rId2"/>
          <a:stretch>
            <a:fillRect/>
          </a:stretch>
        </p:blipFill>
        <p:spPr>
          <a:xfrm>
            <a:off x="8321206" y="3274806"/>
            <a:ext cx="3263502" cy="2175668"/>
          </a:xfrm>
          <a:prstGeom prst="rect">
            <a:avLst/>
          </a:prstGeom>
          <a:effectLst>
            <a:reflection blurRad="635000" stA="0" endPos="65000" dist="50800" dir="5400000" sy="-100000" algn="bl" rotWithShape="0"/>
          </a:effectLst>
        </p:spPr>
      </p:pic>
    </p:spTree>
    <p:extLst>
      <p:ext uri="{BB962C8B-B14F-4D97-AF65-F5344CB8AC3E}">
        <p14:creationId xmlns:p14="http://schemas.microsoft.com/office/powerpoint/2010/main" val="18359676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D99DB9-CD30-72F5-2C97-EA6FEC6EB76A}"/>
              </a:ext>
            </a:extLst>
          </p:cNvPr>
          <p:cNvSpPr>
            <a:spLocks noGrp="1"/>
          </p:cNvSpPr>
          <p:nvPr>
            <p:ph type="ctrTitle"/>
          </p:nvPr>
        </p:nvSpPr>
        <p:spPr>
          <a:xfrm>
            <a:off x="286110" y="5092116"/>
            <a:ext cx="11619780" cy="1263073"/>
          </a:xfrm>
        </p:spPr>
        <p:txBody>
          <a:bodyPr/>
          <a:lstStyle/>
          <a:p>
            <a:r>
              <a:rPr lang="nl-NL" dirty="0"/>
              <a:t>Scouting Academy Support</a:t>
            </a:r>
          </a:p>
        </p:txBody>
      </p:sp>
      <p:pic>
        <p:nvPicPr>
          <p:cNvPr id="4" name="Afbeelding 3">
            <a:extLst>
              <a:ext uri="{FF2B5EF4-FFF2-40B4-BE49-F238E27FC236}">
                <a16:creationId xmlns:a16="http://schemas.microsoft.com/office/drawing/2014/main" id="{DBEAA856-A8EB-1B64-53A9-83B04662426B}"/>
              </a:ext>
            </a:extLst>
          </p:cNvPr>
          <p:cNvPicPr>
            <a:picLocks noChangeAspect="1"/>
          </p:cNvPicPr>
          <p:nvPr/>
        </p:nvPicPr>
        <p:blipFill>
          <a:blip r:embed="rId2"/>
          <a:stretch>
            <a:fillRect/>
          </a:stretch>
        </p:blipFill>
        <p:spPr>
          <a:xfrm>
            <a:off x="8089841" y="4429167"/>
            <a:ext cx="2200847" cy="999831"/>
          </a:xfrm>
          <a:prstGeom prst="rect">
            <a:avLst/>
          </a:prstGeom>
        </p:spPr>
      </p:pic>
    </p:spTree>
    <p:extLst>
      <p:ext uri="{BB962C8B-B14F-4D97-AF65-F5344CB8AC3E}">
        <p14:creationId xmlns:p14="http://schemas.microsoft.com/office/powerpoint/2010/main" val="3020675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0AB7D4-E4E9-6653-6221-0EA6E646C0CD}"/>
              </a:ext>
            </a:extLst>
          </p:cNvPr>
          <p:cNvSpPr>
            <a:spLocks noGrp="1"/>
          </p:cNvSpPr>
          <p:nvPr>
            <p:ph type="title"/>
          </p:nvPr>
        </p:nvSpPr>
        <p:spPr/>
        <p:txBody>
          <a:bodyPr/>
          <a:lstStyle/>
          <a:p>
            <a:r>
              <a:rPr lang="nl-NL" dirty="0"/>
              <a:t>Scouting Academy Support Team</a:t>
            </a:r>
          </a:p>
        </p:txBody>
      </p:sp>
      <p:pic>
        <p:nvPicPr>
          <p:cNvPr id="5" name="Afbeelding 4">
            <a:extLst>
              <a:ext uri="{FF2B5EF4-FFF2-40B4-BE49-F238E27FC236}">
                <a16:creationId xmlns:a16="http://schemas.microsoft.com/office/drawing/2014/main" id="{ECE2C7B6-4E0E-9BEA-65A0-ACD71FCB1025}"/>
              </a:ext>
            </a:extLst>
          </p:cNvPr>
          <p:cNvPicPr>
            <a:picLocks noChangeAspect="1"/>
          </p:cNvPicPr>
          <p:nvPr/>
        </p:nvPicPr>
        <p:blipFill>
          <a:blip r:embed="rId2"/>
          <a:stretch>
            <a:fillRect/>
          </a:stretch>
        </p:blipFill>
        <p:spPr>
          <a:xfrm>
            <a:off x="607292" y="1315541"/>
            <a:ext cx="2103302" cy="2511770"/>
          </a:xfrm>
          <a:prstGeom prst="rect">
            <a:avLst/>
          </a:prstGeom>
        </p:spPr>
      </p:pic>
      <p:pic>
        <p:nvPicPr>
          <p:cNvPr id="7" name="Afbeelding 6">
            <a:extLst>
              <a:ext uri="{FF2B5EF4-FFF2-40B4-BE49-F238E27FC236}">
                <a16:creationId xmlns:a16="http://schemas.microsoft.com/office/drawing/2014/main" id="{2D7F9AA7-6DB5-2BA6-80E2-A56F562567FC}"/>
              </a:ext>
            </a:extLst>
          </p:cNvPr>
          <p:cNvPicPr>
            <a:picLocks noChangeAspect="1"/>
          </p:cNvPicPr>
          <p:nvPr/>
        </p:nvPicPr>
        <p:blipFill>
          <a:blip r:embed="rId3"/>
          <a:stretch>
            <a:fillRect/>
          </a:stretch>
        </p:blipFill>
        <p:spPr>
          <a:xfrm>
            <a:off x="6334488" y="1296670"/>
            <a:ext cx="3409588" cy="2273059"/>
          </a:xfrm>
          <a:prstGeom prst="rect">
            <a:avLst/>
          </a:prstGeom>
        </p:spPr>
      </p:pic>
      <p:pic>
        <p:nvPicPr>
          <p:cNvPr id="9" name="Afbeelding 8">
            <a:extLst>
              <a:ext uri="{FF2B5EF4-FFF2-40B4-BE49-F238E27FC236}">
                <a16:creationId xmlns:a16="http://schemas.microsoft.com/office/drawing/2014/main" id="{3EACC724-0951-5BC5-1D6A-B1CCB8A1C35B}"/>
              </a:ext>
            </a:extLst>
          </p:cNvPr>
          <p:cNvPicPr>
            <a:picLocks noChangeAspect="1"/>
          </p:cNvPicPr>
          <p:nvPr/>
        </p:nvPicPr>
        <p:blipFill>
          <a:blip r:embed="rId4"/>
          <a:stretch>
            <a:fillRect/>
          </a:stretch>
        </p:blipFill>
        <p:spPr>
          <a:xfrm>
            <a:off x="349649" y="4178857"/>
            <a:ext cx="4721890" cy="2657475"/>
          </a:xfrm>
          <a:prstGeom prst="rect">
            <a:avLst/>
          </a:prstGeom>
        </p:spPr>
      </p:pic>
      <p:sp>
        <p:nvSpPr>
          <p:cNvPr id="13" name="Tekstvak 12">
            <a:extLst>
              <a:ext uri="{FF2B5EF4-FFF2-40B4-BE49-F238E27FC236}">
                <a16:creationId xmlns:a16="http://schemas.microsoft.com/office/drawing/2014/main" id="{9261996A-D9AB-647D-ADB4-8A3DE9439D9A}"/>
              </a:ext>
            </a:extLst>
          </p:cNvPr>
          <p:cNvSpPr txBox="1"/>
          <p:nvPr/>
        </p:nvSpPr>
        <p:spPr>
          <a:xfrm>
            <a:off x="9467850" y="1551709"/>
            <a:ext cx="2314575" cy="1477328"/>
          </a:xfrm>
          <a:prstGeom prst="rect">
            <a:avLst/>
          </a:prstGeom>
          <a:noFill/>
        </p:spPr>
        <p:txBody>
          <a:bodyPr wrap="square">
            <a:spAutoFit/>
          </a:bodyPr>
          <a:lstStyle/>
          <a:p>
            <a:pPr marL="285750" indent="-285750">
              <a:buFont typeface="Arial" panose="020B0604020202020204" pitchFamily="34" charset="0"/>
              <a:buChar char="•"/>
            </a:pPr>
            <a:r>
              <a:rPr lang="nl-NL" sz="1800" dirty="0"/>
              <a:t>onderhoudt contact met coördinator trainingen in de regio</a:t>
            </a:r>
          </a:p>
        </p:txBody>
      </p:sp>
      <p:sp>
        <p:nvSpPr>
          <p:cNvPr id="14" name="Tekstvak 13">
            <a:extLst>
              <a:ext uri="{FF2B5EF4-FFF2-40B4-BE49-F238E27FC236}">
                <a16:creationId xmlns:a16="http://schemas.microsoft.com/office/drawing/2014/main" id="{96B88872-0771-1584-503D-2002F5546E10}"/>
              </a:ext>
            </a:extLst>
          </p:cNvPr>
          <p:cNvSpPr txBox="1"/>
          <p:nvPr/>
        </p:nvSpPr>
        <p:spPr>
          <a:xfrm>
            <a:off x="2968237" y="1684501"/>
            <a:ext cx="2718188" cy="923330"/>
          </a:xfrm>
          <a:prstGeom prst="rect">
            <a:avLst/>
          </a:prstGeom>
          <a:noFill/>
        </p:spPr>
        <p:txBody>
          <a:bodyPr wrap="square" rtlCol="0">
            <a:spAutoFit/>
          </a:bodyPr>
          <a:lstStyle/>
          <a:p>
            <a:r>
              <a:rPr lang="nl-NL" dirty="0"/>
              <a:t>biedt ondersteuning aan regio’s / admiraliteiten voor Scouting Academy</a:t>
            </a:r>
          </a:p>
        </p:txBody>
      </p:sp>
      <p:sp>
        <p:nvSpPr>
          <p:cNvPr id="15" name="Tekstvak 14">
            <a:extLst>
              <a:ext uri="{FF2B5EF4-FFF2-40B4-BE49-F238E27FC236}">
                <a16:creationId xmlns:a16="http://schemas.microsoft.com/office/drawing/2014/main" id="{4FB60DA9-B17A-F968-7458-92377468637B}"/>
              </a:ext>
            </a:extLst>
          </p:cNvPr>
          <p:cNvSpPr txBox="1"/>
          <p:nvPr/>
        </p:nvSpPr>
        <p:spPr>
          <a:xfrm>
            <a:off x="2175583" y="3569729"/>
            <a:ext cx="4652694" cy="646331"/>
          </a:xfrm>
          <a:prstGeom prst="rect">
            <a:avLst/>
          </a:prstGeom>
          <a:noFill/>
        </p:spPr>
        <p:txBody>
          <a:bodyPr wrap="square" rtlCol="0">
            <a:spAutoFit/>
          </a:bodyPr>
          <a:lstStyle/>
          <a:p>
            <a:r>
              <a:rPr lang="nl-NL" dirty="0"/>
              <a:t>doet assessments voor trainers, praktijkcoaches, en regio-organisatoren</a:t>
            </a:r>
          </a:p>
        </p:txBody>
      </p:sp>
      <p:sp>
        <p:nvSpPr>
          <p:cNvPr id="17" name="Rechthoek 16">
            <a:extLst>
              <a:ext uri="{FF2B5EF4-FFF2-40B4-BE49-F238E27FC236}">
                <a16:creationId xmlns:a16="http://schemas.microsoft.com/office/drawing/2014/main" id="{B0DDAA6C-3303-CD8C-5EC1-6D2BB7E48932}"/>
              </a:ext>
            </a:extLst>
          </p:cNvPr>
          <p:cNvSpPr/>
          <p:nvPr/>
        </p:nvSpPr>
        <p:spPr>
          <a:xfrm>
            <a:off x="10477500" y="5404969"/>
            <a:ext cx="1533525" cy="118633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Tekstvak 15">
            <a:extLst>
              <a:ext uri="{FF2B5EF4-FFF2-40B4-BE49-F238E27FC236}">
                <a16:creationId xmlns:a16="http://schemas.microsoft.com/office/drawing/2014/main" id="{D7738A93-ACE8-4115-65DA-765C2368A989}"/>
              </a:ext>
            </a:extLst>
          </p:cNvPr>
          <p:cNvSpPr txBox="1"/>
          <p:nvPr/>
        </p:nvSpPr>
        <p:spPr>
          <a:xfrm>
            <a:off x="6174457" y="4520683"/>
            <a:ext cx="1681680" cy="1754326"/>
          </a:xfrm>
          <a:prstGeom prst="rect">
            <a:avLst/>
          </a:prstGeom>
          <a:noFill/>
        </p:spPr>
        <p:txBody>
          <a:bodyPr wrap="square" rtlCol="0">
            <a:spAutoFit/>
          </a:bodyPr>
          <a:lstStyle/>
          <a:p>
            <a:pPr algn="r"/>
            <a:r>
              <a:rPr lang="nl-NL" dirty="0"/>
              <a:t>organiseert interregionale bijeenkomst coördinator trainingen</a:t>
            </a:r>
          </a:p>
          <a:p>
            <a:endParaRPr lang="nl-NL" dirty="0"/>
          </a:p>
        </p:txBody>
      </p:sp>
      <p:pic>
        <p:nvPicPr>
          <p:cNvPr id="11" name="Afbeelding 10">
            <a:extLst>
              <a:ext uri="{FF2B5EF4-FFF2-40B4-BE49-F238E27FC236}">
                <a16:creationId xmlns:a16="http://schemas.microsoft.com/office/drawing/2014/main" id="{07A2A683-D4C6-D31A-801A-BD9631B8F810}"/>
              </a:ext>
            </a:extLst>
          </p:cNvPr>
          <p:cNvPicPr>
            <a:picLocks noChangeAspect="1"/>
          </p:cNvPicPr>
          <p:nvPr/>
        </p:nvPicPr>
        <p:blipFill>
          <a:blip r:embed="rId5"/>
          <a:stretch>
            <a:fillRect/>
          </a:stretch>
        </p:blipFill>
        <p:spPr>
          <a:xfrm>
            <a:off x="7856137" y="3933824"/>
            <a:ext cx="3986214" cy="2657476"/>
          </a:xfrm>
          <a:prstGeom prst="rect">
            <a:avLst/>
          </a:prstGeom>
        </p:spPr>
      </p:pic>
      <p:pic>
        <p:nvPicPr>
          <p:cNvPr id="4" name="Afbeelding 3" descr="Afbeelding met clipart, Graphics, logo, Lettertype&#10;&#10;Door AI gegenereerde inhoud is mogelijk onjuist.">
            <a:extLst>
              <a:ext uri="{FF2B5EF4-FFF2-40B4-BE49-F238E27FC236}">
                <a16:creationId xmlns:a16="http://schemas.microsoft.com/office/drawing/2014/main" id="{456D4E9B-ADAC-886C-37D0-534D7773394F}"/>
              </a:ext>
            </a:extLst>
          </p:cNvPr>
          <p:cNvPicPr>
            <a:picLocks noChangeAspect="1"/>
          </p:cNvPicPr>
          <p:nvPr/>
        </p:nvPicPr>
        <p:blipFill>
          <a:blip r:embed="rId6"/>
          <a:stretch>
            <a:fillRect/>
          </a:stretch>
        </p:blipFill>
        <p:spPr>
          <a:xfrm>
            <a:off x="9849244" y="63277"/>
            <a:ext cx="1785670" cy="886723"/>
          </a:xfrm>
          <a:prstGeom prst="rect">
            <a:avLst/>
          </a:prstGeom>
        </p:spPr>
      </p:pic>
      <p:sp>
        <p:nvSpPr>
          <p:cNvPr id="6" name="Tekstvak 5">
            <a:extLst>
              <a:ext uri="{FF2B5EF4-FFF2-40B4-BE49-F238E27FC236}">
                <a16:creationId xmlns:a16="http://schemas.microsoft.com/office/drawing/2014/main" id="{E9812070-2B72-47E5-D2E6-89281C062270}"/>
              </a:ext>
            </a:extLst>
          </p:cNvPr>
          <p:cNvSpPr txBox="1"/>
          <p:nvPr/>
        </p:nvSpPr>
        <p:spPr>
          <a:xfrm>
            <a:off x="407558" y="4984981"/>
            <a:ext cx="399468" cy="276999"/>
          </a:xfrm>
          <a:prstGeom prst="rect">
            <a:avLst/>
          </a:prstGeom>
          <a:noFill/>
        </p:spPr>
        <p:txBody>
          <a:bodyPr wrap="none" rtlCol="0">
            <a:spAutoFit/>
          </a:bodyPr>
          <a:lstStyle/>
          <a:p>
            <a:pPr algn="ctr"/>
            <a:r>
              <a:rPr lang="nl-NL" sz="400" dirty="0">
                <a:solidFill>
                  <a:srgbClr val="FFC000"/>
                </a:solidFill>
                <a:latin typeface="Arial" panose="020B0604020202020204" pitchFamily="34" charset="0"/>
                <a:cs typeface="Arial" panose="020B0604020202020204" pitchFamily="34" charset="0"/>
              </a:rPr>
              <a:t>Scouting </a:t>
            </a:r>
          </a:p>
          <a:p>
            <a:pPr algn="ctr"/>
            <a:r>
              <a:rPr lang="nl-NL" sz="400" dirty="0">
                <a:solidFill>
                  <a:srgbClr val="FFC000"/>
                </a:solidFill>
                <a:latin typeface="Arial" panose="020B0604020202020204" pitchFamily="34" charset="0"/>
                <a:cs typeface="Arial" panose="020B0604020202020204" pitchFamily="34" charset="0"/>
              </a:rPr>
              <a:t>Academy</a:t>
            </a:r>
          </a:p>
          <a:p>
            <a:pPr algn="ctr"/>
            <a:r>
              <a:rPr lang="nl-NL" sz="400" dirty="0">
                <a:solidFill>
                  <a:srgbClr val="FFC000"/>
                </a:solidFill>
                <a:latin typeface="Arial" panose="020B0604020202020204" pitchFamily="34" charset="0"/>
                <a:cs typeface="Arial" panose="020B0604020202020204" pitchFamily="34" charset="0"/>
              </a:rPr>
              <a:t>Support</a:t>
            </a:r>
          </a:p>
        </p:txBody>
      </p:sp>
      <p:sp>
        <p:nvSpPr>
          <p:cNvPr id="8" name="Tekstvak 7">
            <a:extLst>
              <a:ext uri="{FF2B5EF4-FFF2-40B4-BE49-F238E27FC236}">
                <a16:creationId xmlns:a16="http://schemas.microsoft.com/office/drawing/2014/main" id="{88C09B2E-D1C8-71F6-0BB2-0772F6252EB8}"/>
              </a:ext>
            </a:extLst>
          </p:cNvPr>
          <p:cNvSpPr txBox="1"/>
          <p:nvPr/>
        </p:nvSpPr>
        <p:spPr>
          <a:xfrm>
            <a:off x="8941436" y="4874083"/>
            <a:ext cx="450764" cy="323165"/>
          </a:xfrm>
          <a:prstGeom prst="rect">
            <a:avLst/>
          </a:prstGeom>
          <a:noFill/>
        </p:spPr>
        <p:txBody>
          <a:bodyPr wrap="none" rtlCol="0">
            <a:spAutoFit/>
          </a:bodyPr>
          <a:lstStyle/>
          <a:p>
            <a:pPr algn="ctr"/>
            <a:r>
              <a:rPr lang="nl-NL" sz="500" dirty="0">
                <a:solidFill>
                  <a:srgbClr val="FFC000"/>
                </a:solidFill>
                <a:latin typeface="Arial" panose="020B0604020202020204" pitchFamily="34" charset="0"/>
                <a:cs typeface="Arial" panose="020B0604020202020204" pitchFamily="34" charset="0"/>
              </a:rPr>
              <a:t>Scouting </a:t>
            </a:r>
          </a:p>
          <a:p>
            <a:pPr algn="ctr"/>
            <a:r>
              <a:rPr lang="nl-NL" sz="500" dirty="0">
                <a:solidFill>
                  <a:srgbClr val="FFC000"/>
                </a:solidFill>
                <a:latin typeface="Arial" panose="020B0604020202020204" pitchFamily="34" charset="0"/>
                <a:cs typeface="Arial" panose="020B0604020202020204" pitchFamily="34" charset="0"/>
              </a:rPr>
              <a:t>Academy</a:t>
            </a:r>
          </a:p>
          <a:p>
            <a:pPr algn="ctr"/>
            <a:r>
              <a:rPr lang="nl-NL" sz="500" dirty="0">
                <a:solidFill>
                  <a:srgbClr val="FFC000"/>
                </a:solidFill>
                <a:latin typeface="Arial" panose="020B0604020202020204" pitchFamily="34" charset="0"/>
                <a:cs typeface="Arial" panose="020B0604020202020204" pitchFamily="34" charset="0"/>
              </a:rPr>
              <a:t>Support</a:t>
            </a:r>
          </a:p>
        </p:txBody>
      </p:sp>
      <p:sp>
        <p:nvSpPr>
          <p:cNvPr id="10" name="Tekstvak 9">
            <a:extLst>
              <a:ext uri="{FF2B5EF4-FFF2-40B4-BE49-F238E27FC236}">
                <a16:creationId xmlns:a16="http://schemas.microsoft.com/office/drawing/2014/main" id="{7C17645E-0413-BF9F-4CFB-4CCCB0CD8424}"/>
              </a:ext>
            </a:extLst>
          </p:cNvPr>
          <p:cNvSpPr txBox="1"/>
          <p:nvPr/>
        </p:nvSpPr>
        <p:spPr>
          <a:xfrm>
            <a:off x="6828277" y="2607831"/>
            <a:ext cx="450764" cy="323165"/>
          </a:xfrm>
          <a:prstGeom prst="rect">
            <a:avLst/>
          </a:prstGeom>
          <a:noFill/>
        </p:spPr>
        <p:txBody>
          <a:bodyPr wrap="none" rtlCol="0">
            <a:spAutoFit/>
          </a:bodyPr>
          <a:lstStyle/>
          <a:p>
            <a:pPr algn="ctr"/>
            <a:r>
              <a:rPr lang="nl-NL" sz="500" dirty="0">
                <a:solidFill>
                  <a:srgbClr val="FFC000"/>
                </a:solidFill>
                <a:latin typeface="Arial" panose="020B0604020202020204" pitchFamily="34" charset="0"/>
                <a:cs typeface="Arial" panose="020B0604020202020204" pitchFamily="34" charset="0"/>
              </a:rPr>
              <a:t>Scouting </a:t>
            </a:r>
          </a:p>
          <a:p>
            <a:pPr algn="ctr"/>
            <a:r>
              <a:rPr lang="nl-NL" sz="500" dirty="0">
                <a:solidFill>
                  <a:srgbClr val="FFC000"/>
                </a:solidFill>
                <a:latin typeface="Arial" panose="020B0604020202020204" pitchFamily="34" charset="0"/>
                <a:cs typeface="Arial" panose="020B0604020202020204" pitchFamily="34" charset="0"/>
              </a:rPr>
              <a:t>Academy</a:t>
            </a:r>
          </a:p>
          <a:p>
            <a:pPr algn="ctr"/>
            <a:r>
              <a:rPr lang="nl-NL" sz="500" dirty="0">
                <a:solidFill>
                  <a:srgbClr val="FFC000"/>
                </a:solidFill>
                <a:latin typeface="Arial" panose="020B0604020202020204" pitchFamily="34" charset="0"/>
                <a:cs typeface="Arial" panose="020B0604020202020204" pitchFamily="34" charset="0"/>
              </a:rPr>
              <a:t>Support</a:t>
            </a:r>
          </a:p>
        </p:txBody>
      </p:sp>
    </p:spTree>
    <p:extLst>
      <p:ext uri="{BB962C8B-B14F-4D97-AF65-F5344CB8AC3E}">
        <p14:creationId xmlns:p14="http://schemas.microsoft.com/office/powerpoint/2010/main" val="34060087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5E666D-ADA7-55A3-7E9B-2858DE7FC3A8}"/>
              </a:ext>
            </a:extLst>
          </p:cNvPr>
          <p:cNvSpPr>
            <a:spLocks noGrp="1"/>
          </p:cNvSpPr>
          <p:nvPr>
            <p:ph type="title"/>
          </p:nvPr>
        </p:nvSpPr>
        <p:spPr/>
        <p:txBody>
          <a:bodyPr/>
          <a:lstStyle/>
          <a:p>
            <a:r>
              <a:rPr lang="nl-NL" dirty="0"/>
              <a:t>TEAM</a:t>
            </a:r>
          </a:p>
        </p:txBody>
      </p:sp>
      <p:pic>
        <p:nvPicPr>
          <p:cNvPr id="4" name="Afbeelding 3" descr="Regio's die Nederland bevrijden - De Tweestrijd">
            <a:extLst>
              <a:ext uri="{FF2B5EF4-FFF2-40B4-BE49-F238E27FC236}">
                <a16:creationId xmlns:a16="http://schemas.microsoft.com/office/drawing/2014/main" id="{E6DD9A50-3C04-B697-35C3-1AE42E42245E}"/>
              </a:ext>
            </a:extLst>
          </p:cNvPr>
          <p:cNvPicPr>
            <a:picLocks noChangeAspect="1"/>
          </p:cNvPicPr>
          <p:nvPr/>
        </p:nvPicPr>
        <p:blipFill>
          <a:blip r:embed="rId2"/>
          <a:stretch>
            <a:fillRect/>
          </a:stretch>
        </p:blipFill>
        <p:spPr>
          <a:xfrm>
            <a:off x="3127725" y="1021416"/>
            <a:ext cx="4901849" cy="5848519"/>
          </a:xfrm>
          <a:prstGeom prst="rect">
            <a:avLst/>
          </a:prstGeom>
        </p:spPr>
      </p:pic>
      <p:pic>
        <p:nvPicPr>
          <p:cNvPr id="6" name="Afbeelding 5">
            <a:extLst>
              <a:ext uri="{FF2B5EF4-FFF2-40B4-BE49-F238E27FC236}">
                <a16:creationId xmlns:a16="http://schemas.microsoft.com/office/drawing/2014/main" id="{79BBA812-D314-B001-27C5-C56DBEACCDE3}"/>
              </a:ext>
            </a:extLst>
          </p:cNvPr>
          <p:cNvPicPr>
            <a:picLocks noChangeAspect="1"/>
          </p:cNvPicPr>
          <p:nvPr/>
        </p:nvPicPr>
        <p:blipFill>
          <a:blip r:embed="rId3"/>
          <a:stretch>
            <a:fillRect/>
          </a:stretch>
        </p:blipFill>
        <p:spPr>
          <a:xfrm>
            <a:off x="3320760" y="207263"/>
            <a:ext cx="1564287" cy="1776583"/>
          </a:xfrm>
          <a:prstGeom prst="rect">
            <a:avLst/>
          </a:prstGeom>
        </p:spPr>
      </p:pic>
      <p:pic>
        <p:nvPicPr>
          <p:cNvPr id="10" name="Afbeelding 9">
            <a:extLst>
              <a:ext uri="{FF2B5EF4-FFF2-40B4-BE49-F238E27FC236}">
                <a16:creationId xmlns:a16="http://schemas.microsoft.com/office/drawing/2014/main" id="{CBB26C63-8A44-81A1-90E4-8914FE95FF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37439" y="4394237"/>
            <a:ext cx="1550429" cy="1738359"/>
          </a:xfrm>
          <a:prstGeom prst="rect">
            <a:avLst/>
          </a:prstGeom>
        </p:spPr>
      </p:pic>
      <p:pic>
        <p:nvPicPr>
          <p:cNvPr id="12" name="Afbeelding 11">
            <a:extLst>
              <a:ext uri="{FF2B5EF4-FFF2-40B4-BE49-F238E27FC236}">
                <a16:creationId xmlns:a16="http://schemas.microsoft.com/office/drawing/2014/main" id="{00B671DA-93A8-F060-EE62-883582A104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50315" y="2314306"/>
            <a:ext cx="1605944" cy="1738358"/>
          </a:xfrm>
          <a:prstGeom prst="rect">
            <a:avLst/>
          </a:prstGeom>
        </p:spPr>
      </p:pic>
      <p:pic>
        <p:nvPicPr>
          <p:cNvPr id="14" name="Afbeelding 13">
            <a:extLst>
              <a:ext uri="{FF2B5EF4-FFF2-40B4-BE49-F238E27FC236}">
                <a16:creationId xmlns:a16="http://schemas.microsoft.com/office/drawing/2014/main" id="{ED154B14-910A-1AA7-90FB-60E3F0C3B938}"/>
              </a:ext>
            </a:extLst>
          </p:cNvPr>
          <p:cNvPicPr>
            <a:picLocks noChangeAspect="1"/>
          </p:cNvPicPr>
          <p:nvPr/>
        </p:nvPicPr>
        <p:blipFill>
          <a:blip r:embed="rId6"/>
          <a:stretch>
            <a:fillRect/>
          </a:stretch>
        </p:blipFill>
        <p:spPr>
          <a:xfrm>
            <a:off x="1711557" y="1665282"/>
            <a:ext cx="1571850" cy="1738359"/>
          </a:xfrm>
          <a:prstGeom prst="rect">
            <a:avLst/>
          </a:prstGeom>
        </p:spPr>
      </p:pic>
      <p:pic>
        <p:nvPicPr>
          <p:cNvPr id="16" name="Afbeelding 15">
            <a:extLst>
              <a:ext uri="{FF2B5EF4-FFF2-40B4-BE49-F238E27FC236}">
                <a16:creationId xmlns:a16="http://schemas.microsoft.com/office/drawing/2014/main" id="{42BF58DF-0657-AC2E-58BC-D08640BE42D9}"/>
              </a:ext>
            </a:extLst>
          </p:cNvPr>
          <p:cNvPicPr>
            <a:picLocks noChangeAspect="1"/>
          </p:cNvPicPr>
          <p:nvPr/>
        </p:nvPicPr>
        <p:blipFill>
          <a:blip r:embed="rId7"/>
          <a:stretch>
            <a:fillRect/>
          </a:stretch>
        </p:blipFill>
        <p:spPr>
          <a:xfrm>
            <a:off x="202705" y="2474175"/>
            <a:ext cx="1355717" cy="1738359"/>
          </a:xfrm>
          <a:prstGeom prst="rect">
            <a:avLst/>
          </a:prstGeom>
        </p:spPr>
      </p:pic>
      <p:pic>
        <p:nvPicPr>
          <p:cNvPr id="18" name="Afbeelding 17">
            <a:extLst>
              <a:ext uri="{FF2B5EF4-FFF2-40B4-BE49-F238E27FC236}">
                <a16:creationId xmlns:a16="http://schemas.microsoft.com/office/drawing/2014/main" id="{66380D68-127C-D652-43E2-3F1A83364C78}"/>
              </a:ext>
            </a:extLst>
          </p:cNvPr>
          <p:cNvPicPr>
            <a:picLocks noChangeAspect="1"/>
          </p:cNvPicPr>
          <p:nvPr/>
        </p:nvPicPr>
        <p:blipFill>
          <a:blip r:embed="rId8"/>
          <a:stretch>
            <a:fillRect/>
          </a:stretch>
        </p:blipFill>
        <p:spPr>
          <a:xfrm>
            <a:off x="373290" y="4394237"/>
            <a:ext cx="1239726" cy="1715930"/>
          </a:xfrm>
          <a:prstGeom prst="rect">
            <a:avLst/>
          </a:prstGeom>
        </p:spPr>
      </p:pic>
      <p:pic>
        <p:nvPicPr>
          <p:cNvPr id="20" name="Afbeelding 19">
            <a:extLst>
              <a:ext uri="{FF2B5EF4-FFF2-40B4-BE49-F238E27FC236}">
                <a16:creationId xmlns:a16="http://schemas.microsoft.com/office/drawing/2014/main" id="{B7C54D47-EDD1-64C7-DEC4-9CB5617915AF}"/>
              </a:ext>
            </a:extLst>
          </p:cNvPr>
          <p:cNvPicPr>
            <a:picLocks noChangeAspect="1"/>
          </p:cNvPicPr>
          <p:nvPr/>
        </p:nvPicPr>
        <p:blipFill>
          <a:blip r:embed="rId9"/>
          <a:stretch>
            <a:fillRect/>
          </a:stretch>
        </p:blipFill>
        <p:spPr>
          <a:xfrm>
            <a:off x="8388116" y="346192"/>
            <a:ext cx="1310645" cy="1722562"/>
          </a:xfrm>
          <a:prstGeom prst="rect">
            <a:avLst/>
          </a:prstGeom>
        </p:spPr>
      </p:pic>
      <p:sp>
        <p:nvSpPr>
          <p:cNvPr id="21" name="Tekstvak 20">
            <a:extLst>
              <a:ext uri="{FF2B5EF4-FFF2-40B4-BE49-F238E27FC236}">
                <a16:creationId xmlns:a16="http://schemas.microsoft.com/office/drawing/2014/main" id="{2E0CF8C3-C910-6352-4393-3FFF4AB39AD1}"/>
              </a:ext>
            </a:extLst>
          </p:cNvPr>
          <p:cNvSpPr txBox="1"/>
          <p:nvPr/>
        </p:nvSpPr>
        <p:spPr>
          <a:xfrm>
            <a:off x="9830230" y="1614514"/>
            <a:ext cx="540341" cy="369332"/>
          </a:xfrm>
          <a:prstGeom prst="rect">
            <a:avLst/>
          </a:prstGeom>
          <a:noFill/>
        </p:spPr>
        <p:txBody>
          <a:bodyPr wrap="none" rtlCol="0">
            <a:spAutoFit/>
          </a:bodyPr>
          <a:lstStyle/>
          <a:p>
            <a:r>
              <a:rPr lang="nl-NL" dirty="0"/>
              <a:t>Eva</a:t>
            </a:r>
          </a:p>
        </p:txBody>
      </p:sp>
      <p:sp>
        <p:nvSpPr>
          <p:cNvPr id="22" name="Tekstvak 21">
            <a:extLst>
              <a:ext uri="{FF2B5EF4-FFF2-40B4-BE49-F238E27FC236}">
                <a16:creationId xmlns:a16="http://schemas.microsoft.com/office/drawing/2014/main" id="{8B0187EF-2994-EC0A-BFB9-C37170ED6320}"/>
              </a:ext>
            </a:extLst>
          </p:cNvPr>
          <p:cNvSpPr txBox="1"/>
          <p:nvPr/>
        </p:nvSpPr>
        <p:spPr>
          <a:xfrm>
            <a:off x="10125075" y="2771775"/>
            <a:ext cx="899605" cy="369332"/>
          </a:xfrm>
          <a:prstGeom prst="rect">
            <a:avLst/>
          </a:prstGeom>
          <a:noFill/>
        </p:spPr>
        <p:txBody>
          <a:bodyPr wrap="none" rtlCol="0">
            <a:spAutoFit/>
          </a:bodyPr>
          <a:lstStyle/>
          <a:p>
            <a:r>
              <a:rPr lang="nl-NL" dirty="0"/>
              <a:t>Heleen</a:t>
            </a:r>
          </a:p>
        </p:txBody>
      </p:sp>
      <p:sp>
        <p:nvSpPr>
          <p:cNvPr id="23" name="Tekstvak 22">
            <a:extLst>
              <a:ext uri="{FF2B5EF4-FFF2-40B4-BE49-F238E27FC236}">
                <a16:creationId xmlns:a16="http://schemas.microsoft.com/office/drawing/2014/main" id="{BAB1705E-30D0-31FC-3FC2-ECE5FC696D6C}"/>
              </a:ext>
            </a:extLst>
          </p:cNvPr>
          <p:cNvSpPr txBox="1"/>
          <p:nvPr/>
        </p:nvSpPr>
        <p:spPr>
          <a:xfrm>
            <a:off x="9629775" y="4752975"/>
            <a:ext cx="478016" cy="369332"/>
          </a:xfrm>
          <a:prstGeom prst="rect">
            <a:avLst/>
          </a:prstGeom>
          <a:noFill/>
        </p:spPr>
        <p:txBody>
          <a:bodyPr wrap="none" rtlCol="0">
            <a:spAutoFit/>
          </a:bodyPr>
          <a:lstStyle/>
          <a:p>
            <a:r>
              <a:rPr lang="nl-NL" dirty="0"/>
              <a:t>Lia</a:t>
            </a:r>
          </a:p>
        </p:txBody>
      </p:sp>
      <p:sp>
        <p:nvSpPr>
          <p:cNvPr id="24" name="Tekstvak 23">
            <a:extLst>
              <a:ext uri="{FF2B5EF4-FFF2-40B4-BE49-F238E27FC236}">
                <a16:creationId xmlns:a16="http://schemas.microsoft.com/office/drawing/2014/main" id="{E4956E84-AE57-592A-E1C9-CDD386F682B6}"/>
              </a:ext>
            </a:extLst>
          </p:cNvPr>
          <p:cNvSpPr txBox="1"/>
          <p:nvPr/>
        </p:nvSpPr>
        <p:spPr>
          <a:xfrm>
            <a:off x="3320760" y="6281405"/>
            <a:ext cx="965329" cy="369332"/>
          </a:xfrm>
          <a:prstGeom prst="rect">
            <a:avLst/>
          </a:prstGeom>
          <a:noFill/>
        </p:spPr>
        <p:txBody>
          <a:bodyPr wrap="none" rtlCol="0">
            <a:spAutoFit/>
          </a:bodyPr>
          <a:lstStyle/>
          <a:p>
            <a:r>
              <a:rPr lang="nl-NL" dirty="0"/>
              <a:t>Colinda</a:t>
            </a:r>
          </a:p>
        </p:txBody>
      </p:sp>
      <p:sp>
        <p:nvSpPr>
          <p:cNvPr id="25" name="Tekstvak 24">
            <a:extLst>
              <a:ext uri="{FF2B5EF4-FFF2-40B4-BE49-F238E27FC236}">
                <a16:creationId xmlns:a16="http://schemas.microsoft.com/office/drawing/2014/main" id="{429B9764-5743-9887-5C43-8B31303F630D}"/>
              </a:ext>
            </a:extLst>
          </p:cNvPr>
          <p:cNvSpPr txBox="1"/>
          <p:nvPr/>
        </p:nvSpPr>
        <p:spPr>
          <a:xfrm>
            <a:off x="1601284" y="4414772"/>
            <a:ext cx="512576" cy="369332"/>
          </a:xfrm>
          <a:prstGeom prst="rect">
            <a:avLst/>
          </a:prstGeom>
          <a:noFill/>
        </p:spPr>
        <p:txBody>
          <a:bodyPr wrap="none" rtlCol="0">
            <a:spAutoFit/>
          </a:bodyPr>
          <a:lstStyle/>
          <a:p>
            <a:r>
              <a:rPr lang="nl-NL" dirty="0"/>
              <a:t>Jan</a:t>
            </a:r>
          </a:p>
        </p:txBody>
      </p:sp>
      <p:sp>
        <p:nvSpPr>
          <p:cNvPr id="26" name="Tekstvak 25">
            <a:extLst>
              <a:ext uri="{FF2B5EF4-FFF2-40B4-BE49-F238E27FC236}">
                <a16:creationId xmlns:a16="http://schemas.microsoft.com/office/drawing/2014/main" id="{62E66B2C-D4D5-8840-645C-967FB92F45DF}"/>
              </a:ext>
            </a:extLst>
          </p:cNvPr>
          <p:cNvSpPr txBox="1"/>
          <p:nvPr/>
        </p:nvSpPr>
        <p:spPr>
          <a:xfrm>
            <a:off x="1622541" y="3795647"/>
            <a:ext cx="611642" cy="369332"/>
          </a:xfrm>
          <a:prstGeom prst="rect">
            <a:avLst/>
          </a:prstGeom>
          <a:noFill/>
        </p:spPr>
        <p:txBody>
          <a:bodyPr wrap="none" rtlCol="0">
            <a:spAutoFit/>
          </a:bodyPr>
          <a:lstStyle/>
          <a:p>
            <a:r>
              <a:rPr lang="nl-NL" dirty="0"/>
              <a:t>Lodi</a:t>
            </a:r>
          </a:p>
        </p:txBody>
      </p:sp>
      <p:sp>
        <p:nvSpPr>
          <p:cNvPr id="27" name="Tekstvak 26">
            <a:extLst>
              <a:ext uri="{FF2B5EF4-FFF2-40B4-BE49-F238E27FC236}">
                <a16:creationId xmlns:a16="http://schemas.microsoft.com/office/drawing/2014/main" id="{85E048FD-4BE6-1D4C-9338-EE42F1AA2EBC}"/>
              </a:ext>
            </a:extLst>
          </p:cNvPr>
          <p:cNvSpPr txBox="1"/>
          <p:nvPr/>
        </p:nvSpPr>
        <p:spPr>
          <a:xfrm>
            <a:off x="2626881" y="3414279"/>
            <a:ext cx="728084" cy="369332"/>
          </a:xfrm>
          <a:prstGeom prst="rect">
            <a:avLst/>
          </a:prstGeom>
          <a:noFill/>
        </p:spPr>
        <p:txBody>
          <a:bodyPr wrap="none" rtlCol="0">
            <a:spAutoFit/>
          </a:bodyPr>
          <a:lstStyle/>
          <a:p>
            <a:r>
              <a:rPr lang="nl-NL" dirty="0" err="1"/>
              <a:t>Dorin</a:t>
            </a:r>
            <a:endParaRPr lang="nl-NL" dirty="0"/>
          </a:p>
        </p:txBody>
      </p:sp>
      <p:sp>
        <p:nvSpPr>
          <p:cNvPr id="28" name="Tekstvak 27">
            <a:extLst>
              <a:ext uri="{FF2B5EF4-FFF2-40B4-BE49-F238E27FC236}">
                <a16:creationId xmlns:a16="http://schemas.microsoft.com/office/drawing/2014/main" id="{635928D9-063B-160E-025D-32BAE23BB2DF}"/>
              </a:ext>
            </a:extLst>
          </p:cNvPr>
          <p:cNvSpPr txBox="1"/>
          <p:nvPr/>
        </p:nvSpPr>
        <p:spPr>
          <a:xfrm>
            <a:off x="3713442" y="2066816"/>
            <a:ext cx="833241" cy="369332"/>
          </a:xfrm>
          <a:prstGeom prst="rect">
            <a:avLst/>
          </a:prstGeom>
          <a:noFill/>
        </p:spPr>
        <p:txBody>
          <a:bodyPr wrap="none" rtlCol="0">
            <a:spAutoFit/>
          </a:bodyPr>
          <a:lstStyle/>
          <a:p>
            <a:r>
              <a:rPr lang="nl-NL" dirty="0"/>
              <a:t>Gabby</a:t>
            </a:r>
          </a:p>
        </p:txBody>
      </p:sp>
      <p:pic>
        <p:nvPicPr>
          <p:cNvPr id="30" name="Afbeelding 29">
            <a:extLst>
              <a:ext uri="{FF2B5EF4-FFF2-40B4-BE49-F238E27FC236}">
                <a16:creationId xmlns:a16="http://schemas.microsoft.com/office/drawing/2014/main" id="{FE5494D7-4E2E-7CD1-B6DA-B87EC8600C1F}"/>
              </a:ext>
            </a:extLst>
          </p:cNvPr>
          <p:cNvPicPr>
            <a:picLocks noChangeAspect="1"/>
          </p:cNvPicPr>
          <p:nvPr/>
        </p:nvPicPr>
        <p:blipFill>
          <a:blip r:embed="rId10"/>
          <a:stretch>
            <a:fillRect/>
          </a:stretch>
        </p:blipFill>
        <p:spPr>
          <a:xfrm>
            <a:off x="4631404" y="1061027"/>
            <a:ext cx="3360817" cy="2842106"/>
          </a:xfrm>
          <a:prstGeom prst="rect">
            <a:avLst/>
          </a:prstGeom>
        </p:spPr>
      </p:pic>
      <p:pic>
        <p:nvPicPr>
          <p:cNvPr id="32" name="Afbeelding 31">
            <a:extLst>
              <a:ext uri="{FF2B5EF4-FFF2-40B4-BE49-F238E27FC236}">
                <a16:creationId xmlns:a16="http://schemas.microsoft.com/office/drawing/2014/main" id="{3CF5F3CC-50CD-D7C0-885C-3DC64B334741}"/>
              </a:ext>
            </a:extLst>
          </p:cNvPr>
          <p:cNvPicPr>
            <a:picLocks noChangeAspect="1"/>
          </p:cNvPicPr>
          <p:nvPr/>
        </p:nvPicPr>
        <p:blipFill>
          <a:blip r:embed="rId11"/>
          <a:stretch>
            <a:fillRect/>
          </a:stretch>
        </p:blipFill>
        <p:spPr>
          <a:xfrm>
            <a:off x="3127725" y="4536572"/>
            <a:ext cx="1760879" cy="1354944"/>
          </a:xfrm>
          <a:prstGeom prst="rect">
            <a:avLst/>
          </a:prstGeom>
        </p:spPr>
      </p:pic>
      <p:pic>
        <p:nvPicPr>
          <p:cNvPr id="8" name="Afbeelding 7">
            <a:extLst>
              <a:ext uri="{FF2B5EF4-FFF2-40B4-BE49-F238E27FC236}">
                <a16:creationId xmlns:a16="http://schemas.microsoft.com/office/drawing/2014/main" id="{06C9C607-DC81-FE6B-69E8-B947A55B677F}"/>
              </a:ext>
            </a:extLst>
          </p:cNvPr>
          <p:cNvPicPr>
            <a:picLocks noChangeAspect="1"/>
          </p:cNvPicPr>
          <p:nvPr/>
        </p:nvPicPr>
        <p:blipFill>
          <a:blip r:embed="rId12"/>
          <a:stretch>
            <a:fillRect/>
          </a:stretch>
        </p:blipFill>
        <p:spPr>
          <a:xfrm>
            <a:off x="1781682" y="5033897"/>
            <a:ext cx="1539078" cy="1712308"/>
          </a:xfrm>
          <a:prstGeom prst="rect">
            <a:avLst/>
          </a:prstGeom>
        </p:spPr>
      </p:pic>
      <p:pic>
        <p:nvPicPr>
          <p:cNvPr id="34" name="Afbeelding 33">
            <a:extLst>
              <a:ext uri="{FF2B5EF4-FFF2-40B4-BE49-F238E27FC236}">
                <a16:creationId xmlns:a16="http://schemas.microsoft.com/office/drawing/2014/main" id="{581036D5-1C7A-7E93-4E5C-6908A1C5DD65}"/>
              </a:ext>
            </a:extLst>
          </p:cNvPr>
          <p:cNvPicPr>
            <a:picLocks noChangeAspect="1"/>
          </p:cNvPicPr>
          <p:nvPr/>
        </p:nvPicPr>
        <p:blipFill>
          <a:blip r:embed="rId13"/>
          <a:stretch>
            <a:fillRect/>
          </a:stretch>
        </p:blipFill>
        <p:spPr>
          <a:xfrm>
            <a:off x="5755621" y="4931336"/>
            <a:ext cx="1227948" cy="1920359"/>
          </a:xfrm>
          <a:prstGeom prst="rect">
            <a:avLst/>
          </a:prstGeom>
        </p:spPr>
      </p:pic>
      <p:pic>
        <p:nvPicPr>
          <p:cNvPr id="5" name="Afbeelding 4" descr="Afbeelding met clipart, Graphics, logo, Lettertype&#10;&#10;Door AI gegenereerde inhoud is mogelijk onjuist.">
            <a:extLst>
              <a:ext uri="{FF2B5EF4-FFF2-40B4-BE49-F238E27FC236}">
                <a16:creationId xmlns:a16="http://schemas.microsoft.com/office/drawing/2014/main" id="{7B7C594F-FD19-179A-4962-C9614A2C856E}"/>
              </a:ext>
            </a:extLst>
          </p:cNvPr>
          <p:cNvPicPr>
            <a:picLocks noChangeAspect="1"/>
          </p:cNvPicPr>
          <p:nvPr/>
        </p:nvPicPr>
        <p:blipFill>
          <a:blip r:embed="rId14"/>
          <a:stretch>
            <a:fillRect/>
          </a:stretch>
        </p:blipFill>
        <p:spPr>
          <a:xfrm>
            <a:off x="10107791" y="57126"/>
            <a:ext cx="1785670" cy="886723"/>
          </a:xfrm>
          <a:prstGeom prst="rect">
            <a:avLst/>
          </a:prstGeom>
        </p:spPr>
      </p:pic>
    </p:spTree>
    <p:extLst>
      <p:ext uri="{BB962C8B-B14F-4D97-AF65-F5344CB8AC3E}">
        <p14:creationId xmlns:p14="http://schemas.microsoft.com/office/powerpoint/2010/main" val="241646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EEEE01-B148-60A6-A62D-EEA5CEF2CCF6}"/>
              </a:ext>
            </a:extLst>
          </p:cNvPr>
          <p:cNvSpPr>
            <a:spLocks noGrp="1"/>
          </p:cNvSpPr>
          <p:nvPr>
            <p:ph type="ctrTitle"/>
          </p:nvPr>
        </p:nvSpPr>
        <p:spPr/>
        <p:txBody>
          <a:bodyPr/>
          <a:lstStyle/>
          <a:p>
            <a:r>
              <a:rPr lang="nl-NL" dirty="0">
                <a:latin typeface="Impact"/>
              </a:rPr>
              <a:t>Kwalificatie 'besturen'</a:t>
            </a:r>
            <a:endParaRPr lang="nl-NL" dirty="0"/>
          </a:p>
        </p:txBody>
      </p:sp>
      <p:sp>
        <p:nvSpPr>
          <p:cNvPr id="3" name="Ondertitel 2">
            <a:extLst>
              <a:ext uri="{FF2B5EF4-FFF2-40B4-BE49-F238E27FC236}">
                <a16:creationId xmlns:a16="http://schemas.microsoft.com/office/drawing/2014/main" id="{3511DA8E-B4BA-D953-39AB-41F81D6C07F4}"/>
              </a:ext>
            </a:extLst>
          </p:cNvPr>
          <p:cNvSpPr>
            <a:spLocks noGrp="1"/>
          </p:cNvSpPr>
          <p:nvPr>
            <p:ph type="subTitle" idx="1"/>
          </p:nvPr>
        </p:nvSpPr>
        <p:spPr/>
        <p:txBody>
          <a:bodyPr/>
          <a:lstStyle/>
          <a:p>
            <a:r>
              <a:rPr lang="nl-NL" dirty="0"/>
              <a:t>Monika van </a:t>
            </a:r>
            <a:r>
              <a:rPr lang="nl-NL" dirty="0" err="1"/>
              <a:t>Boheemen</a:t>
            </a:r>
            <a:endParaRPr lang="nl-NL" dirty="0"/>
          </a:p>
        </p:txBody>
      </p:sp>
    </p:spTree>
    <p:extLst>
      <p:ext uri="{BB962C8B-B14F-4D97-AF65-F5344CB8AC3E}">
        <p14:creationId xmlns:p14="http://schemas.microsoft.com/office/powerpoint/2010/main" val="29995752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E549A3-F30B-D9FA-4679-52E2C6F5B3B9}"/>
              </a:ext>
            </a:extLst>
          </p:cNvPr>
          <p:cNvSpPr>
            <a:spLocks noGrp="1"/>
          </p:cNvSpPr>
          <p:nvPr>
            <p:ph type="title"/>
          </p:nvPr>
        </p:nvSpPr>
        <p:spPr/>
        <p:txBody>
          <a:bodyPr/>
          <a:lstStyle/>
          <a:p>
            <a:r>
              <a:rPr lang="nl-NL" dirty="0">
                <a:latin typeface="Impact"/>
              </a:rPr>
              <a:t>Kwalificatie 'Besturen' (v/e vereniging)</a:t>
            </a:r>
            <a:endParaRPr lang="nl-NL" dirty="0"/>
          </a:p>
        </p:txBody>
      </p:sp>
      <p:sp>
        <p:nvSpPr>
          <p:cNvPr id="3" name="Tijdelijke aanduiding voor inhoud 2">
            <a:extLst>
              <a:ext uri="{FF2B5EF4-FFF2-40B4-BE49-F238E27FC236}">
                <a16:creationId xmlns:a16="http://schemas.microsoft.com/office/drawing/2014/main" id="{C6579792-77D5-3C63-6AD0-184E975645F2}"/>
              </a:ext>
            </a:extLst>
          </p:cNvPr>
          <p:cNvSpPr>
            <a:spLocks noGrp="1"/>
          </p:cNvSpPr>
          <p:nvPr>
            <p:ph idx="1"/>
          </p:nvPr>
        </p:nvSpPr>
        <p:spPr/>
        <p:txBody>
          <a:bodyPr vert="horz" lIns="91440" tIns="45720" rIns="91440" bIns="45720" rtlCol="0" anchor="t">
            <a:normAutofit/>
          </a:bodyPr>
          <a:lstStyle/>
          <a:p>
            <a:endParaRPr lang="nl-NL" dirty="0"/>
          </a:p>
          <a:p>
            <a:endParaRPr lang="nl-NL" dirty="0"/>
          </a:p>
          <a:p>
            <a:pPr lvl="1"/>
            <a:r>
              <a:rPr lang="nl-NL">
                <a:latin typeface="Arial"/>
                <a:cs typeface="Arial"/>
              </a:rPr>
              <a:t>Opdracht</a:t>
            </a:r>
          </a:p>
          <a:p>
            <a:pPr lvl="1"/>
            <a:r>
              <a:rPr lang="nl-NL" dirty="0">
                <a:latin typeface="Arial"/>
                <a:cs typeface="Arial"/>
              </a:rPr>
              <a:t>Team</a:t>
            </a:r>
            <a:endParaRPr lang="nl-NL" dirty="0"/>
          </a:p>
          <a:p>
            <a:pPr lvl="1"/>
            <a:r>
              <a:rPr lang="nl-NL" dirty="0">
                <a:latin typeface="Arial"/>
                <a:cs typeface="Arial"/>
              </a:rPr>
              <a:t>Producten</a:t>
            </a:r>
            <a:endParaRPr lang="nl-NL" dirty="0"/>
          </a:p>
          <a:p>
            <a:pPr lvl="1"/>
            <a:r>
              <a:rPr lang="nl-NL" dirty="0">
                <a:latin typeface="Arial"/>
                <a:cs typeface="Arial"/>
              </a:rPr>
              <a:t>Implementatie</a:t>
            </a:r>
            <a:endParaRPr lang="nl-NL" dirty="0"/>
          </a:p>
          <a:p>
            <a:pPr lvl="1"/>
            <a:r>
              <a:rPr lang="nl-NL">
                <a:latin typeface="Arial"/>
                <a:cs typeface="Arial"/>
              </a:rPr>
              <a:t>Gereed zomer 2027</a:t>
            </a:r>
            <a:br>
              <a:rPr lang="nl-NL" dirty="0"/>
            </a:br>
            <a:endParaRPr lang="nl-NL"/>
          </a:p>
        </p:txBody>
      </p:sp>
      <p:pic>
        <p:nvPicPr>
          <p:cNvPr id="4" name="Afbeelding 3">
            <a:extLst>
              <a:ext uri="{FF2B5EF4-FFF2-40B4-BE49-F238E27FC236}">
                <a16:creationId xmlns:a16="http://schemas.microsoft.com/office/drawing/2014/main" id="{A1732709-A4BB-DC88-5DF7-3434AD7457C5}"/>
              </a:ext>
            </a:extLst>
          </p:cNvPr>
          <p:cNvPicPr>
            <a:picLocks noChangeAspect="1"/>
          </p:cNvPicPr>
          <p:nvPr/>
        </p:nvPicPr>
        <p:blipFill>
          <a:blip r:embed="rId2"/>
          <a:stretch>
            <a:fillRect/>
          </a:stretch>
        </p:blipFill>
        <p:spPr>
          <a:xfrm>
            <a:off x="6091688" y="1826846"/>
            <a:ext cx="5498931" cy="3634154"/>
          </a:xfrm>
          <a:prstGeom prst="rect">
            <a:avLst/>
          </a:prstGeom>
        </p:spPr>
      </p:pic>
    </p:spTree>
    <p:extLst>
      <p:ext uri="{BB962C8B-B14F-4D97-AF65-F5344CB8AC3E}">
        <p14:creationId xmlns:p14="http://schemas.microsoft.com/office/powerpoint/2010/main" val="10659476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4E6E66-8A7D-2348-FAC1-0F8D7C937EF3}"/>
              </a:ext>
            </a:extLst>
          </p:cNvPr>
          <p:cNvSpPr>
            <a:spLocks noGrp="1"/>
          </p:cNvSpPr>
          <p:nvPr>
            <p:ph type="ctrTitle"/>
          </p:nvPr>
        </p:nvSpPr>
        <p:spPr/>
        <p:txBody>
          <a:bodyPr>
            <a:normAutofit fontScale="90000"/>
          </a:bodyPr>
          <a:lstStyle/>
          <a:p>
            <a:r>
              <a:rPr lang="nl-NL" dirty="0">
                <a:latin typeface="Impact"/>
              </a:rPr>
              <a:t>Trainer de trainer - Gespreksleider SV</a:t>
            </a:r>
          </a:p>
        </p:txBody>
      </p:sp>
      <p:sp>
        <p:nvSpPr>
          <p:cNvPr id="3" name="Ondertitel 2">
            <a:extLst>
              <a:ext uri="{FF2B5EF4-FFF2-40B4-BE49-F238E27FC236}">
                <a16:creationId xmlns:a16="http://schemas.microsoft.com/office/drawing/2014/main" id="{81CE99F9-31C7-CACC-5BFC-C2BB8E7DFE2B}"/>
              </a:ext>
            </a:extLst>
          </p:cNvPr>
          <p:cNvSpPr>
            <a:spLocks noGrp="1"/>
          </p:cNvSpPr>
          <p:nvPr>
            <p:ph type="subTitle" idx="1"/>
          </p:nvPr>
        </p:nvSpPr>
        <p:spPr/>
        <p:txBody>
          <a:bodyPr/>
          <a:lstStyle/>
          <a:p>
            <a:r>
              <a:rPr lang="nl-NL" dirty="0"/>
              <a:t>Elly van Buren</a:t>
            </a:r>
          </a:p>
        </p:txBody>
      </p:sp>
    </p:spTree>
    <p:extLst>
      <p:ext uri="{BB962C8B-B14F-4D97-AF65-F5344CB8AC3E}">
        <p14:creationId xmlns:p14="http://schemas.microsoft.com/office/powerpoint/2010/main" val="28274846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65064-C779-2A2A-DD07-5067AECFF38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186494B-D75B-9E0C-8932-B6828691BD0F}"/>
              </a:ext>
            </a:extLst>
          </p:cNvPr>
          <p:cNvSpPr>
            <a:spLocks noGrp="1"/>
          </p:cNvSpPr>
          <p:nvPr>
            <p:ph type="title"/>
          </p:nvPr>
        </p:nvSpPr>
        <p:spPr/>
        <p:txBody>
          <a:bodyPr/>
          <a:lstStyle/>
          <a:p>
            <a:r>
              <a:rPr lang="nl-NL" dirty="0">
                <a:latin typeface="Impact"/>
              </a:rPr>
              <a:t>Trainer de trainer - Gespreksleider SV</a:t>
            </a:r>
            <a:endParaRPr lang="nl-NL" dirty="0"/>
          </a:p>
        </p:txBody>
      </p:sp>
      <p:sp>
        <p:nvSpPr>
          <p:cNvPr id="3" name="Tijdelijke aanduiding voor inhoud 2">
            <a:extLst>
              <a:ext uri="{FF2B5EF4-FFF2-40B4-BE49-F238E27FC236}">
                <a16:creationId xmlns:a16="http://schemas.microsoft.com/office/drawing/2014/main" id="{3FE54BB1-7D86-8579-906B-024D232A5899}"/>
              </a:ext>
            </a:extLst>
          </p:cNvPr>
          <p:cNvSpPr>
            <a:spLocks noGrp="1"/>
          </p:cNvSpPr>
          <p:nvPr>
            <p:ph idx="1"/>
          </p:nvPr>
        </p:nvSpPr>
        <p:spPr/>
        <p:txBody>
          <a:bodyPr/>
          <a:lstStyle/>
          <a:p>
            <a:endParaRPr lang="nl-NL" dirty="0"/>
          </a:p>
          <a:p>
            <a:endParaRPr lang="nl-NL" dirty="0"/>
          </a:p>
          <a:p>
            <a:endParaRPr lang="nl-NL" dirty="0"/>
          </a:p>
          <a:p>
            <a:pPr marL="457200" lvl="1" indent="0">
              <a:buNone/>
            </a:pPr>
            <a:br>
              <a:rPr lang="nl-NL" dirty="0"/>
            </a:br>
            <a:endParaRPr lang="nl-NL" dirty="0"/>
          </a:p>
        </p:txBody>
      </p:sp>
      <p:pic>
        <p:nvPicPr>
          <p:cNvPr id="5" name="Afbeelding 4" descr="Samen Sociaal Veilig – KoersKaart">
            <a:extLst>
              <a:ext uri="{FF2B5EF4-FFF2-40B4-BE49-F238E27FC236}">
                <a16:creationId xmlns:a16="http://schemas.microsoft.com/office/drawing/2014/main" id="{29B738D3-BAE9-8E06-223D-C1145FCB92CD}"/>
              </a:ext>
            </a:extLst>
          </p:cNvPr>
          <p:cNvPicPr>
            <a:picLocks noChangeAspect="1"/>
          </p:cNvPicPr>
          <p:nvPr/>
        </p:nvPicPr>
        <p:blipFill>
          <a:blip r:embed="rId2"/>
          <a:stretch>
            <a:fillRect/>
          </a:stretch>
        </p:blipFill>
        <p:spPr>
          <a:xfrm>
            <a:off x="620224" y="1709758"/>
            <a:ext cx="6689579" cy="4729376"/>
          </a:xfrm>
          <a:prstGeom prst="rect">
            <a:avLst/>
          </a:prstGeom>
        </p:spPr>
      </p:pic>
      <p:sp>
        <p:nvSpPr>
          <p:cNvPr id="6" name="Tijdelijke aanduiding voor inhoud 4">
            <a:extLst>
              <a:ext uri="{FF2B5EF4-FFF2-40B4-BE49-F238E27FC236}">
                <a16:creationId xmlns:a16="http://schemas.microsoft.com/office/drawing/2014/main" id="{9552B292-B82A-073F-464A-042D55DB32B8}"/>
              </a:ext>
            </a:extLst>
          </p:cNvPr>
          <p:cNvSpPr txBox="1">
            <a:spLocks/>
          </p:cNvSpPr>
          <p:nvPr/>
        </p:nvSpPr>
        <p:spPr>
          <a:xfrm>
            <a:off x="7687168" y="1709758"/>
            <a:ext cx="3620911"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4000">
                <a:solidFill>
                  <a:srgbClr val="FF0000"/>
                </a:solidFill>
                <a:effectLst>
                  <a:outerShdw blurRad="38100" dist="38100" dir="2700000" algn="tl">
                    <a:srgbClr val="000000">
                      <a:alpha val="43137"/>
                    </a:srgbClr>
                  </a:outerShdw>
                </a:effectLst>
              </a:rPr>
              <a:t>Hoe doe je het gesprek hierover in de groep of team?</a:t>
            </a:r>
          </a:p>
          <a:p>
            <a:pPr marL="0" indent="0">
              <a:buFont typeface="Arial" panose="020B0604020202020204" pitchFamily="34" charset="0"/>
              <a:buNone/>
            </a:pPr>
            <a:endParaRPr lang="nl-NL" sz="4000">
              <a:solidFill>
                <a:srgbClr val="FF0000"/>
              </a:solidFill>
              <a:effectLst>
                <a:outerShdw blurRad="38100" dist="38100" dir="2700000" algn="tl">
                  <a:srgbClr val="000000">
                    <a:alpha val="43137"/>
                  </a:srgbClr>
                </a:outerShdw>
              </a:effectLst>
            </a:endParaRPr>
          </a:p>
          <a:p>
            <a:pPr marL="0" indent="0">
              <a:buFont typeface="Arial" panose="020B0604020202020204" pitchFamily="34" charset="0"/>
              <a:buNone/>
            </a:pPr>
            <a:r>
              <a:rPr lang="nl-NL" sz="4000">
                <a:solidFill>
                  <a:srgbClr val="FF0000"/>
                </a:solidFill>
                <a:effectLst>
                  <a:outerShdw blurRad="38100" dist="38100" dir="2700000" algn="tl">
                    <a:srgbClr val="000000">
                      <a:alpha val="43137"/>
                    </a:srgbClr>
                  </a:outerShdw>
                </a:effectLst>
              </a:rPr>
              <a:t>Leer om dat begeleiden!</a:t>
            </a:r>
            <a:endParaRPr lang="nl-NL" sz="4000"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214966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1506A-D87C-3DEE-C8B3-C7C3318AA4A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6C409AC-A822-77E9-AA56-4BA696FB32DC}"/>
              </a:ext>
            </a:extLst>
          </p:cNvPr>
          <p:cNvSpPr>
            <a:spLocks noGrp="1"/>
          </p:cNvSpPr>
          <p:nvPr>
            <p:ph type="title"/>
          </p:nvPr>
        </p:nvSpPr>
        <p:spPr>
          <a:xfrm>
            <a:off x="373613" y="151803"/>
            <a:ext cx="9267098" cy="2184798"/>
          </a:xfrm>
        </p:spPr>
        <p:txBody>
          <a:bodyPr>
            <a:normAutofit/>
          </a:bodyPr>
          <a:lstStyle/>
          <a:p>
            <a:pPr algn="ctr"/>
            <a:r>
              <a:rPr lang="nl-NL" sz="4000" dirty="0">
                <a:solidFill>
                  <a:schemeClr val="bg1"/>
                </a:solidFill>
                <a:latin typeface="Impact" panose="020B0806030902050204" pitchFamily="34" charset="0"/>
              </a:rPr>
              <a:t>Vertrouwenspersonen: 3 landelijke </a:t>
            </a:r>
            <a:r>
              <a:rPr lang="nl-NL" sz="4000" dirty="0" err="1">
                <a:solidFill>
                  <a:schemeClr val="bg1"/>
                </a:solidFill>
                <a:latin typeface="Impact" panose="020B0806030902050204" pitchFamily="34" charset="0"/>
              </a:rPr>
              <a:t>VP’s</a:t>
            </a:r>
            <a:endParaRPr lang="nl-NL" sz="4000" dirty="0">
              <a:solidFill>
                <a:schemeClr val="bg1"/>
              </a:solidFill>
              <a:latin typeface="Impact" panose="020B0806030902050204" pitchFamily="34" charset="0"/>
            </a:endParaRPr>
          </a:p>
        </p:txBody>
      </p:sp>
      <p:sp>
        <p:nvSpPr>
          <p:cNvPr id="3" name="Ondertitel 2">
            <a:extLst>
              <a:ext uri="{FF2B5EF4-FFF2-40B4-BE49-F238E27FC236}">
                <a16:creationId xmlns:a16="http://schemas.microsoft.com/office/drawing/2014/main" id="{73E0A313-8D2E-4405-8FB2-E5810D480271}"/>
              </a:ext>
            </a:extLst>
          </p:cNvPr>
          <p:cNvSpPr>
            <a:spLocks noGrp="1"/>
          </p:cNvSpPr>
          <p:nvPr>
            <p:ph type="subTitle" idx="1"/>
          </p:nvPr>
        </p:nvSpPr>
        <p:spPr>
          <a:xfrm>
            <a:off x="159122" y="1872826"/>
            <a:ext cx="9267099" cy="791351"/>
          </a:xfrm>
        </p:spPr>
        <p:txBody>
          <a:bodyPr vert="horz" lIns="91440" tIns="45720" rIns="91440" bIns="45720" rtlCol="0" anchor="t">
            <a:normAutofit fontScale="92500"/>
          </a:bodyPr>
          <a:lstStyle/>
          <a:p>
            <a:r>
              <a:rPr lang="nl-NL" sz="3200" b="1" noProof="0" dirty="0">
                <a:solidFill>
                  <a:srgbClr val="FFFF00"/>
                </a:solidFill>
              </a:rPr>
              <a:t>Elke groep en regio1 of 2 vertrouwenspersonen</a:t>
            </a:r>
          </a:p>
        </p:txBody>
      </p:sp>
      <p:sp>
        <p:nvSpPr>
          <p:cNvPr id="4" name="Titel 1">
            <a:extLst>
              <a:ext uri="{FF2B5EF4-FFF2-40B4-BE49-F238E27FC236}">
                <a16:creationId xmlns:a16="http://schemas.microsoft.com/office/drawing/2014/main" id="{532C05B1-EBCF-F16D-D3A9-8A5BBCF14D67}"/>
              </a:ext>
            </a:extLst>
          </p:cNvPr>
          <p:cNvSpPr txBox="1">
            <a:spLocks/>
          </p:cNvSpPr>
          <p:nvPr/>
        </p:nvSpPr>
        <p:spPr>
          <a:xfrm>
            <a:off x="0" y="2468880"/>
            <a:ext cx="9855200" cy="314491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endParaRPr lang="nl-NL" sz="4000" dirty="0">
              <a:solidFill>
                <a:schemeClr val="bg1"/>
              </a:solidFill>
              <a:latin typeface="Impact" panose="020B0806030902050204" pitchFamily="34" charset="0"/>
            </a:endParaRPr>
          </a:p>
          <a:p>
            <a:pPr algn="ctr"/>
            <a:endParaRPr lang="nl-NL" sz="4000">
              <a:solidFill>
                <a:schemeClr val="bg1"/>
              </a:solidFill>
              <a:latin typeface="Impact" panose="020B0806030902050204" pitchFamily="34" charset="0"/>
            </a:endParaRPr>
          </a:p>
          <a:p>
            <a:pPr algn="ctr"/>
            <a:r>
              <a:rPr lang="nl-NL" sz="4000">
                <a:solidFill>
                  <a:schemeClr val="bg1"/>
                </a:solidFill>
                <a:latin typeface="Impact" panose="020B0806030902050204" pitchFamily="34" charset="0"/>
              </a:rPr>
              <a:t>Landelijk </a:t>
            </a:r>
            <a:r>
              <a:rPr lang="nl-NL" sz="4000" dirty="0">
                <a:solidFill>
                  <a:schemeClr val="bg1"/>
                </a:solidFill>
                <a:latin typeface="Impact" panose="020B0806030902050204" pitchFamily="34" charset="0"/>
              </a:rPr>
              <a:t>voor- en </a:t>
            </a:r>
            <a:r>
              <a:rPr lang="nl-NL" sz="4000" dirty="0" err="1">
                <a:solidFill>
                  <a:schemeClr val="bg1"/>
                </a:solidFill>
                <a:latin typeface="Impact" panose="020B0806030902050204" pitchFamily="34" charset="0"/>
              </a:rPr>
              <a:t>najaarstraining</a:t>
            </a:r>
            <a:br>
              <a:rPr lang="nl-NL" sz="4000" dirty="0">
                <a:solidFill>
                  <a:schemeClr val="bg1"/>
                </a:solidFill>
                <a:latin typeface="Impact" panose="020B0806030902050204" pitchFamily="34" charset="0"/>
              </a:rPr>
            </a:br>
            <a:endParaRPr lang="nl-NL" sz="4000" dirty="0">
              <a:solidFill>
                <a:schemeClr val="bg1"/>
              </a:solidFill>
              <a:latin typeface="Impact" panose="020B0806030902050204" pitchFamily="34" charset="0"/>
            </a:endParaRPr>
          </a:p>
          <a:p>
            <a:pPr algn="ctr"/>
            <a:endParaRPr lang="nl-NL" sz="4000" dirty="0">
              <a:solidFill>
                <a:schemeClr val="bg1"/>
              </a:solidFill>
              <a:latin typeface="Impact" panose="020B0806030902050204" pitchFamily="34" charset="0"/>
            </a:endParaRPr>
          </a:p>
          <a:p>
            <a:pPr algn="ctr"/>
            <a:endParaRPr lang="nl-NL" sz="4000" dirty="0">
              <a:solidFill>
                <a:schemeClr val="bg1"/>
              </a:solidFill>
              <a:latin typeface="Impact" panose="020B0806030902050204" pitchFamily="34" charset="0"/>
            </a:endParaRPr>
          </a:p>
          <a:p>
            <a:pPr algn="ctr"/>
            <a:endParaRPr lang="nl-NL" sz="4000" dirty="0">
              <a:solidFill>
                <a:schemeClr val="bg1"/>
              </a:solidFill>
              <a:latin typeface="Impact" panose="020B0806030902050204" pitchFamily="34" charset="0"/>
            </a:endParaRPr>
          </a:p>
          <a:p>
            <a:pPr algn="ctr"/>
            <a:r>
              <a:rPr lang="nl-NL" sz="4000" dirty="0">
                <a:solidFill>
                  <a:schemeClr val="bg1"/>
                </a:solidFill>
                <a:latin typeface="Impact" panose="020B0806030902050204" pitchFamily="34" charset="0"/>
              </a:rPr>
              <a:t>In 1 of meer regio’s: min. 15 deelnemers en we komen naar je toe!</a:t>
            </a:r>
          </a:p>
        </p:txBody>
      </p:sp>
    </p:spTree>
    <p:extLst>
      <p:ext uri="{BB962C8B-B14F-4D97-AF65-F5344CB8AC3E}">
        <p14:creationId xmlns:p14="http://schemas.microsoft.com/office/powerpoint/2010/main" val="3383724768"/>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e1" id="{640A30EB-1274-4F6C-9AB6-5496B9651625}" vid="{0A791830-C509-478D-90B9-4A264B56632D}"/>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Scouting Document" ma:contentTypeID="0x0101004814EF664A3D44D8A13AB7EA61FC03DF00037FFF2D59261946AB12E09B35DD5851" ma:contentTypeVersion="27" ma:contentTypeDescription="Een nieuw document maken." ma:contentTypeScope="" ma:versionID="d5ed60ebe6a267ab999bf1952a1c8f3d">
  <xsd:schema xmlns:xsd="http://www.w3.org/2001/XMLSchema" xmlns:xs="http://www.w3.org/2001/XMLSchema" xmlns:p="http://schemas.microsoft.com/office/2006/metadata/properties" xmlns:ns1="991788ad-2fa7-4679-8027-30c64cf827ed" xmlns:ns3="84050a90-e0fc-4f2a-b7c7-5d500e431425" targetNamespace="http://schemas.microsoft.com/office/2006/metadata/properties" ma:root="true" ma:fieldsID="459c0e9a3ce002fa3d2ddc7cd6915c73" ns1:_="" ns3:_="">
    <xsd:import namespace="991788ad-2fa7-4679-8027-30c64cf827ed"/>
    <xsd:import namespace="84050a90-e0fc-4f2a-b7c7-5d500e431425"/>
    <xsd:element name="properties">
      <xsd:complexType>
        <xsd:sequence>
          <xsd:element name="documentManagement">
            <xsd:complexType>
              <xsd:all>
                <xsd:element ref="ns1:SNYear" minOccurs="0"/>
                <xsd:element ref="ns1:SNTOrganisation_0" minOccurs="0"/>
                <xsd:element ref="ns1:TaxCatchAll" minOccurs="0"/>
                <xsd:element ref="ns1:TaxCatchAllLabel"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1:SharedWithUsers" minOccurs="0"/>
                <xsd:element ref="ns1:SharedWithDetails" minOccurs="0"/>
                <xsd:element ref="ns3:MediaServiceAutoKeyPoints" minOccurs="0"/>
                <xsd:element ref="ns3:MediaServiceKeyPoints" minOccurs="0"/>
                <xsd:element ref="ns3:MediaServiceLocation" minOccurs="0"/>
                <xsd:element ref="ns3:MediaLengthInSeconds" minOccurs="0"/>
                <xsd:element ref="ns3:lcf76f155ced4ddcb4097134ff3c332f"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1788ad-2fa7-4679-8027-30c64cf827ed" elementFormDefault="qualified">
    <xsd:import namespace="http://schemas.microsoft.com/office/2006/documentManagement/types"/>
    <xsd:import namespace="http://schemas.microsoft.com/office/infopath/2007/PartnerControls"/>
    <xsd:element name="SNYear" ma:index="0" nillable="true" ma:displayName="Jaargang" ma:description="" ma:hidden="true" ma:internalName="SNYear" ma:readOnly="false">
      <xsd:simpleType>
        <xsd:restriction base="dms:Text">
          <xsd:maxLength value="4"/>
        </xsd:restriction>
      </xsd:simpleType>
    </xsd:element>
    <xsd:element name="SNTOrganisation_0" ma:index="1" nillable="true" ma:taxonomy="true" ma:internalName="SNTOrganisation_0" ma:taxonomyFieldName="SNTOrganisation" ma:displayName="Organisatie" ma:readOnly="false" ma:default="1;#Scouting Academy|5ec3cc23-1682-4c1f-a5ed-1c10875c13d7" ma:fieldId="{5142baaa-74e8-40c3-b9f1-cabc2c3451e5}" ma:sspId="de1199a1-cc97-4303-bba3-a9293c04b518" ma:termSetId="a432c1db-7eba-43a4-bdc3-e0d2c5a9ddd9"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0c34a72d-7283-4358-858d-9fd0d8d504db}" ma:internalName="TaxCatchAll" ma:showField="CatchAllData" ma:web="991788ad-2fa7-4679-8027-30c64cf827ed">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0c34a72d-7283-4358-858d-9fd0d8d504db}" ma:internalName="TaxCatchAllLabel" ma:readOnly="true" ma:showField="CatchAllDataLabel" ma:web="991788ad-2fa7-4679-8027-30c64cf827ed">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4050a90-e0fc-4f2a-b7c7-5d500e431425" elementFormDefault="qualified">
    <xsd:import namespace="http://schemas.microsoft.com/office/2006/documentManagement/types"/>
    <xsd:import namespace="http://schemas.microsoft.com/office/infopath/2007/PartnerControls"/>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AutoKeyPoints" ma:index="22" nillable="true" ma:displayName="MediaServiceAutoKeyPoints" ma:hidden="true" ma:internalName="MediaServiceAutoKeyPoints" ma:readOnly="true">
      <xsd:simpleType>
        <xsd:restriction base="dms:Note"/>
      </xsd:simpleType>
    </xsd:element>
    <xsd:element name="MediaServiceKeyPoints" ma:index="23" nillable="true" ma:displayName="KeyPoints" ma:internalName="MediaServiceKeyPoints" ma:readOnly="true">
      <xsd:simpleType>
        <xsd:restriction base="dms:Note">
          <xsd:maxLength value="255"/>
        </xsd:restriction>
      </xsd:simpleType>
    </xsd:element>
    <xsd:element name="MediaServiceLocation" ma:index="24" nillable="true" ma:displayName="Location" ma:internalName="MediaServiceLocation" ma:readOnly="true">
      <xsd:simpleType>
        <xsd:restriction base="dms:Text"/>
      </xsd:simpleType>
    </xsd:element>
    <xsd:element name="MediaLengthInSeconds" ma:index="25" nillable="true" ma:displayName="MediaLengthInSeconds" ma:hidden="true" ma:internalName="MediaLengthInSeconds" ma:readOnly="true">
      <xsd:simpleType>
        <xsd:restriction base="dms:Unknown"/>
      </xsd:simpleType>
    </xsd:element>
    <xsd:element name="lcf76f155ced4ddcb4097134ff3c332f" ma:index="27" nillable="true" ma:taxonomy="true" ma:internalName="lcf76f155ced4ddcb4097134ff3c332f" ma:taxonomyFieldName="MediaServiceImageTags" ma:displayName="Afbeeldingtags" ma:readOnly="false" ma:fieldId="{5cf76f15-5ced-4ddc-b409-7134ff3c332f}" ma:taxonomyMulti="true" ma:sspId="de1199a1-cc97-4303-bba3-a9293c04b51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BillingMetadata" ma:index="30"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91788ad-2fa7-4679-8027-30c64cf827ed">
      <Value>1</Value>
    </TaxCatchAll>
    <lcf76f155ced4ddcb4097134ff3c332f xmlns="84050a90-e0fc-4f2a-b7c7-5d500e431425">
      <Terms xmlns="http://schemas.microsoft.com/office/infopath/2007/PartnerControls"/>
    </lcf76f155ced4ddcb4097134ff3c332f>
    <SNYear xmlns="991788ad-2fa7-4679-8027-30c64cf827ed" xsi:nil="true"/>
    <SNTOrganisation_0 xmlns="991788ad-2fa7-4679-8027-30c64cf827ed">
      <Terms xmlns="http://schemas.microsoft.com/office/infopath/2007/PartnerControls">
        <TermInfo xmlns="http://schemas.microsoft.com/office/infopath/2007/PartnerControls">
          <TermName xmlns="http://schemas.microsoft.com/office/infopath/2007/PartnerControls">Scouting Academy</TermName>
          <TermId xmlns="http://schemas.microsoft.com/office/infopath/2007/PartnerControls">5ec3cc23-1682-4c1f-a5ed-1c10875c13d7</TermId>
        </TermInfo>
      </Terms>
    </SNTOrganisation_0>
  </documentManagement>
</p:properties>
</file>

<file path=customXml/itemProps1.xml><?xml version="1.0" encoding="utf-8"?>
<ds:datastoreItem xmlns:ds="http://schemas.openxmlformats.org/officeDocument/2006/customXml" ds:itemID="{1C34F570-85DD-460C-A1BD-1F3966A919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1788ad-2fa7-4679-8027-30c64cf827ed"/>
    <ds:schemaRef ds:uri="84050a90-e0fc-4f2a-b7c7-5d500e4314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87F883-E16E-46E5-B844-155D23DD0BA1}">
  <ds:schemaRefs>
    <ds:schemaRef ds:uri="http://schemas.microsoft.com/sharepoint/v3/contenttype/forms"/>
  </ds:schemaRefs>
</ds:datastoreItem>
</file>

<file path=customXml/itemProps3.xml><?xml version="1.0" encoding="utf-8"?>
<ds:datastoreItem xmlns:ds="http://schemas.openxmlformats.org/officeDocument/2006/customXml" ds:itemID="{BB9D2EDA-E1A2-47FB-A71F-360F80DC3C15}">
  <ds:schemaRefs>
    <ds:schemaRef ds:uri="http://purl.org/dc/terms/"/>
    <ds:schemaRef ds:uri="991788ad-2fa7-4679-8027-30c64cf827ed"/>
    <ds:schemaRef ds:uri="http://www.w3.org/XML/1998/namespace"/>
    <ds:schemaRef ds:uri="http://purl.org/dc/elements/1.1/"/>
    <ds:schemaRef ds:uri="http://schemas.microsoft.com/office/2006/metadata/properties"/>
    <ds:schemaRef ds:uri="84050a90-e0fc-4f2a-b7c7-5d500e431425"/>
    <ds:schemaRef ds:uri="http://schemas.microsoft.com/office/2006/documentManagement/types"/>
    <ds:schemaRef ds:uri="http://schemas.microsoft.com/office/infopath/2007/PartnerControls"/>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PowerPoint-sjabloon-blauw</Template>
  <TotalTime>250</TotalTime>
  <Words>977</Words>
  <Application>Microsoft Office PowerPoint</Application>
  <PresentationFormat>Breedbeeld</PresentationFormat>
  <Paragraphs>151</Paragraphs>
  <Slides>29</Slides>
  <Notes>4</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29</vt:i4>
      </vt:variant>
    </vt:vector>
  </HeadingPairs>
  <TitlesOfParts>
    <vt:vector size="34" baseType="lpstr">
      <vt:lpstr>Aptos</vt:lpstr>
      <vt:lpstr>Arial</vt:lpstr>
      <vt:lpstr>Impact</vt:lpstr>
      <vt:lpstr>Wingdings</vt:lpstr>
      <vt:lpstr>Kantoorthema</vt:lpstr>
      <vt:lpstr>WELKOM!</vt:lpstr>
      <vt:lpstr>LOSA 2026 - Pitches</vt:lpstr>
      <vt:lpstr>Team Kwaliteit SA 2.0</vt:lpstr>
      <vt:lpstr>Eerste mijlpaal bereikt </vt:lpstr>
      <vt:lpstr>Volgende klus: 2.0 voor de andere functies</vt:lpstr>
      <vt:lpstr>Praat mee</vt:lpstr>
      <vt:lpstr>Vertrouwenspersonen training</vt:lpstr>
      <vt:lpstr>Trainersvaardigheden</vt:lpstr>
      <vt:lpstr>Trainersvaardigheden</vt:lpstr>
      <vt:lpstr>Blended leren in een Blended wereld</vt:lpstr>
      <vt:lpstr>Blended leren in een Blended wereld</vt:lpstr>
      <vt:lpstr>Trainingen en bijeenkomsten?</vt:lpstr>
      <vt:lpstr>Blended leren in een Blended wereld</vt:lpstr>
      <vt:lpstr>Gilwell</vt:lpstr>
      <vt:lpstr>Gilwell</vt:lpstr>
      <vt:lpstr>Gilwell</vt:lpstr>
      <vt:lpstr>   Pauze 10.45 – 11.00 uur Walk-In 11.00 – 12.00 uur</vt:lpstr>
      <vt:lpstr>Pitches 12.00 - 12.30 uur</vt:lpstr>
      <vt:lpstr>Team Informatie &amp; Communicatie</vt:lpstr>
      <vt:lpstr>Team Informatie &amp; Communicatie</vt:lpstr>
      <vt:lpstr>Team Informatie &amp; Communicatie</vt:lpstr>
      <vt:lpstr>Scouting Academy Support</vt:lpstr>
      <vt:lpstr>Scouting Academy Support Team</vt:lpstr>
      <vt:lpstr>TEAM</vt:lpstr>
      <vt:lpstr>Kwalificatie 'besturen'</vt:lpstr>
      <vt:lpstr>Kwalificatie 'Besturen' (v/e vereniging)</vt:lpstr>
      <vt:lpstr>Trainer de trainer - Gespreksleider SV</vt:lpstr>
      <vt:lpstr>Trainer de trainer - Gespreksleider SV</vt:lpstr>
      <vt:lpstr>Vertrouwenspersonen: 3 landelijke VP’s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Laurens io</dc:creator>
  <cp:lastModifiedBy>Erwin Clabbers</cp:lastModifiedBy>
  <cp:revision>66</cp:revision>
  <dcterms:created xsi:type="dcterms:W3CDTF">2026-09-19T13:20:09Z</dcterms:created>
  <dcterms:modified xsi:type="dcterms:W3CDTF">2026-10-04T07:17:23Z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0x0101004814EF664A3D44D8A13AB7EA61FC03DF00037FFF2D59261946AB12E09B35DD5851</vt:lpwstr>
  </property>
  <property fmtid="{D5CDD505-2E9C-101B-9397-08002B2CF9AE}" pid="3" name="MediaServiceImageTags">
    <vt:lpwstr/>
  </property>
  <property fmtid="{D5CDD505-2E9C-101B-9397-08002B2CF9AE}" pid="4" name="SNTOrganisation">
    <vt:lpwstr>1;#Scouting Academy|5ec3cc23-1682-4c1f-a5ed-1c10875c13d7</vt:lpwstr>
  </property>
</Properties>
</file>