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6" r:id="rId2"/>
    <p:sldId id="289" r:id="rId3"/>
    <p:sldId id="295" r:id="rId4"/>
    <p:sldId id="301" r:id="rId5"/>
    <p:sldId id="297" r:id="rId6"/>
    <p:sldId id="258" r:id="rId7"/>
    <p:sldId id="259" r:id="rId8"/>
    <p:sldId id="260" r:id="rId9"/>
    <p:sldId id="305" r:id="rId10"/>
    <p:sldId id="261" r:id="rId11"/>
    <p:sldId id="300" r:id="rId12"/>
    <p:sldId id="262" r:id="rId13"/>
    <p:sldId id="263" r:id="rId14"/>
    <p:sldId id="264" r:id="rId15"/>
    <p:sldId id="284" r:id="rId16"/>
    <p:sldId id="302" r:id="rId17"/>
    <p:sldId id="303" r:id="rId18"/>
    <p:sldId id="304" r:id="rId19"/>
    <p:sldId id="296" r:id="rId20"/>
    <p:sldId id="287" r:id="rId21"/>
  </p:sldIdLst>
  <p:sldSz cx="9144000" cy="6858000" type="screen4x3"/>
  <p:notesSz cx="6858000" cy="9144000"/>
  <p:defaultTextStyle>
    <a:defPPr>
      <a:defRPr lang="nl-NL"/>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3099" autoAdjust="0"/>
  </p:normalViewPr>
  <p:slideViewPr>
    <p:cSldViewPr snapToGrid="0">
      <p:cViewPr varScale="1">
        <p:scale>
          <a:sx n="55" d="100"/>
          <a:sy n="55" d="100"/>
        </p:scale>
        <p:origin x="15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641EE3-7F20-46F3-844C-F03458CC83C8}" type="datetimeFigureOut">
              <a:rPr lang="nl-NL" smtClean="0"/>
              <a:pPr/>
              <a:t>29-9-2021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082550-E4CE-48E6-B589-4521A5F98005}" type="slidenum">
              <a:rPr lang="nl-NL" smtClean="0"/>
              <a:pPr/>
              <a:t>‹nr.›</a:t>
            </a:fld>
            <a:endParaRPr lang="nl-NL"/>
          </a:p>
        </p:txBody>
      </p:sp>
    </p:spTree>
    <p:extLst>
      <p:ext uri="{BB962C8B-B14F-4D97-AF65-F5344CB8AC3E}">
        <p14:creationId xmlns:p14="http://schemas.microsoft.com/office/powerpoint/2010/main" val="1194777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mn-ea"/>
                <a:cs typeface="+mn-cs"/>
              </a:defRPr>
            </a:lvl1pPr>
          </a:lstStyle>
          <a:p>
            <a:pPr>
              <a:defRPr/>
            </a:pPr>
            <a:fld id="{BBFBABF0-83F6-492D-9BE5-AF7AA21E201C}" type="datetimeFigureOut">
              <a:rPr lang="nl-NL"/>
              <a:pPr>
                <a:defRPr/>
              </a:pPr>
              <a:t>29-9-2021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mn-ea"/>
                <a:cs typeface="+mn-cs"/>
              </a:defRPr>
            </a:lvl1pPr>
          </a:lstStyle>
          <a:p>
            <a:pPr>
              <a:defRPr/>
            </a:pPr>
            <a:fld id="{5F139174-9E4D-438A-A728-9520000FB129}" type="slidenum">
              <a:rPr lang="nl-NL"/>
              <a:pPr>
                <a:defRPr/>
              </a:pPr>
              <a:t>‹nr.›</a:t>
            </a:fld>
            <a:endParaRPr lang="nl-NL"/>
          </a:p>
        </p:txBody>
      </p:sp>
    </p:spTree>
    <p:extLst>
      <p:ext uri="{BB962C8B-B14F-4D97-AF65-F5344CB8AC3E}">
        <p14:creationId xmlns:p14="http://schemas.microsoft.com/office/powerpoint/2010/main" val="7384932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Arial" pitchFamily="34" charset="0"/>
              <a:buNone/>
            </a:pPr>
            <a:r>
              <a:rPr lang="nl-NL" sz="1600" dirty="0"/>
              <a:t>:00</a:t>
            </a:r>
          </a:p>
        </p:txBody>
      </p:sp>
      <p:sp>
        <p:nvSpPr>
          <p:cNvPr id="2355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1C6933-BA6F-42EB-8222-DD9D8EEBB768}" type="slidenum">
              <a:rPr lang="nl-NL">
                <a:latin typeface="Arial" pitchFamily="-72" charset="0"/>
                <a:ea typeface="ＭＳ Ｐゴシック" pitchFamily="-72" charset="-128"/>
                <a:cs typeface="ＭＳ Ｐゴシック" pitchFamily="-72" charset="-128"/>
              </a:rPr>
              <a:pPr/>
              <a:t>1</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45483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58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itchFamily="34" charset="0"/>
              <a:buChar char="•"/>
            </a:pPr>
            <a:r>
              <a:rPr lang="nl-NL" sz="1600" dirty="0"/>
              <a:t>Voordelen van diverse methoden laten benoemen door de deelnemers</a:t>
            </a:r>
          </a:p>
          <a:p>
            <a:pPr marL="171450" indent="-171450">
              <a:spcBef>
                <a:spcPct val="0"/>
              </a:spcBef>
              <a:buFont typeface="Arial" pitchFamily="34" charset="0"/>
              <a:buChar char="•"/>
            </a:pPr>
            <a:r>
              <a:rPr lang="nl-NL" sz="1600" dirty="0"/>
              <a:t>Uitkomen op leerstijlen/achtergronden etc.</a:t>
            </a:r>
          </a:p>
          <a:p>
            <a:pPr marL="171450" indent="-171450">
              <a:spcBef>
                <a:spcPct val="0"/>
              </a:spcBef>
              <a:buFont typeface="Arial" pitchFamily="34" charset="0"/>
              <a:buChar char="•"/>
            </a:pPr>
            <a:r>
              <a:rPr lang="nl-NL" sz="1600" dirty="0"/>
              <a:t>Vroeger leerde je in training, nu leer je waar het uitkomt</a:t>
            </a:r>
          </a:p>
        </p:txBody>
      </p:sp>
      <p:sp>
        <p:nvSpPr>
          <p:cNvPr id="3584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EC2521-9E80-4E18-B795-362940C7A244}" type="slidenum">
              <a:rPr lang="nl-NL">
                <a:latin typeface="Arial" pitchFamily="-72" charset="0"/>
                <a:ea typeface="ＭＳ Ｐゴシック" pitchFamily="-72" charset="-128"/>
                <a:cs typeface="ＭＳ Ｐゴシック" pitchFamily="-72" charset="-128"/>
              </a:rPr>
              <a:pPr/>
              <a:t>10</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20748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itchFamily="34" charset="0"/>
              <a:buChar char="•"/>
            </a:pPr>
            <a:r>
              <a:rPr lang="nl-NL" sz="1600" dirty="0"/>
              <a:t>Waarom:</a:t>
            </a:r>
          </a:p>
          <a:p>
            <a:pPr marL="742950" lvl="1" indent="-285750">
              <a:buFontTx/>
              <a:buChar char="-"/>
            </a:pPr>
            <a:r>
              <a:rPr lang="nl-NL" sz="1600" baseline="0" dirty="0"/>
              <a:t>Mogelijk maken gericht mensen te ontwikkelen.</a:t>
            </a:r>
          </a:p>
          <a:p>
            <a:pPr marL="742950" lvl="1" indent="-285750">
              <a:buFontTx/>
              <a:buChar char="-"/>
            </a:pPr>
            <a:r>
              <a:rPr lang="nl-NL" sz="1600" baseline="0" dirty="0"/>
              <a:t>Goed kunnen aangeven wat je moet kunnen, leren.</a:t>
            </a:r>
          </a:p>
          <a:p>
            <a:pPr marL="742950" lvl="1" indent="-285750">
              <a:buFontTx/>
              <a:buChar char="-"/>
            </a:pPr>
            <a:r>
              <a:rPr lang="nl-NL" sz="1600" baseline="0" dirty="0"/>
              <a:t>Goed kunnen aangeven wat je al kunt en niet hoeft te leren.</a:t>
            </a:r>
            <a:endParaRPr lang="nl-NL" sz="1600" dirty="0"/>
          </a:p>
          <a:p>
            <a:pPr marL="285750" marR="0" indent="-285750" algn="l" defTabSz="914400" rtl="0" eaLnBrk="1" fontAlgn="base" latinLnBrk="0" hangingPunct="1">
              <a:lnSpc>
                <a:spcPct val="100000"/>
              </a:lnSpc>
              <a:spcBef>
                <a:spcPct val="30000"/>
              </a:spcBef>
              <a:spcAft>
                <a:spcPct val="0"/>
              </a:spcAft>
              <a:buClrTx/>
              <a:buSzTx/>
              <a:buFont typeface="Arial" pitchFamily="34" charset="0"/>
              <a:buChar char="•"/>
              <a:tabLst/>
              <a:defRPr/>
            </a:pPr>
            <a:r>
              <a:rPr lang="nl-NL" sz="1600" dirty="0"/>
              <a:t>Persoonsgebonden competenties: indien gewenst kun je ook de competentieroos</a:t>
            </a:r>
            <a:r>
              <a:rPr lang="nl-NL" sz="1600" baseline="0" dirty="0"/>
              <a:t> invullen, de persoonlijke competenties, deze zijn niet verplicht voor de kwalificatie. Ze kunnen inzicht geven in de persoonlijke competenties en handig zijn voor buiten Scouting (school, sollicitatie, etc.)</a:t>
            </a:r>
            <a:endParaRPr lang="nl-NL" sz="1600" dirty="0"/>
          </a:p>
          <a:p>
            <a:pPr marL="285750" indent="-285750">
              <a:buFont typeface="Arial" pitchFamily="34" charset="0"/>
              <a:buChar char="•"/>
            </a:pPr>
            <a:r>
              <a:rPr lang="nl-NL" sz="1600" dirty="0"/>
              <a:t>Functiecompetenties: Wat moet je kunnen voor een bepaalde functie?</a:t>
            </a:r>
          </a:p>
        </p:txBody>
      </p:sp>
      <p:sp>
        <p:nvSpPr>
          <p:cNvPr id="4" name="Tijdelijke aanduiding voor dianummer 3"/>
          <p:cNvSpPr>
            <a:spLocks noGrp="1"/>
          </p:cNvSpPr>
          <p:nvPr>
            <p:ph type="sldNum" sz="quarter" idx="10"/>
          </p:nvPr>
        </p:nvSpPr>
        <p:spPr/>
        <p:txBody>
          <a:bodyPr/>
          <a:lstStyle/>
          <a:p>
            <a:pPr>
              <a:defRPr/>
            </a:pPr>
            <a:fld id="{5F139174-9E4D-438A-A728-9520000FB129}" type="slidenum">
              <a:rPr lang="nl-NL" smtClean="0"/>
              <a:pPr>
                <a:defRPr/>
              </a:pPr>
              <a:t>11</a:t>
            </a:fld>
            <a:endParaRPr lang="nl-NL"/>
          </a:p>
        </p:txBody>
      </p:sp>
    </p:spTree>
    <p:extLst>
      <p:ext uri="{BB962C8B-B14F-4D97-AF65-F5344CB8AC3E}">
        <p14:creationId xmlns:p14="http://schemas.microsoft.com/office/powerpoint/2010/main" val="271850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789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itchFamily="34" charset="0"/>
              <a:buChar char="•"/>
            </a:pPr>
            <a:r>
              <a:rPr lang="nl-NL" sz="1600" dirty="0"/>
              <a:t>Vaststellen oftewel kijken of de competenties in voldoende mate aanwezig zijn</a:t>
            </a:r>
          </a:p>
          <a:p>
            <a:pPr marL="171450" indent="-171450">
              <a:spcBef>
                <a:spcPct val="0"/>
              </a:spcBef>
              <a:buFont typeface="Arial" pitchFamily="34" charset="0"/>
              <a:buChar char="•"/>
            </a:pPr>
            <a:r>
              <a:rPr lang="nl-NL" sz="1600" dirty="0"/>
              <a:t>Praktijkcoach op regioniveau: bekijkt het werk van de praktijkbegeleider. Is er niet altijd bij…</a:t>
            </a:r>
          </a:p>
          <a:p>
            <a:pPr>
              <a:spcBef>
                <a:spcPct val="0"/>
              </a:spcBef>
            </a:pPr>
            <a:endParaRPr lang="nl-NL" dirty="0"/>
          </a:p>
        </p:txBody>
      </p:sp>
      <p:sp>
        <p:nvSpPr>
          <p:cNvPr id="3789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28F7F2-5E45-4F33-A71C-5F7D754F6A88}" type="slidenum">
              <a:rPr lang="nl-NL">
                <a:latin typeface="Arial" pitchFamily="-72" charset="0"/>
                <a:ea typeface="ＭＳ Ｐゴシック" pitchFamily="-72" charset="-128"/>
                <a:cs typeface="ＭＳ Ｐゴシック" pitchFamily="-72" charset="-128"/>
              </a:rPr>
              <a:pPr/>
              <a:t>12</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987336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19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itchFamily="34" charset="0"/>
              <a:buChar char="•"/>
            </a:pPr>
            <a:r>
              <a:rPr lang="nl-NL" sz="1600" dirty="0"/>
              <a:t>Portfolio in</a:t>
            </a:r>
            <a:r>
              <a:rPr lang="nl-NL" sz="1600" baseline="0" dirty="0"/>
              <a:t> Scouts Online: Mijn Scouting-menu/Mijn persoonsgegevens/Profiel</a:t>
            </a:r>
            <a:endParaRPr lang="nl-NL" sz="1600" dirty="0"/>
          </a:p>
          <a:p>
            <a:pPr>
              <a:spcBef>
                <a:spcPct val="0"/>
              </a:spcBef>
            </a:pPr>
            <a:endParaRPr lang="nl-NL" dirty="0"/>
          </a:p>
        </p:txBody>
      </p:sp>
      <p:sp>
        <p:nvSpPr>
          <p:cNvPr id="4198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D52C10-C5F5-49EA-8729-D5A883F77DFF}" type="slidenum">
              <a:rPr lang="nl-NL">
                <a:latin typeface="Arial" pitchFamily="-72" charset="0"/>
                <a:ea typeface="ＭＳ Ｐゴシック" pitchFamily="-72" charset="-128"/>
                <a:cs typeface="ＭＳ Ｐゴシック" pitchFamily="-72" charset="-128"/>
              </a:rPr>
              <a:pPr/>
              <a:t>13</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37506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40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defRPr/>
            </a:pPr>
            <a:r>
              <a:rPr lang="nl-NL" sz="1600" b="0" i="0" u="none" strike="noStrike" kern="1200" baseline="0" dirty="0">
                <a:solidFill>
                  <a:schemeClr val="tx1"/>
                </a:solidFill>
                <a:latin typeface="+mn-lt"/>
                <a:ea typeface="ＭＳ Ｐゴシック" pitchFamily="-72" charset="-128"/>
                <a:cs typeface="ＭＳ Ｐゴシック" pitchFamily="-72" charset="-128"/>
              </a:rPr>
              <a:t>Verder ontwikkelen:</a:t>
            </a:r>
          </a:p>
          <a:p>
            <a:pPr marL="628650" lvl="1" indent="-171450">
              <a:spcBef>
                <a:spcPct val="0"/>
              </a:spcBef>
              <a:buFontTx/>
              <a:buChar char="-"/>
            </a:pPr>
            <a:r>
              <a:rPr lang="nl-NL" sz="1600" b="0" i="0" u="none" strike="noStrike" kern="1200" baseline="0" dirty="0">
                <a:solidFill>
                  <a:schemeClr val="tx1"/>
                </a:solidFill>
                <a:latin typeface="+mn-lt"/>
                <a:ea typeface="ＭＳ Ｐゴシック" pitchFamily="-72" charset="-128"/>
                <a:cs typeface="ＭＳ Ｐゴシック" pitchFamily="-72" charset="-128"/>
              </a:rPr>
              <a:t>Door meer praktijkervaring voor je huidige functie op te doen. </a:t>
            </a:r>
          </a:p>
          <a:p>
            <a:pPr marL="628650" lvl="1" indent="-171450">
              <a:spcBef>
                <a:spcPct val="0"/>
              </a:spcBef>
              <a:buFontTx/>
              <a:buChar char="-"/>
            </a:pPr>
            <a:r>
              <a:rPr lang="nl-NL" sz="1600" b="0" i="0" u="none" strike="noStrike" kern="1200" baseline="0" dirty="0">
                <a:solidFill>
                  <a:schemeClr val="tx1"/>
                </a:solidFill>
                <a:latin typeface="+mn-lt"/>
                <a:ea typeface="ＭＳ Ｐゴシック" pitchFamily="-72" charset="-128"/>
                <a:cs typeface="ＭＳ Ｐゴシック" pitchFamily="-72" charset="-128"/>
              </a:rPr>
              <a:t>Vervolgtrainingen of vervolgmodules volgen</a:t>
            </a:r>
          </a:p>
          <a:p>
            <a:pPr marL="628650" lvl="1" indent="-171450">
              <a:spcBef>
                <a:spcPct val="0"/>
              </a:spcBef>
              <a:buFontTx/>
              <a:buChar char="-"/>
            </a:pPr>
            <a:r>
              <a:rPr lang="nl-NL" sz="1600" b="0" i="0" u="none" strike="noStrike" kern="1200" baseline="0" dirty="0" err="1">
                <a:solidFill>
                  <a:schemeClr val="tx1"/>
                </a:solidFill>
                <a:latin typeface="+mn-lt"/>
                <a:ea typeface="ＭＳ Ｐゴシック" pitchFamily="-72" charset="-128"/>
                <a:cs typeface="ＭＳ Ｐゴシック" pitchFamily="-72" charset="-128"/>
              </a:rPr>
              <a:t>Gilwell</a:t>
            </a:r>
            <a:r>
              <a:rPr lang="nl-NL" sz="1600" b="0" i="0" u="none" strike="noStrike" kern="1200" baseline="0" dirty="0">
                <a:solidFill>
                  <a:schemeClr val="tx1"/>
                </a:solidFill>
                <a:latin typeface="+mn-lt"/>
                <a:ea typeface="ＭＳ Ｐゴシック" pitchFamily="-72" charset="-128"/>
                <a:cs typeface="ＭＳ Ｐゴシック" pitchFamily="-72" charset="-128"/>
              </a:rPr>
              <a:t>-cursus volgen. </a:t>
            </a:r>
            <a:endParaRPr lang="nl-NL" sz="1600" dirty="0"/>
          </a:p>
          <a:p>
            <a:pPr>
              <a:spcBef>
                <a:spcPct val="0"/>
              </a:spcBef>
            </a:pPr>
            <a:endParaRPr lang="nl-NL" dirty="0"/>
          </a:p>
        </p:txBody>
      </p:sp>
      <p:sp>
        <p:nvSpPr>
          <p:cNvPr id="440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9F91FB-4875-4663-85AA-443D0AA2C2C9}" type="slidenum">
              <a:rPr lang="nl-NL">
                <a:latin typeface="Arial" pitchFamily="-72" charset="0"/>
                <a:ea typeface="ＭＳ Ｐゴシック" pitchFamily="-72" charset="-128"/>
                <a:cs typeface="ＭＳ Ｐゴシック" pitchFamily="-72" charset="-128"/>
              </a:rPr>
              <a:pPr/>
              <a:t>14</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42342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81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600" dirty="0"/>
          </a:p>
        </p:txBody>
      </p:sp>
      <p:sp>
        <p:nvSpPr>
          <p:cNvPr id="4813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252F23-07AE-41EC-BF90-EA040D768F02}" type="slidenum">
              <a:rPr lang="nl-NL">
                <a:latin typeface="Arial" pitchFamily="-72" charset="0"/>
                <a:ea typeface="ＭＳ Ｐゴシック" pitchFamily="-72" charset="-128"/>
                <a:cs typeface="ＭＳ Ｐゴシック" pitchFamily="-72" charset="-128"/>
              </a:rPr>
              <a:pPr/>
              <a:t>15</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557124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itchFamily="34" charset="0"/>
              <a:buChar char="•"/>
            </a:pPr>
            <a:r>
              <a:rPr lang="nl-NL" sz="1600" dirty="0"/>
              <a:t>Denk aan het</a:t>
            </a:r>
            <a:r>
              <a:rPr lang="nl-NL" sz="1600" baseline="0" dirty="0"/>
              <a:t> invullen van de lijst</a:t>
            </a:r>
          </a:p>
          <a:p>
            <a:pPr marL="171450" indent="-171450">
              <a:buFont typeface="Arial" pitchFamily="34" charset="0"/>
              <a:buChar char="•"/>
            </a:pPr>
            <a:r>
              <a:rPr lang="nl-NL" sz="1600" baseline="0" dirty="0"/>
              <a:t>Veel succes met Scouting Academy</a:t>
            </a:r>
          </a:p>
          <a:p>
            <a:pPr marL="171450" indent="-171450">
              <a:buFont typeface="Arial" pitchFamily="34" charset="0"/>
              <a:buChar char="•"/>
            </a:pPr>
            <a:r>
              <a:rPr lang="nl-NL" sz="1600" baseline="0" dirty="0"/>
              <a:t>“Leren” en “Leuk” gaan samen</a:t>
            </a:r>
            <a:endParaRPr lang="nl-NL" sz="1600" dirty="0"/>
          </a:p>
        </p:txBody>
      </p:sp>
      <p:sp>
        <p:nvSpPr>
          <p:cNvPr id="4" name="Tijdelijke aanduiding voor dianummer 3"/>
          <p:cNvSpPr>
            <a:spLocks noGrp="1"/>
          </p:cNvSpPr>
          <p:nvPr>
            <p:ph type="sldNum" sz="quarter" idx="10"/>
          </p:nvPr>
        </p:nvSpPr>
        <p:spPr/>
        <p:txBody>
          <a:bodyPr/>
          <a:lstStyle/>
          <a:p>
            <a:pPr>
              <a:defRPr/>
            </a:pPr>
            <a:fld id="{5F139174-9E4D-438A-A728-9520000FB129}" type="slidenum">
              <a:rPr lang="nl-NL" smtClean="0"/>
              <a:pPr>
                <a:defRPr/>
              </a:pPr>
              <a:t>18</a:t>
            </a:fld>
            <a:endParaRPr lang="nl-NL"/>
          </a:p>
        </p:txBody>
      </p:sp>
    </p:spTree>
    <p:extLst>
      <p:ext uri="{BB962C8B-B14F-4D97-AF65-F5344CB8AC3E}">
        <p14:creationId xmlns:p14="http://schemas.microsoft.com/office/powerpoint/2010/main" val="7004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81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813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252F23-07AE-41EC-BF90-EA040D768F02}" type="slidenum">
              <a:rPr lang="nl-NL">
                <a:latin typeface="Arial" pitchFamily="-72" charset="0"/>
                <a:ea typeface="ＭＳ Ｐゴシック" pitchFamily="-72" charset="-128"/>
                <a:cs typeface="ＭＳ Ｐゴシック" pitchFamily="-72" charset="-128"/>
              </a:rPr>
              <a:pPr/>
              <a:t>19</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50754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None/>
            </a:pPr>
            <a:r>
              <a:rPr lang="nl-NL" sz="1600" dirty="0"/>
              <a:t>Afsluiten</a:t>
            </a:r>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2BD9B5-44DB-428E-A678-416A97DCCA75}" type="slidenum">
              <a:rPr lang="nl-NL">
                <a:latin typeface="Arial" pitchFamily="-72" charset="0"/>
                <a:ea typeface="ＭＳ Ｐゴシック" pitchFamily="-72" charset="-128"/>
                <a:cs typeface="ＭＳ Ｐゴシック" pitchFamily="-72" charset="-128"/>
              </a:rPr>
              <a:pPr/>
              <a:t>20</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83847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itchFamily="34" charset="0"/>
              <a:buChar char="•"/>
            </a:pPr>
            <a:endParaRPr lang="nl-NL" sz="1600" dirty="0"/>
          </a:p>
        </p:txBody>
      </p:sp>
      <p:sp>
        <p:nvSpPr>
          <p:cNvPr id="4" name="Tijdelijke aanduiding voor dianummer 3"/>
          <p:cNvSpPr>
            <a:spLocks noGrp="1"/>
          </p:cNvSpPr>
          <p:nvPr>
            <p:ph type="sldNum" sz="quarter" idx="10"/>
          </p:nvPr>
        </p:nvSpPr>
        <p:spPr/>
        <p:txBody>
          <a:bodyPr/>
          <a:lstStyle/>
          <a:p>
            <a:pPr>
              <a:defRPr/>
            </a:pPr>
            <a:fld id="{5F139174-9E4D-438A-A728-9520000FB129}" type="slidenum">
              <a:rPr lang="nl-NL" smtClean="0"/>
              <a:pPr>
                <a:defRPr/>
              </a:pPr>
              <a:t>2</a:t>
            </a:fld>
            <a:endParaRPr lang="nl-NL"/>
          </a:p>
        </p:txBody>
      </p:sp>
    </p:spTree>
    <p:extLst>
      <p:ext uri="{BB962C8B-B14F-4D97-AF65-F5344CB8AC3E}">
        <p14:creationId xmlns:p14="http://schemas.microsoft.com/office/powerpoint/2010/main" val="393069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 typeface="Arial" pitchFamily="34" charset="0"/>
              <a:buChar char="•"/>
            </a:pPr>
            <a:r>
              <a:rPr lang="nl-NL" sz="1600" dirty="0"/>
              <a:t>Ontwikkeling in de praktijk:</a:t>
            </a:r>
          </a:p>
          <a:p>
            <a:pPr marL="628650" lvl="1" indent="-171450">
              <a:buFontTx/>
              <a:buChar char="-"/>
            </a:pPr>
            <a:r>
              <a:rPr lang="nl-NL" sz="1600" dirty="0"/>
              <a:t>Opkomsten</a:t>
            </a:r>
          </a:p>
          <a:p>
            <a:pPr marL="628650" lvl="1" indent="-171450">
              <a:buFontTx/>
              <a:buChar char="-"/>
            </a:pPr>
            <a:r>
              <a:rPr lang="nl-NL" sz="1600" dirty="0"/>
              <a:t>Nergens naartoe</a:t>
            </a:r>
          </a:p>
          <a:p>
            <a:pPr marL="628650" lvl="1" indent="-171450">
              <a:buFontTx/>
              <a:buChar char="-"/>
            </a:pPr>
            <a:r>
              <a:rPr lang="nl-NL" sz="1600" dirty="0"/>
              <a:t>Tijdwinst</a:t>
            </a:r>
          </a:p>
          <a:p>
            <a:pPr marL="171450" lvl="0" indent="-171450">
              <a:buFont typeface="Arial" pitchFamily="34" charset="0"/>
              <a:buChar char="•"/>
            </a:pPr>
            <a:r>
              <a:rPr lang="nl-NL" sz="1600" dirty="0"/>
              <a:t>Eén</a:t>
            </a:r>
            <a:r>
              <a:rPr lang="nl-NL" sz="1600" baseline="0" dirty="0"/>
              <a:t> keer leren:</a:t>
            </a:r>
          </a:p>
          <a:p>
            <a:pPr marL="628650" lvl="1" indent="-171450">
              <a:buFontTx/>
              <a:buChar char="-"/>
            </a:pPr>
            <a:r>
              <a:rPr lang="nl-NL" sz="1600" baseline="0" dirty="0"/>
              <a:t>Wat je elders geleerd hebt, telt mee binnen Scouting</a:t>
            </a:r>
          </a:p>
          <a:p>
            <a:pPr marL="628650" lvl="1" indent="-171450">
              <a:buFontTx/>
              <a:buChar char="-"/>
            </a:pPr>
            <a:r>
              <a:rPr lang="nl-NL" sz="1600" baseline="0" dirty="0"/>
              <a:t>Wat je bij Scouting leert, telt mee elders</a:t>
            </a:r>
          </a:p>
          <a:p>
            <a:pPr marL="171450" lvl="0" indent="-171450">
              <a:buFont typeface="Arial" pitchFamily="34" charset="0"/>
              <a:buChar char="•"/>
            </a:pPr>
            <a:r>
              <a:rPr lang="nl-NL" sz="1600" baseline="0" dirty="0"/>
              <a:t>Een leven lang leren:</a:t>
            </a:r>
          </a:p>
          <a:p>
            <a:pPr marL="628650" lvl="1" indent="-171450">
              <a:buFontTx/>
              <a:buChar char="-"/>
            </a:pPr>
            <a:r>
              <a:rPr lang="nl-NL" sz="1600" baseline="0" dirty="0"/>
              <a:t>Doorgroeimogelijkheden</a:t>
            </a:r>
          </a:p>
          <a:p>
            <a:pPr marL="628650" lvl="1" indent="-171450">
              <a:buFontTx/>
              <a:buChar char="-"/>
            </a:pPr>
            <a:r>
              <a:rPr lang="nl-NL" sz="1600" baseline="0" dirty="0"/>
              <a:t>‘Loopbaan’ binnen Scouting</a:t>
            </a:r>
          </a:p>
          <a:p>
            <a:pPr marL="171450" lvl="0" indent="-171450">
              <a:buFont typeface="Arial" pitchFamily="34" charset="0"/>
              <a:buChar char="•"/>
            </a:pPr>
            <a:r>
              <a:rPr lang="nl-NL" sz="1600" baseline="0" dirty="0"/>
              <a:t>Leren op jouw manier</a:t>
            </a:r>
          </a:p>
          <a:p>
            <a:pPr marL="171450" lvl="0" indent="-171450">
              <a:buFont typeface="Arial" pitchFamily="34" charset="0"/>
              <a:buChar char="•"/>
            </a:pPr>
            <a:r>
              <a:rPr lang="nl-NL" sz="1600" baseline="0" dirty="0"/>
              <a:t>Maatwerk</a:t>
            </a:r>
          </a:p>
          <a:p>
            <a:pPr marL="171450" lvl="0" indent="-171450">
              <a:buFont typeface="Arial" pitchFamily="34" charset="0"/>
              <a:buChar char="•"/>
            </a:pPr>
            <a:endParaRPr lang="nl-NL" dirty="0"/>
          </a:p>
        </p:txBody>
      </p:sp>
      <p:sp>
        <p:nvSpPr>
          <p:cNvPr id="4" name="Tijdelijke aanduiding voor dianummer 3"/>
          <p:cNvSpPr>
            <a:spLocks noGrp="1"/>
          </p:cNvSpPr>
          <p:nvPr>
            <p:ph type="sldNum" sz="quarter" idx="10"/>
          </p:nvPr>
        </p:nvSpPr>
        <p:spPr/>
        <p:txBody>
          <a:bodyPr/>
          <a:lstStyle/>
          <a:p>
            <a:pPr>
              <a:defRPr/>
            </a:pPr>
            <a:fld id="{5F139174-9E4D-438A-A728-9520000FB129}" type="slidenum">
              <a:rPr lang="nl-NL" smtClean="0"/>
              <a:pPr>
                <a:defRPr/>
              </a:pPr>
              <a:t>3</a:t>
            </a:fld>
            <a:endParaRPr lang="nl-NL"/>
          </a:p>
        </p:txBody>
      </p:sp>
    </p:spTree>
    <p:extLst>
      <p:ext uri="{BB962C8B-B14F-4D97-AF65-F5344CB8AC3E}">
        <p14:creationId xmlns:p14="http://schemas.microsoft.com/office/powerpoint/2010/main" val="147572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0" indent="0">
              <a:buFont typeface="Arial" pitchFamily="34" charset="0"/>
              <a:buNone/>
            </a:pPr>
            <a:r>
              <a:rPr lang="nl-NL" sz="1600" dirty="0"/>
              <a:t>Praktijkbegeleider:</a:t>
            </a:r>
          </a:p>
          <a:p>
            <a:pPr marL="742950" lvl="1" indent="-285750">
              <a:buFontTx/>
              <a:buChar char="-"/>
            </a:pPr>
            <a:r>
              <a:rPr lang="nl-NL" sz="1600" b="0" i="0" u="none" strike="noStrike" kern="1200" baseline="0" dirty="0">
                <a:solidFill>
                  <a:schemeClr val="tx1"/>
                </a:solidFill>
                <a:latin typeface="+mn-lt"/>
                <a:ea typeface="ＭＳ Ｐゴシック" pitchFamily="-72" charset="-128"/>
                <a:cs typeface="ＭＳ Ｐゴシック" pitchFamily="-72" charset="-128"/>
              </a:rPr>
              <a:t>Een praktijkbegeleider begeleidt leidinggevenden in de ontwikkeling, toetsing en registratie van vaardigheden die in de praktijk van de groep worden verworven. </a:t>
            </a:r>
          </a:p>
          <a:p>
            <a:pPr marL="742950" lvl="1" indent="-285750">
              <a:buFontTx/>
              <a:buChar char="-"/>
            </a:pPr>
            <a:r>
              <a:rPr lang="nl-NL" sz="1600" b="0" i="0" u="none" strike="noStrike" kern="1200" baseline="0" dirty="0">
                <a:solidFill>
                  <a:schemeClr val="tx1"/>
                </a:solidFill>
                <a:latin typeface="+mn-lt"/>
                <a:ea typeface="ＭＳ Ｐゴシック" pitchFamily="-72" charset="-128"/>
                <a:cs typeface="+mn-cs"/>
              </a:rPr>
              <a:t>Vaststellen competenties i.o.m. praktijkcoach</a:t>
            </a:r>
          </a:p>
          <a:p>
            <a:pPr marL="742950" lvl="1" indent="-285750">
              <a:buFontTx/>
              <a:buChar char="-"/>
            </a:pPr>
            <a:r>
              <a:rPr lang="nl-NL" sz="1600" b="0" i="0" u="none" strike="noStrike" kern="1200" baseline="0" dirty="0">
                <a:solidFill>
                  <a:schemeClr val="tx1"/>
                </a:solidFill>
                <a:latin typeface="+mn-lt"/>
                <a:ea typeface="ＭＳ Ｐゴシック" pitchFamily="-72" charset="-128"/>
                <a:cs typeface="+mn-cs"/>
              </a:rPr>
              <a:t>Informeert over trainingen</a:t>
            </a:r>
          </a:p>
          <a:p>
            <a:pPr marL="285750" lvl="0" indent="-285750">
              <a:buFont typeface="Arial" pitchFamily="34" charset="0"/>
              <a:buChar char="•"/>
            </a:pPr>
            <a:r>
              <a:rPr lang="nl-NL" sz="1600" b="0" i="0" u="none" strike="noStrike" kern="1200" baseline="0" dirty="0">
                <a:solidFill>
                  <a:schemeClr val="tx1"/>
                </a:solidFill>
                <a:latin typeface="+mn-lt"/>
                <a:ea typeface="ＭＳ Ｐゴシック" pitchFamily="-72" charset="-128"/>
                <a:cs typeface="+mn-cs"/>
              </a:rPr>
              <a:t>Praktijkcoach:</a:t>
            </a:r>
          </a:p>
          <a:p>
            <a:pPr marL="742950" lvl="1" indent="-285750">
              <a:buFontTx/>
              <a:buChar char="-"/>
            </a:pPr>
            <a:r>
              <a:rPr lang="nl-NL" sz="1600" b="0" i="0" u="none" strike="noStrike" kern="1200" baseline="0" dirty="0">
                <a:solidFill>
                  <a:schemeClr val="tx1"/>
                </a:solidFill>
                <a:latin typeface="+mn-lt"/>
                <a:ea typeface="ＭＳ Ｐゴシック" pitchFamily="-72" charset="-128"/>
                <a:cs typeface="+mn-cs"/>
              </a:rPr>
              <a:t>Stelt de competenties vast, in samenspraak met de praktijkbegeleider</a:t>
            </a:r>
          </a:p>
          <a:p>
            <a:pPr marL="742950" lvl="1" indent="-285750">
              <a:buFontTx/>
              <a:buChar char="-"/>
            </a:pPr>
            <a:r>
              <a:rPr lang="nl-NL" sz="1600" b="0" i="0" u="none" strike="noStrike" kern="1200" baseline="0" dirty="0">
                <a:solidFill>
                  <a:schemeClr val="tx1"/>
                </a:solidFill>
                <a:latin typeface="+mn-lt"/>
                <a:ea typeface="ＭＳ Ｐゴシック" pitchFamily="-72" charset="-128"/>
                <a:cs typeface="+mn-cs"/>
              </a:rPr>
              <a:t>Zorgt voor administratieve afhandeling</a:t>
            </a:r>
          </a:p>
          <a:p>
            <a:pPr marL="742950" lvl="1" indent="-285750">
              <a:buFontTx/>
              <a:buChar char="-"/>
            </a:pPr>
            <a:r>
              <a:rPr lang="nl-NL" sz="1600" b="0" i="0" u="none" strike="noStrike" kern="1200" baseline="0" dirty="0">
                <a:solidFill>
                  <a:schemeClr val="tx1"/>
                </a:solidFill>
                <a:latin typeface="+mn-lt"/>
                <a:ea typeface="ＭＳ Ｐゴシック" pitchFamily="-72" charset="-128"/>
                <a:cs typeface="+mn-cs"/>
              </a:rPr>
              <a:t>Nauw contact trainersteam</a:t>
            </a:r>
          </a:p>
          <a:p>
            <a:pPr marL="285750" lvl="0" indent="-285750">
              <a:buFont typeface="Arial" pitchFamily="34" charset="0"/>
              <a:buChar char="•"/>
            </a:pPr>
            <a:r>
              <a:rPr lang="nl-NL" sz="1600" b="0" i="0" u="none" strike="noStrike" kern="1200" baseline="0" dirty="0">
                <a:solidFill>
                  <a:schemeClr val="tx1"/>
                </a:solidFill>
                <a:latin typeface="+mn-lt"/>
                <a:ea typeface="ＭＳ Ｐゴシック" pitchFamily="-72" charset="-128"/>
                <a:cs typeface="+mn-cs"/>
              </a:rPr>
              <a:t>Trainers en opleiders:</a:t>
            </a:r>
          </a:p>
          <a:p>
            <a:pPr marL="742950" lvl="1" indent="-285750">
              <a:buFontTx/>
              <a:buChar char="-"/>
            </a:pPr>
            <a:r>
              <a:rPr lang="nl-NL" sz="1600" b="0" i="0" u="none" strike="noStrike" kern="1200" baseline="0" dirty="0">
                <a:solidFill>
                  <a:schemeClr val="tx1"/>
                </a:solidFill>
                <a:latin typeface="+mn-lt"/>
                <a:ea typeface="ＭＳ Ｐゴシック" pitchFamily="-72" charset="-128"/>
                <a:cs typeface="+mn-cs"/>
              </a:rPr>
              <a:t>Trainers verzorgen normale trainingen</a:t>
            </a:r>
          </a:p>
          <a:p>
            <a:pPr marL="742950" lvl="1" indent="-285750">
              <a:buFontTx/>
              <a:buChar char="-"/>
            </a:pPr>
            <a:r>
              <a:rPr lang="nl-NL" sz="1600" b="0" i="0" u="none" strike="noStrike" kern="1200" baseline="0" dirty="0">
                <a:solidFill>
                  <a:schemeClr val="tx1"/>
                </a:solidFill>
                <a:latin typeface="+mn-lt"/>
                <a:ea typeface="ＭＳ Ｐゴシック" pitchFamily="-72" charset="-128"/>
                <a:cs typeface="+mn-cs"/>
              </a:rPr>
              <a:t>Opleiders leiden trainers/assessoren/praktijkcoaches op en begeleiden ze</a:t>
            </a:r>
          </a:p>
          <a:p>
            <a:pPr marL="742950" lvl="1" indent="-285750">
              <a:buFontTx/>
              <a:buChar char="-"/>
            </a:pPr>
            <a:endParaRPr lang="nl-NL" sz="1600" b="0" i="0" u="none" strike="noStrike" kern="1200" baseline="0" dirty="0">
              <a:solidFill>
                <a:schemeClr val="tx1"/>
              </a:solidFill>
              <a:latin typeface="+mn-lt"/>
              <a:ea typeface="ＭＳ Ｐゴシック" pitchFamily="-72" charset="-128"/>
              <a:cs typeface="+mn-cs"/>
            </a:endParaRPr>
          </a:p>
          <a:p>
            <a:pPr marL="285750" lvl="0" indent="-285750">
              <a:buFont typeface="Arial" pitchFamily="34" charset="0"/>
              <a:buChar char="•"/>
            </a:pPr>
            <a:endParaRPr lang="nl-NL" sz="1600" b="0" i="0" u="none" strike="noStrike" kern="1200" baseline="0" dirty="0">
              <a:solidFill>
                <a:schemeClr val="tx1"/>
              </a:solidFill>
              <a:latin typeface="+mn-lt"/>
              <a:ea typeface="ＭＳ Ｐゴシック" pitchFamily="-72" charset="-128"/>
              <a:cs typeface="+mn-cs"/>
            </a:endParaRPr>
          </a:p>
          <a:p>
            <a:pPr marL="742950" lvl="1" indent="-285750">
              <a:buFontTx/>
              <a:buChar char="-"/>
            </a:pPr>
            <a:endParaRPr lang="nl-NL" sz="1600" b="0" i="0" u="none" strike="noStrike" kern="1200" baseline="0" dirty="0">
              <a:solidFill>
                <a:schemeClr val="tx1"/>
              </a:solidFill>
              <a:latin typeface="+mn-lt"/>
              <a:ea typeface="ＭＳ Ｐゴシック" pitchFamily="-72" charset="-128"/>
              <a:cs typeface="ＭＳ Ｐゴシック" pitchFamily="-72" charset="-128"/>
            </a:endParaRPr>
          </a:p>
        </p:txBody>
      </p:sp>
      <p:sp>
        <p:nvSpPr>
          <p:cNvPr id="4" name="Tijdelijke aanduiding voor dianummer 3"/>
          <p:cNvSpPr>
            <a:spLocks noGrp="1"/>
          </p:cNvSpPr>
          <p:nvPr>
            <p:ph type="sldNum" sz="quarter" idx="10"/>
          </p:nvPr>
        </p:nvSpPr>
        <p:spPr/>
        <p:txBody>
          <a:bodyPr/>
          <a:lstStyle/>
          <a:p>
            <a:pPr>
              <a:defRPr/>
            </a:pPr>
            <a:fld id="{5F139174-9E4D-438A-A728-9520000FB129}" type="slidenum">
              <a:rPr lang="nl-NL" smtClean="0"/>
              <a:pPr>
                <a:defRPr/>
              </a:pPr>
              <a:t>4</a:t>
            </a:fld>
            <a:endParaRPr lang="nl-NL"/>
          </a:p>
        </p:txBody>
      </p:sp>
    </p:spTree>
    <p:extLst>
      <p:ext uri="{BB962C8B-B14F-4D97-AF65-F5344CB8AC3E}">
        <p14:creationId xmlns:p14="http://schemas.microsoft.com/office/powerpoint/2010/main" val="181634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7337" indent="-285750" eaLnBrk="1">
              <a:spcBef>
                <a:spcPct val="0"/>
              </a:spcBef>
              <a:buSzPct val="45000"/>
              <a:buFont typeface="Arial" pitchFamily="34" charset="0"/>
              <a:buChar char="•"/>
            </a:pPr>
            <a:r>
              <a:rPr lang="nl-NL" sz="1600" kern="1200" dirty="0">
                <a:solidFill>
                  <a:schemeClr val="tx1"/>
                </a:solidFill>
                <a:latin typeface="+mn-lt"/>
                <a:ea typeface="Microsoft YaHei" charset="-122"/>
                <a:cs typeface="ＭＳ Ｐゴシック" pitchFamily="-72" charset="-128"/>
              </a:rPr>
              <a:t>Uitleggen welke stappen nieuwe leiding doet</a:t>
            </a:r>
          </a:p>
        </p:txBody>
      </p:sp>
      <p:sp>
        <p:nvSpPr>
          <p:cNvPr id="4" name="Tijdelijke aanduiding voor dianummer 3"/>
          <p:cNvSpPr>
            <a:spLocks noGrp="1"/>
          </p:cNvSpPr>
          <p:nvPr>
            <p:ph type="sldNum" sz="quarter" idx="10"/>
          </p:nvPr>
        </p:nvSpPr>
        <p:spPr/>
        <p:txBody>
          <a:bodyPr/>
          <a:lstStyle/>
          <a:p>
            <a:pPr>
              <a:defRPr/>
            </a:pPr>
            <a:fld id="{5F139174-9E4D-438A-A728-9520000FB129}" type="slidenum">
              <a:rPr lang="nl-NL" smtClean="0"/>
              <a:pPr>
                <a:defRPr/>
              </a:pPr>
              <a:t>5</a:t>
            </a:fld>
            <a:endParaRPr lang="nl-NL"/>
          </a:p>
        </p:txBody>
      </p:sp>
    </p:spTree>
    <p:extLst>
      <p:ext uri="{BB962C8B-B14F-4D97-AF65-F5344CB8AC3E}">
        <p14:creationId xmlns:p14="http://schemas.microsoft.com/office/powerpoint/2010/main" val="329266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969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itchFamily="34" charset="0"/>
              <a:buChar char="•"/>
            </a:pPr>
            <a:r>
              <a:rPr lang="nl-NL" sz="1600" dirty="0"/>
              <a:t>Doornemen en uitleggen</a:t>
            </a:r>
          </a:p>
          <a:p>
            <a:pPr marL="171450" indent="-171450">
              <a:spcBef>
                <a:spcPct val="0"/>
              </a:spcBef>
              <a:buFont typeface="Arial" pitchFamily="34" charset="0"/>
              <a:buChar char="•"/>
            </a:pPr>
            <a:r>
              <a:rPr lang="nl-NL" sz="1600" i="0" dirty="0"/>
              <a:t>Doelstelling Scouting Nederland: </a:t>
            </a:r>
            <a:r>
              <a:rPr lang="nl-NL" sz="1600" i="1" dirty="0"/>
              <a:t>“Het bevorderen van het Scoutingprogramma in Nederland, om daarmee een plezierige beleving van de vrije tijd te bieden aan meisjes en jongens, waardoor een bijdrage wordt geleverd aan de vorming van de persoonlijkheid.”</a:t>
            </a:r>
            <a:endParaRPr lang="nl-NL" sz="1600" i="0" dirty="0"/>
          </a:p>
        </p:txBody>
      </p:sp>
      <p:sp>
        <p:nvSpPr>
          <p:cNvPr id="2969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C75690-2A57-4E4C-9B09-3A7F5FC8557E}" type="slidenum">
              <a:rPr lang="nl-NL">
                <a:latin typeface="Arial" pitchFamily="-72" charset="0"/>
                <a:ea typeface="ＭＳ Ｐゴシック" pitchFamily="-72" charset="-128"/>
                <a:cs typeface="ＭＳ Ｐゴシック" pitchFamily="-72" charset="-128"/>
              </a:rPr>
              <a:pPr/>
              <a:t>6</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245456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17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itchFamily="34" charset="0"/>
              <a:buChar char="•"/>
            </a:pPr>
            <a:r>
              <a:rPr lang="nl-NL" sz="1600" dirty="0"/>
              <a:t>Doornemen stroomschema NIEUWE LEIDING </a:t>
            </a:r>
          </a:p>
          <a:p>
            <a:pPr marL="171450" indent="-171450">
              <a:spcBef>
                <a:spcPct val="0"/>
              </a:spcBef>
              <a:buFont typeface="Arial" pitchFamily="34" charset="0"/>
              <a:buChar char="•"/>
            </a:pPr>
            <a:r>
              <a:rPr lang="nl-NL" sz="1600" dirty="0"/>
              <a:t>Bij slide met TOP volgende slide</a:t>
            </a:r>
            <a:r>
              <a:rPr lang="nl-NL" sz="1600" baseline="0" dirty="0"/>
              <a:t> (daarna terug naar deze slide)</a:t>
            </a:r>
            <a:endParaRPr lang="nl-NL" sz="1600" dirty="0"/>
          </a:p>
          <a:p>
            <a:pPr marL="171450" indent="-171450">
              <a:spcBef>
                <a:spcPct val="0"/>
              </a:spcBef>
              <a:buFont typeface="Arial" pitchFamily="34" charset="0"/>
              <a:buChar char="•"/>
            </a:pPr>
            <a:r>
              <a:rPr lang="nl-NL" sz="1600" dirty="0"/>
              <a:t>Niet teveel uitwijden per blokje: algemeen de stappen bekijken</a:t>
            </a:r>
          </a:p>
          <a:p>
            <a:pPr marL="171450" indent="-171450">
              <a:spcBef>
                <a:spcPct val="0"/>
              </a:spcBef>
              <a:buFont typeface="Arial" pitchFamily="34" charset="0"/>
              <a:buChar char="•"/>
            </a:pPr>
            <a:r>
              <a:rPr lang="nl-NL" sz="1600" dirty="0"/>
              <a:t>Systeem betekent Scouts Online</a:t>
            </a:r>
          </a:p>
          <a:p>
            <a:pPr>
              <a:spcBef>
                <a:spcPct val="0"/>
              </a:spcBef>
            </a:pPr>
            <a:endParaRPr lang="nl-NL" dirty="0"/>
          </a:p>
        </p:txBody>
      </p:sp>
      <p:sp>
        <p:nvSpPr>
          <p:cNvPr id="3174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B6264C-ACC1-4B8C-A431-1FD07823A6E4}" type="slidenum">
              <a:rPr lang="nl-NL">
                <a:latin typeface="Arial" pitchFamily="-72" charset="0"/>
                <a:ea typeface="ＭＳ Ｐゴシック" pitchFamily="-72" charset="-128"/>
                <a:cs typeface="ＭＳ Ｐゴシック" pitchFamily="-72" charset="-128"/>
              </a:rPr>
              <a:pPr/>
              <a:t>7</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155098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37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itchFamily="34" charset="0"/>
              <a:buChar char="•"/>
            </a:pPr>
            <a:r>
              <a:rPr lang="nl-NL" sz="1600" dirty="0"/>
              <a:t>Samen met de praktijkbegeleider invullen van de kwalificatiekaart voor de functie waar het over gaat</a:t>
            </a:r>
          </a:p>
          <a:p>
            <a:pPr marL="171450" indent="-171450">
              <a:spcBef>
                <a:spcPct val="0"/>
              </a:spcBef>
              <a:buFont typeface="Arial" pitchFamily="34" charset="0"/>
              <a:buChar char="•"/>
            </a:pPr>
            <a:r>
              <a:rPr lang="nl-NL" sz="1600" dirty="0"/>
              <a:t> Aan de hand van de kwalificatiekaart bekijken welke talenten/competenties nog ontwikkeling behoeven (TOP)</a:t>
            </a:r>
          </a:p>
          <a:p>
            <a:pPr>
              <a:spcBef>
                <a:spcPct val="0"/>
              </a:spcBef>
              <a:buFontTx/>
              <a:buNone/>
            </a:pPr>
            <a:r>
              <a:rPr lang="nl-NL" dirty="0"/>
              <a:t>Leg verder</a:t>
            </a:r>
            <a:r>
              <a:rPr lang="nl-NL" baseline="0" dirty="0"/>
              <a:t> nog niets uit over de persoonlijke competenties, die komen later</a:t>
            </a:r>
            <a:endParaRPr lang="nl-NL" dirty="0"/>
          </a:p>
          <a:p>
            <a:pPr>
              <a:spcBef>
                <a:spcPct val="0"/>
              </a:spcBef>
            </a:pPr>
            <a:endParaRPr lang="nl-NL" dirty="0"/>
          </a:p>
        </p:txBody>
      </p:sp>
      <p:sp>
        <p:nvSpPr>
          <p:cNvPr id="3379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025BEC-4B03-4990-97AA-C41106BA4DCD}" type="slidenum">
              <a:rPr lang="nl-NL">
                <a:latin typeface="Arial" pitchFamily="-72" charset="0"/>
                <a:ea typeface="ＭＳ Ｐゴシック" pitchFamily="-72" charset="-128"/>
                <a:cs typeface="ＭＳ Ｐゴシック" pitchFamily="-72" charset="-128"/>
              </a:rPr>
              <a:pPr/>
              <a:t>8</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501085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37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itchFamily="34" charset="0"/>
              <a:buChar char="•"/>
            </a:pPr>
            <a:r>
              <a:rPr lang="nl-NL" sz="1600" dirty="0"/>
              <a:t>Samen met de praktijkbegeleider invullen van de kwalificatiekaart voor de functie waar het over gaat</a:t>
            </a:r>
          </a:p>
          <a:p>
            <a:pPr marL="171450" indent="-171450">
              <a:spcBef>
                <a:spcPct val="0"/>
              </a:spcBef>
              <a:buFont typeface="Arial" pitchFamily="34" charset="0"/>
              <a:buChar char="•"/>
            </a:pPr>
            <a:r>
              <a:rPr lang="nl-NL" sz="1600" dirty="0"/>
              <a:t>Benoemen van verschil</a:t>
            </a:r>
            <a:r>
              <a:rPr lang="nl-NL" sz="1600" baseline="0" dirty="0"/>
              <a:t> tussen kennis – vaardigheden – houding</a:t>
            </a:r>
            <a:endParaRPr lang="nl-NL" sz="1600" dirty="0"/>
          </a:p>
          <a:p>
            <a:pPr marL="171450" indent="-171450">
              <a:spcBef>
                <a:spcPct val="0"/>
              </a:spcBef>
              <a:buFont typeface="Arial" pitchFamily="34" charset="0"/>
              <a:buChar char="•"/>
            </a:pPr>
            <a:r>
              <a:rPr lang="nl-NL" sz="1600" dirty="0"/>
              <a:t> Aan de hand van de kwalificatiekaart bekijken welke talenten / competenties nog ontwikkeling behoeven (TOP)</a:t>
            </a:r>
          </a:p>
          <a:p>
            <a:pPr>
              <a:spcBef>
                <a:spcPct val="0"/>
              </a:spcBef>
              <a:buFontTx/>
              <a:buNone/>
            </a:pPr>
            <a:r>
              <a:rPr lang="nl-NL" dirty="0"/>
              <a:t>Leg verder</a:t>
            </a:r>
            <a:r>
              <a:rPr lang="nl-NL" baseline="0" dirty="0"/>
              <a:t> nog niets uit over de persoonlijke competenties, die komen later</a:t>
            </a:r>
            <a:endParaRPr lang="nl-NL" dirty="0"/>
          </a:p>
          <a:p>
            <a:pPr>
              <a:spcBef>
                <a:spcPct val="0"/>
              </a:spcBef>
            </a:pPr>
            <a:endParaRPr lang="nl-NL" dirty="0"/>
          </a:p>
        </p:txBody>
      </p:sp>
      <p:sp>
        <p:nvSpPr>
          <p:cNvPr id="3379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025BEC-4B03-4990-97AA-C41106BA4DCD}" type="slidenum">
              <a:rPr lang="nl-NL">
                <a:latin typeface="Arial" pitchFamily="-72" charset="0"/>
                <a:ea typeface="ＭＳ Ｐゴシック" pitchFamily="-72" charset="-128"/>
                <a:cs typeface="ＭＳ Ｐゴシック" pitchFamily="-72" charset="-128"/>
              </a:rPr>
              <a:pPr/>
              <a:t>9</a:t>
            </a:fld>
            <a:endParaRPr lang="nl-NL">
              <a:latin typeface="Arial" pitchFamily="-72"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2189332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9" descr="Blad_header_ppt"/>
          <p:cNvPicPr>
            <a:picLocks noChangeAspect="1" noChangeArrowheads="1"/>
          </p:cNvPicPr>
          <p:nvPr/>
        </p:nvPicPr>
        <p:blipFill>
          <a:blip r:embed="rId2" cstate="print"/>
          <a:srcRect/>
          <a:stretch>
            <a:fillRect/>
          </a:stretch>
        </p:blipFill>
        <p:spPr bwMode="auto">
          <a:xfrm>
            <a:off x="0" y="2143125"/>
            <a:ext cx="9147175" cy="1439863"/>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41538"/>
            <a:ext cx="7772400" cy="1470025"/>
          </a:xfrm>
        </p:spPr>
        <p:txBody>
          <a:bodyPr/>
          <a:lstStyle>
            <a:lvl1pPr>
              <a:defRPr sz="4000"/>
            </a:lvl1pPr>
          </a:lstStyle>
          <a:p>
            <a:r>
              <a:rPr lang="nl-NL"/>
              <a:t>Klik om het opmaakprofiel te bewerken</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nl-NL"/>
              <a:t>Klik om het opmaakprofiel van de modelondertitel te bewerken</a:t>
            </a:r>
          </a:p>
        </p:txBody>
      </p:sp>
      <p:sp>
        <p:nvSpPr>
          <p:cNvPr id="5" name="Rectangle 4"/>
          <p:cNvSpPr>
            <a:spLocks noGrp="1" noChangeArrowheads="1"/>
          </p:cNvSpPr>
          <p:nvPr>
            <p:ph type="dt" sz="half" idx="10"/>
          </p:nvPr>
        </p:nvSpPr>
        <p:spPr/>
        <p:txBody>
          <a:bodyPr/>
          <a:lstStyle>
            <a:lvl1pPr>
              <a:defRPr/>
            </a:lvl1pPr>
          </a:lstStyle>
          <a:p>
            <a:pPr>
              <a:defRPr/>
            </a:pPr>
            <a:endParaRPr lang="nl-NL"/>
          </a:p>
        </p:txBody>
      </p:sp>
      <p:sp>
        <p:nvSpPr>
          <p:cNvPr id="6" name="Rectangle 5"/>
          <p:cNvSpPr>
            <a:spLocks noGrp="1" noChangeArrowheads="1"/>
          </p:cNvSpPr>
          <p:nvPr>
            <p:ph type="ftr" sz="quarter" idx="11"/>
          </p:nvPr>
        </p:nvSpPr>
        <p:spPr/>
        <p:txBody>
          <a:bodyPr/>
          <a:lstStyle>
            <a:lvl1pPr>
              <a:defRPr/>
            </a:lvl1pPr>
          </a:lstStyle>
          <a:p>
            <a:pPr>
              <a:defRPr/>
            </a:pPr>
            <a:endParaRPr lang="nl-NL"/>
          </a:p>
        </p:txBody>
      </p:sp>
      <p:sp>
        <p:nvSpPr>
          <p:cNvPr id="7" name="Rectangle 6"/>
          <p:cNvSpPr>
            <a:spLocks noGrp="1" noChangeArrowheads="1"/>
          </p:cNvSpPr>
          <p:nvPr>
            <p:ph type="sldNum" sz="quarter" idx="12"/>
          </p:nvPr>
        </p:nvSpPr>
        <p:spPr/>
        <p:txBody>
          <a:bodyPr/>
          <a:lstStyle>
            <a:lvl1pPr>
              <a:defRPr/>
            </a:lvl1pPr>
          </a:lstStyle>
          <a:p>
            <a:pPr>
              <a:defRPr/>
            </a:pPr>
            <a:fld id="{B42A2B43-4E4A-4402-99C9-F2A5D82AEAB6}"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4"/>
          <p:cNvSpPr>
            <a:spLocks noGrp="1" noChangeArrowheads="1"/>
          </p:cNvSpPr>
          <p:nvPr>
            <p:ph type="dt" sz="half" idx="11"/>
          </p:nvPr>
        </p:nvSpPr>
        <p:spPr>
          <a:ln/>
        </p:spPr>
        <p:txBody>
          <a:bodyPr/>
          <a:lstStyle>
            <a:lvl1pPr>
              <a:defRPr/>
            </a:lvl1pPr>
          </a:lstStyle>
          <a:p>
            <a:pPr>
              <a:defRPr/>
            </a:pPr>
            <a:endParaRPr lang="nl-NL"/>
          </a:p>
        </p:txBody>
      </p:sp>
      <p:sp>
        <p:nvSpPr>
          <p:cNvPr id="6" name="Rectangle 5"/>
          <p:cNvSpPr>
            <a:spLocks noGrp="1" noChangeArrowheads="1"/>
          </p:cNvSpPr>
          <p:nvPr>
            <p:ph type="ftr" sz="quarter" idx="12"/>
          </p:nvPr>
        </p:nvSpPr>
        <p:spPr>
          <a:ln/>
        </p:spPr>
        <p:txBody>
          <a:bodyPr/>
          <a:lstStyle>
            <a:lvl1pPr>
              <a:defRPr/>
            </a:lvl1pPr>
          </a:lstStyle>
          <a:p>
            <a:pPr>
              <a:defRPr/>
            </a:pPr>
            <a:endParaRPr lang="nl-NL"/>
          </a:p>
        </p:txBody>
      </p:sp>
      <p:sp>
        <p:nvSpPr>
          <p:cNvPr id="7" name="Rectangle 5"/>
          <p:cNvSpPr>
            <a:spLocks noGrp="1" noChangeArrowheads="1"/>
          </p:cNvSpPr>
          <p:nvPr>
            <p:ph type="ftr" sz="quarter" idx="13"/>
          </p:nvPr>
        </p:nvSpPr>
        <p:spPr>
          <a:ln/>
        </p:spPr>
        <p:txBody>
          <a:bodyPr/>
          <a:lstStyle>
            <a:lvl1pPr>
              <a:defRPr/>
            </a:lvl1pPr>
          </a:lstStyle>
          <a:p>
            <a:pPr>
              <a:defRPr/>
            </a:pPr>
            <a:endParaRPr lang="nl-NL"/>
          </a:p>
        </p:txBody>
      </p:sp>
      <p:sp>
        <p:nvSpPr>
          <p:cNvPr id="8" name="Rectangle 6"/>
          <p:cNvSpPr>
            <a:spLocks noGrp="1" noChangeArrowheads="1"/>
          </p:cNvSpPr>
          <p:nvPr>
            <p:ph type="sldNum" sz="quarter" idx="14"/>
          </p:nvPr>
        </p:nvSpPr>
        <p:spPr>
          <a:ln/>
        </p:spPr>
        <p:txBody>
          <a:bodyPr/>
          <a:lstStyle>
            <a:lvl1pPr>
              <a:defRPr/>
            </a:lvl1pPr>
          </a:lstStyle>
          <a:p>
            <a:pPr>
              <a:defRPr/>
            </a:pPr>
            <a:fld id="{B846F961-4573-4555-9B3E-F5D2829E2670}"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4"/>
          <p:cNvSpPr>
            <a:spLocks noGrp="1" noChangeArrowheads="1"/>
          </p:cNvSpPr>
          <p:nvPr>
            <p:ph type="dt" sz="half" idx="11"/>
          </p:nvPr>
        </p:nvSpPr>
        <p:spPr>
          <a:ln/>
        </p:spPr>
        <p:txBody>
          <a:bodyPr/>
          <a:lstStyle>
            <a:lvl1pPr>
              <a:defRPr/>
            </a:lvl1pPr>
          </a:lstStyle>
          <a:p>
            <a:pPr>
              <a:defRPr/>
            </a:pPr>
            <a:endParaRPr lang="nl-NL"/>
          </a:p>
        </p:txBody>
      </p:sp>
      <p:sp>
        <p:nvSpPr>
          <p:cNvPr id="6" name="Rectangle 5"/>
          <p:cNvSpPr>
            <a:spLocks noGrp="1" noChangeArrowheads="1"/>
          </p:cNvSpPr>
          <p:nvPr>
            <p:ph type="ftr" sz="quarter" idx="12"/>
          </p:nvPr>
        </p:nvSpPr>
        <p:spPr>
          <a:ln/>
        </p:spPr>
        <p:txBody>
          <a:bodyPr/>
          <a:lstStyle>
            <a:lvl1pPr>
              <a:defRPr/>
            </a:lvl1pPr>
          </a:lstStyle>
          <a:p>
            <a:pPr>
              <a:defRPr/>
            </a:pPr>
            <a:endParaRPr lang="nl-NL"/>
          </a:p>
        </p:txBody>
      </p:sp>
      <p:sp>
        <p:nvSpPr>
          <p:cNvPr id="7" name="Rectangle 5"/>
          <p:cNvSpPr>
            <a:spLocks noGrp="1" noChangeArrowheads="1"/>
          </p:cNvSpPr>
          <p:nvPr>
            <p:ph type="ftr" sz="quarter" idx="13"/>
          </p:nvPr>
        </p:nvSpPr>
        <p:spPr>
          <a:ln/>
        </p:spPr>
        <p:txBody>
          <a:bodyPr/>
          <a:lstStyle>
            <a:lvl1pPr>
              <a:defRPr/>
            </a:lvl1pPr>
          </a:lstStyle>
          <a:p>
            <a:pPr>
              <a:defRPr/>
            </a:pPr>
            <a:endParaRPr lang="nl-NL"/>
          </a:p>
        </p:txBody>
      </p:sp>
      <p:sp>
        <p:nvSpPr>
          <p:cNvPr id="8" name="Rectangle 6"/>
          <p:cNvSpPr>
            <a:spLocks noGrp="1" noChangeArrowheads="1"/>
          </p:cNvSpPr>
          <p:nvPr>
            <p:ph type="sldNum" sz="quarter" idx="14"/>
          </p:nvPr>
        </p:nvSpPr>
        <p:spPr>
          <a:ln/>
        </p:spPr>
        <p:txBody>
          <a:bodyPr/>
          <a:lstStyle>
            <a:lvl1pPr>
              <a:defRPr/>
            </a:lvl1pPr>
          </a:lstStyle>
          <a:p>
            <a:pPr>
              <a:defRPr/>
            </a:pPr>
            <a:fld id="{500BC0C2-ED70-4CB6-A8BC-B6CAEF0F4863}"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4"/>
          <p:cNvSpPr>
            <a:spLocks noGrp="1" noChangeArrowheads="1"/>
          </p:cNvSpPr>
          <p:nvPr>
            <p:ph type="dt" sz="half" idx="11"/>
          </p:nvPr>
        </p:nvSpPr>
        <p:spPr>
          <a:ln/>
        </p:spPr>
        <p:txBody>
          <a:bodyPr/>
          <a:lstStyle>
            <a:lvl1pPr>
              <a:defRPr/>
            </a:lvl1pPr>
          </a:lstStyle>
          <a:p>
            <a:pPr>
              <a:defRPr/>
            </a:pPr>
            <a:endParaRPr lang="nl-NL"/>
          </a:p>
        </p:txBody>
      </p:sp>
      <p:sp>
        <p:nvSpPr>
          <p:cNvPr id="6" name="Rectangle 5"/>
          <p:cNvSpPr>
            <a:spLocks noGrp="1" noChangeArrowheads="1"/>
          </p:cNvSpPr>
          <p:nvPr>
            <p:ph type="ftr" sz="quarter" idx="12"/>
          </p:nvPr>
        </p:nvSpPr>
        <p:spPr>
          <a:ln/>
        </p:spPr>
        <p:txBody>
          <a:bodyPr/>
          <a:lstStyle>
            <a:lvl1pPr>
              <a:defRPr/>
            </a:lvl1pPr>
          </a:lstStyle>
          <a:p>
            <a:pPr>
              <a:defRPr/>
            </a:pPr>
            <a:endParaRPr lang="nl-NL"/>
          </a:p>
        </p:txBody>
      </p:sp>
      <p:sp>
        <p:nvSpPr>
          <p:cNvPr id="7" name="Rectangle 5"/>
          <p:cNvSpPr>
            <a:spLocks noGrp="1" noChangeArrowheads="1"/>
          </p:cNvSpPr>
          <p:nvPr>
            <p:ph type="ftr" sz="quarter" idx="13"/>
          </p:nvPr>
        </p:nvSpPr>
        <p:spPr>
          <a:ln/>
        </p:spPr>
        <p:txBody>
          <a:bodyPr/>
          <a:lstStyle>
            <a:lvl1pPr>
              <a:defRPr/>
            </a:lvl1pPr>
          </a:lstStyle>
          <a:p>
            <a:pPr>
              <a:defRPr/>
            </a:pPr>
            <a:endParaRPr lang="nl-NL"/>
          </a:p>
        </p:txBody>
      </p:sp>
      <p:sp>
        <p:nvSpPr>
          <p:cNvPr id="8" name="Rectangle 6"/>
          <p:cNvSpPr>
            <a:spLocks noGrp="1" noChangeArrowheads="1"/>
          </p:cNvSpPr>
          <p:nvPr>
            <p:ph type="sldNum" sz="quarter" idx="14"/>
          </p:nvPr>
        </p:nvSpPr>
        <p:spPr>
          <a:ln/>
        </p:spPr>
        <p:txBody>
          <a:bodyPr/>
          <a:lstStyle>
            <a:lvl1pPr>
              <a:defRPr/>
            </a:lvl1pPr>
          </a:lstStyle>
          <a:p>
            <a:pPr>
              <a:defRPr/>
            </a:pPr>
            <a:fld id="{68BA4A82-0905-4338-8749-15FD93C314C0}"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4"/>
          <p:cNvSpPr>
            <a:spLocks noGrp="1" noChangeArrowheads="1"/>
          </p:cNvSpPr>
          <p:nvPr>
            <p:ph type="dt" sz="half" idx="11"/>
          </p:nvPr>
        </p:nvSpPr>
        <p:spPr>
          <a:ln/>
        </p:spPr>
        <p:txBody>
          <a:bodyPr/>
          <a:lstStyle>
            <a:lvl1pPr>
              <a:defRPr/>
            </a:lvl1pPr>
          </a:lstStyle>
          <a:p>
            <a:pPr>
              <a:defRPr/>
            </a:pPr>
            <a:endParaRPr lang="nl-NL"/>
          </a:p>
        </p:txBody>
      </p:sp>
      <p:sp>
        <p:nvSpPr>
          <p:cNvPr id="6" name="Rectangle 5"/>
          <p:cNvSpPr>
            <a:spLocks noGrp="1" noChangeArrowheads="1"/>
          </p:cNvSpPr>
          <p:nvPr>
            <p:ph type="ftr" sz="quarter" idx="12"/>
          </p:nvPr>
        </p:nvSpPr>
        <p:spPr>
          <a:ln/>
        </p:spPr>
        <p:txBody>
          <a:bodyPr/>
          <a:lstStyle>
            <a:lvl1pPr>
              <a:defRPr/>
            </a:lvl1pPr>
          </a:lstStyle>
          <a:p>
            <a:pPr>
              <a:defRPr/>
            </a:pPr>
            <a:endParaRPr lang="nl-NL"/>
          </a:p>
        </p:txBody>
      </p:sp>
      <p:sp>
        <p:nvSpPr>
          <p:cNvPr id="7" name="Rectangle 5"/>
          <p:cNvSpPr>
            <a:spLocks noGrp="1" noChangeArrowheads="1"/>
          </p:cNvSpPr>
          <p:nvPr>
            <p:ph type="ftr" sz="quarter" idx="13"/>
          </p:nvPr>
        </p:nvSpPr>
        <p:spPr>
          <a:ln/>
        </p:spPr>
        <p:txBody>
          <a:bodyPr/>
          <a:lstStyle>
            <a:lvl1pPr>
              <a:defRPr/>
            </a:lvl1pPr>
          </a:lstStyle>
          <a:p>
            <a:pPr>
              <a:defRPr/>
            </a:pPr>
            <a:endParaRPr lang="nl-NL"/>
          </a:p>
        </p:txBody>
      </p:sp>
      <p:sp>
        <p:nvSpPr>
          <p:cNvPr id="8" name="Rectangle 6"/>
          <p:cNvSpPr>
            <a:spLocks noGrp="1" noChangeArrowheads="1"/>
          </p:cNvSpPr>
          <p:nvPr>
            <p:ph type="sldNum" sz="quarter" idx="14"/>
          </p:nvPr>
        </p:nvSpPr>
        <p:spPr>
          <a:ln/>
        </p:spPr>
        <p:txBody>
          <a:bodyPr/>
          <a:lstStyle>
            <a:lvl1pPr>
              <a:defRPr/>
            </a:lvl1pPr>
          </a:lstStyle>
          <a:p>
            <a:pPr>
              <a:defRPr/>
            </a:pPr>
            <a:fld id="{0C5B1745-BAD7-4355-9658-E42DAFC091A4}"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4"/>
          <p:cNvSpPr>
            <a:spLocks noGrp="1" noChangeArrowheads="1"/>
          </p:cNvSpPr>
          <p:nvPr>
            <p:ph type="dt" sz="half" idx="11"/>
          </p:nvPr>
        </p:nvSpPr>
        <p:spPr>
          <a:ln/>
        </p:spPr>
        <p:txBody>
          <a:bodyPr/>
          <a:lstStyle>
            <a:lvl1pPr>
              <a:defRPr/>
            </a:lvl1pPr>
          </a:lstStyle>
          <a:p>
            <a:pPr>
              <a:defRPr/>
            </a:pPr>
            <a:endParaRPr lang="nl-NL"/>
          </a:p>
        </p:txBody>
      </p:sp>
      <p:sp>
        <p:nvSpPr>
          <p:cNvPr id="7" name="Rectangle 5"/>
          <p:cNvSpPr>
            <a:spLocks noGrp="1" noChangeArrowheads="1"/>
          </p:cNvSpPr>
          <p:nvPr>
            <p:ph type="ftr" sz="quarter" idx="12"/>
          </p:nvPr>
        </p:nvSpPr>
        <p:spPr>
          <a:ln/>
        </p:spPr>
        <p:txBody>
          <a:bodyPr/>
          <a:lstStyle>
            <a:lvl1pPr>
              <a:defRPr/>
            </a:lvl1pPr>
          </a:lstStyle>
          <a:p>
            <a:pPr>
              <a:defRPr/>
            </a:pPr>
            <a:endParaRPr lang="nl-NL"/>
          </a:p>
        </p:txBody>
      </p:sp>
      <p:sp>
        <p:nvSpPr>
          <p:cNvPr id="8" name="Rectangle 5"/>
          <p:cNvSpPr>
            <a:spLocks noGrp="1" noChangeArrowheads="1"/>
          </p:cNvSpPr>
          <p:nvPr>
            <p:ph type="ftr" sz="quarter" idx="13"/>
          </p:nvPr>
        </p:nvSpPr>
        <p:spPr>
          <a:ln/>
        </p:spPr>
        <p:txBody>
          <a:bodyPr/>
          <a:lstStyle>
            <a:lvl1pPr>
              <a:defRPr/>
            </a:lvl1pPr>
          </a:lstStyle>
          <a:p>
            <a:pPr>
              <a:defRPr/>
            </a:pPr>
            <a:endParaRPr lang="nl-NL"/>
          </a:p>
        </p:txBody>
      </p:sp>
      <p:sp>
        <p:nvSpPr>
          <p:cNvPr id="9" name="Rectangle 6"/>
          <p:cNvSpPr>
            <a:spLocks noGrp="1" noChangeArrowheads="1"/>
          </p:cNvSpPr>
          <p:nvPr>
            <p:ph type="sldNum" sz="quarter" idx="14"/>
          </p:nvPr>
        </p:nvSpPr>
        <p:spPr>
          <a:ln/>
        </p:spPr>
        <p:txBody>
          <a:bodyPr/>
          <a:lstStyle>
            <a:lvl1pPr>
              <a:defRPr/>
            </a:lvl1pPr>
          </a:lstStyle>
          <a:p>
            <a:pPr>
              <a:defRPr/>
            </a:pPr>
            <a:fld id="{C2D0D163-1E38-4106-AB13-71A250FBF07B}"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4"/>
          <p:cNvSpPr>
            <a:spLocks noGrp="1" noChangeArrowheads="1"/>
          </p:cNvSpPr>
          <p:nvPr>
            <p:ph type="dt" sz="half" idx="11"/>
          </p:nvPr>
        </p:nvSpPr>
        <p:spPr>
          <a:ln/>
        </p:spPr>
        <p:txBody>
          <a:bodyPr/>
          <a:lstStyle>
            <a:lvl1pPr>
              <a:defRPr/>
            </a:lvl1pPr>
          </a:lstStyle>
          <a:p>
            <a:pPr>
              <a:defRPr/>
            </a:pPr>
            <a:endParaRPr lang="nl-NL"/>
          </a:p>
        </p:txBody>
      </p:sp>
      <p:sp>
        <p:nvSpPr>
          <p:cNvPr id="9" name="Rectangle 5"/>
          <p:cNvSpPr>
            <a:spLocks noGrp="1" noChangeArrowheads="1"/>
          </p:cNvSpPr>
          <p:nvPr>
            <p:ph type="ftr" sz="quarter" idx="12"/>
          </p:nvPr>
        </p:nvSpPr>
        <p:spPr>
          <a:ln/>
        </p:spPr>
        <p:txBody>
          <a:bodyPr/>
          <a:lstStyle>
            <a:lvl1pPr>
              <a:defRPr/>
            </a:lvl1pPr>
          </a:lstStyle>
          <a:p>
            <a:pPr>
              <a:defRPr/>
            </a:pPr>
            <a:endParaRPr lang="nl-NL"/>
          </a:p>
        </p:txBody>
      </p:sp>
      <p:sp>
        <p:nvSpPr>
          <p:cNvPr id="10" name="Rectangle 5"/>
          <p:cNvSpPr>
            <a:spLocks noGrp="1" noChangeArrowheads="1"/>
          </p:cNvSpPr>
          <p:nvPr>
            <p:ph type="ftr" sz="quarter" idx="13"/>
          </p:nvPr>
        </p:nvSpPr>
        <p:spPr>
          <a:ln/>
        </p:spPr>
        <p:txBody>
          <a:bodyPr/>
          <a:lstStyle>
            <a:lvl1pPr>
              <a:defRPr/>
            </a:lvl1pPr>
          </a:lstStyle>
          <a:p>
            <a:pPr>
              <a:defRPr/>
            </a:pPr>
            <a:endParaRPr lang="nl-NL"/>
          </a:p>
        </p:txBody>
      </p:sp>
      <p:sp>
        <p:nvSpPr>
          <p:cNvPr id="11" name="Rectangle 6"/>
          <p:cNvSpPr>
            <a:spLocks noGrp="1" noChangeArrowheads="1"/>
          </p:cNvSpPr>
          <p:nvPr>
            <p:ph type="sldNum" sz="quarter" idx="14"/>
          </p:nvPr>
        </p:nvSpPr>
        <p:spPr>
          <a:ln/>
        </p:spPr>
        <p:txBody>
          <a:bodyPr/>
          <a:lstStyle>
            <a:lvl1pPr>
              <a:defRPr/>
            </a:lvl1pPr>
          </a:lstStyle>
          <a:p>
            <a:pPr>
              <a:defRPr/>
            </a:pPr>
            <a:fld id="{2771718F-BF9F-4DE2-912D-BC14F76ED870}"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4"/>
          <p:cNvSpPr>
            <a:spLocks noGrp="1" noChangeArrowheads="1"/>
          </p:cNvSpPr>
          <p:nvPr>
            <p:ph type="dt" sz="half" idx="11"/>
          </p:nvPr>
        </p:nvSpPr>
        <p:spPr>
          <a:ln/>
        </p:spPr>
        <p:txBody>
          <a:bodyPr/>
          <a:lstStyle>
            <a:lvl1pPr>
              <a:defRPr/>
            </a:lvl1pPr>
          </a:lstStyle>
          <a:p>
            <a:pPr>
              <a:defRPr/>
            </a:pPr>
            <a:endParaRPr lang="nl-NL"/>
          </a:p>
        </p:txBody>
      </p:sp>
      <p:sp>
        <p:nvSpPr>
          <p:cNvPr id="5" name="Rectangle 5"/>
          <p:cNvSpPr>
            <a:spLocks noGrp="1" noChangeArrowheads="1"/>
          </p:cNvSpPr>
          <p:nvPr>
            <p:ph type="ftr" sz="quarter" idx="12"/>
          </p:nvPr>
        </p:nvSpPr>
        <p:spPr>
          <a:ln/>
        </p:spPr>
        <p:txBody>
          <a:bodyPr/>
          <a:lstStyle>
            <a:lvl1pPr>
              <a:defRPr/>
            </a:lvl1pPr>
          </a:lstStyle>
          <a:p>
            <a:pPr>
              <a:defRPr/>
            </a:pPr>
            <a:endParaRPr lang="nl-NL"/>
          </a:p>
        </p:txBody>
      </p:sp>
      <p:sp>
        <p:nvSpPr>
          <p:cNvPr id="6" name="Rectangle 5"/>
          <p:cNvSpPr>
            <a:spLocks noGrp="1" noChangeArrowheads="1"/>
          </p:cNvSpPr>
          <p:nvPr>
            <p:ph type="ftr" sz="quarter" idx="13"/>
          </p:nvPr>
        </p:nvSpPr>
        <p:spPr>
          <a:ln/>
        </p:spPr>
        <p:txBody>
          <a:bodyPr/>
          <a:lstStyle>
            <a:lvl1pPr>
              <a:defRPr/>
            </a:lvl1pPr>
          </a:lstStyle>
          <a:p>
            <a:pPr>
              <a:defRPr/>
            </a:pPr>
            <a:endParaRPr lang="nl-NL"/>
          </a:p>
        </p:txBody>
      </p:sp>
      <p:sp>
        <p:nvSpPr>
          <p:cNvPr id="7" name="Rectangle 6"/>
          <p:cNvSpPr>
            <a:spLocks noGrp="1" noChangeArrowheads="1"/>
          </p:cNvSpPr>
          <p:nvPr>
            <p:ph type="sldNum" sz="quarter" idx="14"/>
          </p:nvPr>
        </p:nvSpPr>
        <p:spPr>
          <a:ln/>
        </p:spPr>
        <p:txBody>
          <a:bodyPr/>
          <a:lstStyle>
            <a:lvl1pPr>
              <a:defRPr/>
            </a:lvl1pPr>
          </a:lstStyle>
          <a:p>
            <a:pPr>
              <a:defRPr/>
            </a:pPr>
            <a:fld id="{2684A65A-8034-408F-BBCE-5E147FCA9991}"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4"/>
          <p:cNvSpPr>
            <a:spLocks noGrp="1" noChangeArrowheads="1"/>
          </p:cNvSpPr>
          <p:nvPr>
            <p:ph type="dt" sz="half" idx="11"/>
          </p:nvPr>
        </p:nvSpPr>
        <p:spPr>
          <a:ln/>
        </p:spPr>
        <p:txBody>
          <a:bodyPr/>
          <a:lstStyle>
            <a:lvl1pPr>
              <a:defRPr/>
            </a:lvl1pPr>
          </a:lstStyle>
          <a:p>
            <a:pPr>
              <a:defRPr/>
            </a:pPr>
            <a:endParaRPr lang="nl-NL"/>
          </a:p>
        </p:txBody>
      </p:sp>
      <p:sp>
        <p:nvSpPr>
          <p:cNvPr id="4" name="Rectangle 5"/>
          <p:cNvSpPr>
            <a:spLocks noGrp="1" noChangeArrowheads="1"/>
          </p:cNvSpPr>
          <p:nvPr>
            <p:ph type="ftr" sz="quarter" idx="12"/>
          </p:nvPr>
        </p:nvSpPr>
        <p:spPr>
          <a:ln/>
        </p:spPr>
        <p:txBody>
          <a:bodyPr/>
          <a:lstStyle>
            <a:lvl1pPr>
              <a:defRPr/>
            </a:lvl1pPr>
          </a:lstStyle>
          <a:p>
            <a:pPr>
              <a:defRPr/>
            </a:pPr>
            <a:endParaRPr lang="nl-NL"/>
          </a:p>
        </p:txBody>
      </p:sp>
      <p:sp>
        <p:nvSpPr>
          <p:cNvPr id="5" name="Rectangle 5"/>
          <p:cNvSpPr>
            <a:spLocks noGrp="1" noChangeArrowheads="1"/>
          </p:cNvSpPr>
          <p:nvPr>
            <p:ph type="ftr" sz="quarter" idx="13"/>
          </p:nvPr>
        </p:nvSpPr>
        <p:spPr>
          <a:ln/>
        </p:spPr>
        <p:txBody>
          <a:bodyPr/>
          <a:lstStyle>
            <a:lvl1pPr>
              <a:defRPr/>
            </a:lvl1pPr>
          </a:lstStyle>
          <a:p>
            <a:pPr>
              <a:defRPr/>
            </a:pPr>
            <a:endParaRPr lang="nl-NL"/>
          </a:p>
        </p:txBody>
      </p:sp>
      <p:sp>
        <p:nvSpPr>
          <p:cNvPr id="6" name="Rectangle 6"/>
          <p:cNvSpPr>
            <a:spLocks noGrp="1" noChangeArrowheads="1"/>
          </p:cNvSpPr>
          <p:nvPr>
            <p:ph type="sldNum" sz="quarter" idx="14"/>
          </p:nvPr>
        </p:nvSpPr>
        <p:spPr>
          <a:ln/>
        </p:spPr>
        <p:txBody>
          <a:bodyPr/>
          <a:lstStyle>
            <a:lvl1pPr>
              <a:defRPr/>
            </a:lvl1pPr>
          </a:lstStyle>
          <a:p>
            <a:pPr>
              <a:defRPr/>
            </a:pPr>
            <a:fld id="{62AC9FFC-BF3C-4A86-B191-2860A6DCF490}"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4"/>
          <p:cNvSpPr>
            <a:spLocks noGrp="1" noChangeArrowheads="1"/>
          </p:cNvSpPr>
          <p:nvPr>
            <p:ph type="dt" sz="half" idx="11"/>
          </p:nvPr>
        </p:nvSpPr>
        <p:spPr>
          <a:ln/>
        </p:spPr>
        <p:txBody>
          <a:bodyPr/>
          <a:lstStyle>
            <a:lvl1pPr>
              <a:defRPr/>
            </a:lvl1pPr>
          </a:lstStyle>
          <a:p>
            <a:pPr>
              <a:defRPr/>
            </a:pPr>
            <a:endParaRPr lang="nl-NL"/>
          </a:p>
        </p:txBody>
      </p:sp>
      <p:sp>
        <p:nvSpPr>
          <p:cNvPr id="7" name="Rectangle 5"/>
          <p:cNvSpPr>
            <a:spLocks noGrp="1" noChangeArrowheads="1"/>
          </p:cNvSpPr>
          <p:nvPr>
            <p:ph type="ftr" sz="quarter" idx="12"/>
          </p:nvPr>
        </p:nvSpPr>
        <p:spPr>
          <a:ln/>
        </p:spPr>
        <p:txBody>
          <a:bodyPr/>
          <a:lstStyle>
            <a:lvl1pPr>
              <a:defRPr/>
            </a:lvl1pPr>
          </a:lstStyle>
          <a:p>
            <a:pPr>
              <a:defRPr/>
            </a:pPr>
            <a:endParaRPr lang="nl-NL"/>
          </a:p>
        </p:txBody>
      </p:sp>
      <p:sp>
        <p:nvSpPr>
          <p:cNvPr id="8" name="Rectangle 5"/>
          <p:cNvSpPr>
            <a:spLocks noGrp="1" noChangeArrowheads="1"/>
          </p:cNvSpPr>
          <p:nvPr>
            <p:ph type="ftr" sz="quarter" idx="13"/>
          </p:nvPr>
        </p:nvSpPr>
        <p:spPr>
          <a:ln/>
        </p:spPr>
        <p:txBody>
          <a:bodyPr/>
          <a:lstStyle>
            <a:lvl1pPr>
              <a:defRPr/>
            </a:lvl1pPr>
          </a:lstStyle>
          <a:p>
            <a:pPr>
              <a:defRPr/>
            </a:pPr>
            <a:endParaRPr lang="nl-NL"/>
          </a:p>
        </p:txBody>
      </p:sp>
      <p:sp>
        <p:nvSpPr>
          <p:cNvPr id="9" name="Rectangle 6"/>
          <p:cNvSpPr>
            <a:spLocks noGrp="1" noChangeArrowheads="1"/>
          </p:cNvSpPr>
          <p:nvPr>
            <p:ph type="sldNum" sz="quarter" idx="14"/>
          </p:nvPr>
        </p:nvSpPr>
        <p:spPr>
          <a:ln/>
        </p:spPr>
        <p:txBody>
          <a:bodyPr/>
          <a:lstStyle>
            <a:lvl1pPr>
              <a:defRPr/>
            </a:lvl1pPr>
          </a:lstStyle>
          <a:p>
            <a:pPr>
              <a:defRPr/>
            </a:pPr>
            <a:fld id="{E9D7D7F1-3F0B-4B59-AB91-11B8DB4E4ADB}"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4"/>
          <p:cNvSpPr>
            <a:spLocks noGrp="1" noChangeArrowheads="1"/>
          </p:cNvSpPr>
          <p:nvPr>
            <p:ph type="dt" sz="half" idx="11"/>
          </p:nvPr>
        </p:nvSpPr>
        <p:spPr>
          <a:ln/>
        </p:spPr>
        <p:txBody>
          <a:bodyPr/>
          <a:lstStyle>
            <a:lvl1pPr>
              <a:defRPr/>
            </a:lvl1pPr>
          </a:lstStyle>
          <a:p>
            <a:pPr>
              <a:defRPr/>
            </a:pPr>
            <a:endParaRPr lang="nl-NL"/>
          </a:p>
        </p:txBody>
      </p:sp>
      <p:sp>
        <p:nvSpPr>
          <p:cNvPr id="7" name="Rectangle 5"/>
          <p:cNvSpPr>
            <a:spLocks noGrp="1" noChangeArrowheads="1"/>
          </p:cNvSpPr>
          <p:nvPr>
            <p:ph type="ftr" sz="quarter" idx="12"/>
          </p:nvPr>
        </p:nvSpPr>
        <p:spPr>
          <a:ln/>
        </p:spPr>
        <p:txBody>
          <a:bodyPr/>
          <a:lstStyle>
            <a:lvl1pPr>
              <a:defRPr/>
            </a:lvl1pPr>
          </a:lstStyle>
          <a:p>
            <a:pPr>
              <a:defRPr/>
            </a:pPr>
            <a:endParaRPr lang="nl-NL"/>
          </a:p>
        </p:txBody>
      </p:sp>
      <p:sp>
        <p:nvSpPr>
          <p:cNvPr id="8" name="Rectangle 5"/>
          <p:cNvSpPr>
            <a:spLocks noGrp="1" noChangeArrowheads="1"/>
          </p:cNvSpPr>
          <p:nvPr>
            <p:ph type="ftr" sz="quarter" idx="13"/>
          </p:nvPr>
        </p:nvSpPr>
        <p:spPr>
          <a:ln/>
        </p:spPr>
        <p:txBody>
          <a:bodyPr/>
          <a:lstStyle>
            <a:lvl1pPr>
              <a:defRPr/>
            </a:lvl1pPr>
          </a:lstStyle>
          <a:p>
            <a:pPr>
              <a:defRPr/>
            </a:pPr>
            <a:endParaRPr lang="nl-NL"/>
          </a:p>
        </p:txBody>
      </p:sp>
      <p:sp>
        <p:nvSpPr>
          <p:cNvPr id="9" name="Rectangle 6"/>
          <p:cNvSpPr>
            <a:spLocks noGrp="1" noChangeArrowheads="1"/>
          </p:cNvSpPr>
          <p:nvPr>
            <p:ph type="sldNum" sz="quarter" idx="14"/>
          </p:nvPr>
        </p:nvSpPr>
        <p:spPr>
          <a:ln/>
        </p:spPr>
        <p:txBody>
          <a:bodyPr/>
          <a:lstStyle>
            <a:lvl1pPr>
              <a:defRPr/>
            </a:lvl1pPr>
          </a:lstStyle>
          <a:p>
            <a:pPr>
              <a:defRPr/>
            </a:pPr>
            <a:fld id="{02F8FB3A-CE6B-4837-8948-F0CEC971DC10}"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lad_footer_ppt"/>
          <p:cNvPicPr>
            <a:picLocks noChangeAspect="1" noChangeArrowheads="1"/>
          </p:cNvPicPr>
          <p:nvPr/>
        </p:nvPicPr>
        <p:blipFill>
          <a:blip r:embed="rId13" cstate="print"/>
          <a:srcRect/>
          <a:stretch>
            <a:fillRect/>
          </a:stretch>
        </p:blipFill>
        <p:spPr bwMode="auto">
          <a:xfrm>
            <a:off x="0" y="6146800"/>
            <a:ext cx="9147175" cy="720725"/>
          </a:xfrm>
          <a:prstGeom prst="rect">
            <a:avLst/>
          </a:prstGeom>
          <a:noFill/>
          <a:ln w="9525">
            <a:noFill/>
            <a:miter lim="800000"/>
            <a:headEnd/>
            <a:tailEnd/>
          </a:ln>
        </p:spPr>
      </p:pic>
      <p:pic>
        <p:nvPicPr>
          <p:cNvPr id="1027" name="Picture 10" descr="Blad_footer_ppt"/>
          <p:cNvPicPr>
            <a:picLocks noChangeAspect="1" noChangeArrowheads="1"/>
          </p:cNvPicPr>
          <p:nvPr/>
        </p:nvPicPr>
        <p:blipFill>
          <a:blip r:embed="rId13" cstate="print"/>
          <a:srcRect/>
          <a:stretch>
            <a:fillRect/>
          </a:stretch>
        </p:blipFill>
        <p:spPr bwMode="auto">
          <a:xfrm>
            <a:off x="-3175" y="365125"/>
            <a:ext cx="9147175" cy="720725"/>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nl-NL"/>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nl-NL"/>
          </a:p>
        </p:txBody>
      </p:sp>
      <p:sp>
        <p:nvSpPr>
          <p:cNvPr id="4"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nl-NL"/>
          </a:p>
        </p:txBody>
      </p:sp>
      <p:sp>
        <p:nvSpPr>
          <p:cNvPr id="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mn-ea"/>
                <a:cs typeface="+mn-cs"/>
              </a:defRPr>
            </a:lvl1pPr>
          </a:lstStyle>
          <a:p>
            <a:pPr>
              <a:defRPr/>
            </a:pPr>
            <a:fld id="{944341D3-84F6-4DA2-B3A8-464246BEA58E}"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eaLnBrk="0" fontAlgn="base" hangingPunct="0">
        <a:spcBef>
          <a:spcPct val="0"/>
        </a:spcBef>
        <a:spcAft>
          <a:spcPct val="0"/>
        </a:spcAft>
        <a:defRPr sz="2400">
          <a:solidFill>
            <a:schemeClr val="bg1"/>
          </a:solidFill>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2400">
          <a:solidFill>
            <a:schemeClr val="bg1"/>
          </a:solidFill>
          <a:latin typeface="Impact" pitchFamily="34" charset="0"/>
          <a:ea typeface="ＭＳ Ｐゴシック" pitchFamily="-72" charset="-128"/>
          <a:cs typeface="ＭＳ Ｐゴシック" pitchFamily="-72" charset="-128"/>
        </a:defRPr>
      </a:lvl2pPr>
      <a:lvl3pPr algn="l" rtl="0" eaLnBrk="0" fontAlgn="base" hangingPunct="0">
        <a:spcBef>
          <a:spcPct val="0"/>
        </a:spcBef>
        <a:spcAft>
          <a:spcPct val="0"/>
        </a:spcAft>
        <a:defRPr sz="2400">
          <a:solidFill>
            <a:schemeClr val="bg1"/>
          </a:solidFill>
          <a:latin typeface="Impact" pitchFamily="34" charset="0"/>
          <a:ea typeface="ＭＳ Ｐゴシック" pitchFamily="-72" charset="-128"/>
          <a:cs typeface="ＭＳ Ｐゴシック" pitchFamily="-72" charset="-128"/>
        </a:defRPr>
      </a:lvl3pPr>
      <a:lvl4pPr algn="l" rtl="0" eaLnBrk="0" fontAlgn="base" hangingPunct="0">
        <a:spcBef>
          <a:spcPct val="0"/>
        </a:spcBef>
        <a:spcAft>
          <a:spcPct val="0"/>
        </a:spcAft>
        <a:defRPr sz="2400">
          <a:solidFill>
            <a:schemeClr val="bg1"/>
          </a:solidFill>
          <a:latin typeface="Impact" pitchFamily="34" charset="0"/>
          <a:ea typeface="ＭＳ Ｐゴシック" pitchFamily="-72" charset="-128"/>
          <a:cs typeface="ＭＳ Ｐゴシック" pitchFamily="-72" charset="-128"/>
        </a:defRPr>
      </a:lvl4pPr>
      <a:lvl5pPr algn="l" rtl="0" eaLnBrk="0" fontAlgn="base" hangingPunct="0">
        <a:spcBef>
          <a:spcPct val="0"/>
        </a:spcBef>
        <a:spcAft>
          <a:spcPct val="0"/>
        </a:spcAft>
        <a:defRPr sz="2400">
          <a:solidFill>
            <a:schemeClr val="bg1"/>
          </a:solidFill>
          <a:latin typeface="Impact" pitchFamily="34" charset="0"/>
          <a:ea typeface="ＭＳ Ｐゴシック" pitchFamily="-72" charset="-128"/>
          <a:cs typeface="ＭＳ Ｐゴシック" pitchFamily="-72" charset="-128"/>
        </a:defRPr>
      </a:lvl5pPr>
      <a:lvl6pPr marL="457200" algn="l" rtl="0" fontAlgn="base">
        <a:spcBef>
          <a:spcPct val="0"/>
        </a:spcBef>
        <a:spcAft>
          <a:spcPct val="0"/>
        </a:spcAft>
        <a:defRPr sz="2400">
          <a:solidFill>
            <a:schemeClr val="bg1"/>
          </a:solidFill>
          <a:latin typeface="Impact" pitchFamily="34" charset="0"/>
        </a:defRPr>
      </a:lvl6pPr>
      <a:lvl7pPr marL="914400" algn="l" rtl="0" fontAlgn="base">
        <a:spcBef>
          <a:spcPct val="0"/>
        </a:spcBef>
        <a:spcAft>
          <a:spcPct val="0"/>
        </a:spcAft>
        <a:defRPr sz="2400">
          <a:solidFill>
            <a:schemeClr val="bg1"/>
          </a:solidFill>
          <a:latin typeface="Impact" pitchFamily="34" charset="0"/>
        </a:defRPr>
      </a:lvl7pPr>
      <a:lvl8pPr marL="1371600" algn="l" rtl="0" fontAlgn="base">
        <a:spcBef>
          <a:spcPct val="0"/>
        </a:spcBef>
        <a:spcAft>
          <a:spcPct val="0"/>
        </a:spcAft>
        <a:defRPr sz="2400">
          <a:solidFill>
            <a:schemeClr val="bg1"/>
          </a:solidFill>
          <a:latin typeface="Impact" pitchFamily="34" charset="0"/>
        </a:defRPr>
      </a:lvl8pPr>
      <a:lvl9pPr marL="1828800" algn="l" rtl="0" fontAlgn="base">
        <a:spcBef>
          <a:spcPct val="0"/>
        </a:spcBef>
        <a:spcAft>
          <a:spcPct val="0"/>
        </a:spcAft>
        <a:defRPr sz="2400">
          <a:solidFill>
            <a:schemeClr val="bg1"/>
          </a:solidFill>
          <a:latin typeface="Impac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7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7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7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7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5"/>
          <p:cNvSpPr>
            <a:spLocks noGrp="1"/>
          </p:cNvSpPr>
          <p:nvPr>
            <p:ph type="ctrTitle"/>
          </p:nvPr>
        </p:nvSpPr>
        <p:spPr/>
        <p:txBody>
          <a:bodyPr/>
          <a:lstStyle/>
          <a:p>
            <a:pPr eaLnBrk="1" hangingPunct="1"/>
            <a:r>
              <a:rPr lang="nl-NL" dirty="0"/>
              <a:t>Presentatie</a:t>
            </a:r>
          </a:p>
        </p:txBody>
      </p:sp>
      <p:sp>
        <p:nvSpPr>
          <p:cNvPr id="22530" name="Ondertitel 6"/>
          <p:cNvSpPr>
            <a:spLocks noGrp="1"/>
          </p:cNvSpPr>
          <p:nvPr>
            <p:ph type="subTitle" idx="1"/>
          </p:nvPr>
        </p:nvSpPr>
        <p:spPr/>
        <p:txBody>
          <a:bodyPr/>
          <a:lstStyle/>
          <a:p>
            <a:pPr eaLnBrk="1" hangingPunct="1"/>
            <a:r>
              <a:rPr lang="nl-NL" dirty="0"/>
              <a:t>Scouting Academy</a:t>
            </a:r>
          </a:p>
          <a:p>
            <a:pPr eaLnBrk="1" hangingPunct="1"/>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151348"/>
            <a:ext cx="8229600" cy="1143000"/>
          </a:xfrm>
        </p:spPr>
        <p:txBody>
          <a:bodyPr/>
          <a:lstStyle/>
          <a:p>
            <a:pPr eaLnBrk="1" hangingPunct="1"/>
            <a:r>
              <a:rPr lang="nl-NL" sz="3600" dirty="0"/>
              <a:t>Ontwikkelen competenties</a:t>
            </a:r>
          </a:p>
        </p:txBody>
      </p:sp>
      <p:sp>
        <p:nvSpPr>
          <p:cNvPr id="34818" name="Rectangle 3"/>
          <p:cNvSpPr>
            <a:spLocks noGrp="1" noChangeArrowheads="1"/>
          </p:cNvSpPr>
          <p:nvPr>
            <p:ph type="body" idx="1"/>
          </p:nvPr>
        </p:nvSpPr>
        <p:spPr/>
        <p:txBody>
          <a:bodyPr/>
          <a:lstStyle/>
          <a:p>
            <a:pPr eaLnBrk="1" hangingPunct="1"/>
            <a:r>
              <a:rPr lang="nl-NL" sz="2800" dirty="0"/>
              <a:t>Onder begeleiding van praktijkbegeleider</a:t>
            </a:r>
          </a:p>
          <a:p>
            <a:pPr eaLnBrk="1" hangingPunct="1"/>
            <a:r>
              <a:rPr lang="nl-NL" sz="2800" dirty="0"/>
              <a:t>Manieren van ontwikkelen:</a:t>
            </a:r>
          </a:p>
          <a:p>
            <a:pPr lvl="1" eaLnBrk="1" hangingPunct="1"/>
            <a:r>
              <a:rPr lang="nl-NL" sz="2400" dirty="0"/>
              <a:t>In de praktijk: leren door te doen</a:t>
            </a:r>
          </a:p>
          <a:p>
            <a:pPr lvl="1" eaLnBrk="1" hangingPunct="1"/>
            <a:r>
              <a:rPr lang="nl-NL" sz="2400" dirty="0"/>
              <a:t>Door het volgen van een training of workshop</a:t>
            </a:r>
          </a:p>
          <a:p>
            <a:pPr lvl="1" eaLnBrk="1" hangingPunct="1"/>
            <a:r>
              <a:rPr lang="nl-NL" sz="2400" dirty="0"/>
              <a:t>Zelfstudie met kompassen en gidsen</a:t>
            </a:r>
          </a:p>
          <a:p>
            <a:pPr lvl="1" eaLnBrk="1" hangingPunct="1"/>
            <a:r>
              <a:rPr lang="nl-NL" sz="2400" dirty="0"/>
              <a:t>Stage bij een andere groep</a:t>
            </a:r>
          </a:p>
          <a:p>
            <a:pPr lvl="1" eaLnBrk="1" hangingPunct="1"/>
            <a:r>
              <a:rPr lang="nl-NL" sz="2400" dirty="0"/>
              <a:t>Door een combinatie van deze vier</a:t>
            </a:r>
          </a:p>
          <a:p>
            <a:pPr eaLnBrk="1" hangingPunct="1"/>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1622"/>
            <a:ext cx="8229600" cy="1143000"/>
          </a:xfrm>
        </p:spPr>
        <p:txBody>
          <a:bodyPr/>
          <a:lstStyle/>
          <a:p>
            <a:r>
              <a:rPr lang="nl-NL" sz="3600" dirty="0"/>
              <a:t>Competenties</a:t>
            </a:r>
          </a:p>
        </p:txBody>
      </p:sp>
      <p:sp>
        <p:nvSpPr>
          <p:cNvPr id="3" name="Tijdelijke aanduiding voor inhoud 2"/>
          <p:cNvSpPr>
            <a:spLocks noGrp="1"/>
          </p:cNvSpPr>
          <p:nvPr>
            <p:ph idx="1"/>
          </p:nvPr>
        </p:nvSpPr>
        <p:spPr/>
        <p:txBody>
          <a:bodyPr/>
          <a:lstStyle/>
          <a:p>
            <a:r>
              <a:rPr lang="nl-NL" sz="2800" dirty="0"/>
              <a:t>Waarom?</a:t>
            </a:r>
          </a:p>
          <a:p>
            <a:pPr lvl="1"/>
            <a:r>
              <a:rPr lang="nl-NL" sz="2400" dirty="0"/>
              <a:t>Ontwikkeling kennis, vaardigheden en houding</a:t>
            </a:r>
          </a:p>
          <a:p>
            <a:pPr lvl="1"/>
            <a:r>
              <a:rPr lang="nl-NL" sz="2400" dirty="0"/>
              <a:t>Inzichtelijk maken wat iemand kan of moet kunnen</a:t>
            </a:r>
          </a:p>
          <a:p>
            <a:pPr lvl="1"/>
            <a:r>
              <a:rPr lang="nl-NL" sz="2400" dirty="0"/>
              <a:t>Vertaling van en naar Scouting maken</a:t>
            </a:r>
          </a:p>
          <a:p>
            <a:r>
              <a:rPr lang="nl-NL" sz="2800" dirty="0"/>
              <a:t>Persoonsgebonden competenties</a:t>
            </a:r>
            <a:endParaRPr lang="nl-NL" sz="2400" dirty="0"/>
          </a:p>
          <a:p>
            <a:r>
              <a:rPr lang="nl-NL" sz="2800" dirty="0"/>
              <a:t>Functiecompetenties</a:t>
            </a:r>
          </a:p>
          <a:p>
            <a:endParaRPr lang="nl-NL" dirty="0"/>
          </a:p>
          <a:p>
            <a:pPr lvl="1"/>
            <a:endParaRPr lang="nl-NL" sz="2400" dirty="0"/>
          </a:p>
        </p:txBody>
      </p:sp>
    </p:spTree>
    <p:extLst>
      <p:ext uri="{BB962C8B-B14F-4D97-AF65-F5344CB8AC3E}">
        <p14:creationId xmlns:p14="http://schemas.microsoft.com/office/powerpoint/2010/main" val="69571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141074"/>
            <a:ext cx="8229600" cy="1143000"/>
          </a:xfrm>
        </p:spPr>
        <p:txBody>
          <a:bodyPr/>
          <a:lstStyle/>
          <a:p>
            <a:pPr eaLnBrk="1" hangingPunct="1"/>
            <a:r>
              <a:rPr lang="nl-NL" sz="3600" dirty="0"/>
              <a:t>Kwalificeren</a:t>
            </a:r>
          </a:p>
        </p:txBody>
      </p:sp>
      <p:sp>
        <p:nvSpPr>
          <p:cNvPr id="36866" name="Rectangle 3"/>
          <p:cNvSpPr>
            <a:spLocks noGrp="1" noChangeArrowheads="1"/>
          </p:cNvSpPr>
          <p:nvPr>
            <p:ph type="body" idx="1"/>
          </p:nvPr>
        </p:nvSpPr>
        <p:spPr/>
        <p:txBody>
          <a:bodyPr/>
          <a:lstStyle/>
          <a:p>
            <a:pPr eaLnBrk="1" hangingPunct="1"/>
            <a:r>
              <a:rPr lang="nl-NL" sz="2800" dirty="0"/>
              <a:t>Alle benodigde competenties ‘afgevinkt’ door</a:t>
            </a:r>
          </a:p>
          <a:p>
            <a:pPr lvl="1" eaLnBrk="1" hangingPunct="1"/>
            <a:r>
              <a:rPr lang="nl-NL" sz="2400" dirty="0"/>
              <a:t>Het systeem (Scouts Online)</a:t>
            </a:r>
          </a:p>
          <a:p>
            <a:pPr lvl="1" eaLnBrk="1" hangingPunct="1"/>
            <a:r>
              <a:rPr lang="nl-NL" sz="2400" dirty="0"/>
              <a:t>De praktijkbegeleider</a:t>
            </a:r>
          </a:p>
          <a:p>
            <a:pPr lvl="1" eaLnBrk="1" hangingPunct="1"/>
            <a:r>
              <a:rPr lang="nl-NL" sz="2400" dirty="0"/>
              <a:t>De praktijkcoach</a:t>
            </a:r>
          </a:p>
          <a:p>
            <a:pPr lvl="1" eaLnBrk="1" hangingPunct="1"/>
            <a:r>
              <a:rPr lang="nl-NL" sz="2400" dirty="0"/>
              <a:t>De trainer (indien training gevolgd)</a:t>
            </a:r>
          </a:p>
          <a:p>
            <a:pPr eaLnBrk="1" hangingPunct="1"/>
            <a:r>
              <a:rPr lang="nl-NL" sz="2800" dirty="0"/>
              <a:t>Eindbeoordeling door</a:t>
            </a:r>
          </a:p>
          <a:p>
            <a:pPr lvl="1" eaLnBrk="1" hangingPunct="1"/>
            <a:r>
              <a:rPr lang="nl-NL" sz="2400" dirty="0"/>
              <a:t>De praktijkcoach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110252"/>
            <a:ext cx="8229600" cy="1143000"/>
          </a:xfrm>
        </p:spPr>
        <p:txBody>
          <a:bodyPr/>
          <a:lstStyle/>
          <a:p>
            <a:pPr eaLnBrk="1" hangingPunct="1"/>
            <a:r>
              <a:rPr lang="nl-NL" sz="3600" dirty="0"/>
              <a:t>Registreren</a:t>
            </a:r>
          </a:p>
        </p:txBody>
      </p:sp>
      <p:sp>
        <p:nvSpPr>
          <p:cNvPr id="40962" name="Rectangle 3"/>
          <p:cNvSpPr>
            <a:spLocks noGrp="1" noChangeArrowheads="1"/>
          </p:cNvSpPr>
          <p:nvPr>
            <p:ph type="body" idx="1"/>
          </p:nvPr>
        </p:nvSpPr>
        <p:spPr/>
        <p:txBody>
          <a:bodyPr/>
          <a:lstStyle/>
          <a:p>
            <a:pPr eaLnBrk="1" hangingPunct="1"/>
            <a:r>
              <a:rPr lang="nl-NL" sz="2800" dirty="0"/>
              <a:t>Digitaal portfolio in Scouts Online</a:t>
            </a:r>
          </a:p>
          <a:p>
            <a:pPr eaLnBrk="1" hangingPunct="1"/>
            <a:r>
              <a:rPr lang="nl-NL" sz="2800" dirty="0"/>
              <a:t>Kwalificatietekens</a:t>
            </a:r>
          </a:p>
          <a:p>
            <a:pPr eaLnBrk="1" hangingPunct="1">
              <a:buFontTx/>
              <a:buNone/>
            </a:pPr>
            <a:endParaRPr lang="nl-NL" dirty="0"/>
          </a:p>
          <a:p>
            <a:pPr eaLnBrk="1" hangingPunct="1"/>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753" y="2746080"/>
            <a:ext cx="3048000" cy="30670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68313" y="130800"/>
            <a:ext cx="8229600" cy="1143000"/>
          </a:xfrm>
        </p:spPr>
        <p:txBody>
          <a:bodyPr/>
          <a:lstStyle/>
          <a:p>
            <a:pPr eaLnBrk="1" hangingPunct="1"/>
            <a:r>
              <a:rPr lang="nl-NL" sz="3600" dirty="0"/>
              <a:t>Ontwikkeling gaat door</a:t>
            </a:r>
          </a:p>
        </p:txBody>
      </p:sp>
      <p:sp>
        <p:nvSpPr>
          <p:cNvPr id="3" name="Tijdelijke aanduiding voor inhoud 2"/>
          <p:cNvSpPr>
            <a:spLocks noGrp="1"/>
          </p:cNvSpPr>
          <p:nvPr>
            <p:ph idx="1"/>
          </p:nvPr>
        </p:nvSpPr>
        <p:spPr/>
        <p:txBody>
          <a:bodyPr/>
          <a:lstStyle/>
          <a:p>
            <a:pPr marL="361950" lvl="1" indent="-361950">
              <a:buFont typeface="Arial" panose="020B0604020202020204" pitchFamily="34" charset="0"/>
              <a:buChar char="•"/>
            </a:pPr>
            <a:r>
              <a:rPr lang="nl-NL" sz="2800" dirty="0"/>
              <a:t>Kwalificatie ‘Op kamp’:</a:t>
            </a:r>
            <a:endParaRPr lang="nl-NL" sz="2400" dirty="0"/>
          </a:p>
          <a:p>
            <a:pPr marL="969963" lvl="1" indent="-342900">
              <a:buFontTx/>
              <a:buChar char="-"/>
            </a:pPr>
            <a:r>
              <a:rPr lang="nl-NL" sz="2400" dirty="0"/>
              <a:t>‘Op kamp - Kamperen en expeditie’ </a:t>
            </a:r>
          </a:p>
          <a:p>
            <a:pPr marL="969963" lvl="1" indent="-342900">
              <a:buFontTx/>
              <a:buChar char="-"/>
            </a:pPr>
            <a:r>
              <a:rPr lang="nl-NL" sz="2400" dirty="0"/>
              <a:t>‘Op kamp - Logeren en bivak’</a:t>
            </a:r>
          </a:p>
          <a:p>
            <a:r>
              <a:rPr lang="nl-NL" sz="2800" dirty="0"/>
              <a:t>Vervolgtrainingen of -modules:</a:t>
            </a:r>
          </a:p>
          <a:p>
            <a:pPr marL="893763" lvl="1" indent="-266700">
              <a:buNone/>
            </a:pPr>
            <a:r>
              <a:rPr lang="nl-NL" sz="2400" dirty="0"/>
              <a:t>-	Scoutingtechnieken,</a:t>
            </a:r>
          </a:p>
          <a:p>
            <a:pPr marL="893763" lvl="1" indent="-266700">
              <a:buNone/>
            </a:pPr>
            <a:r>
              <a:rPr lang="nl-NL" sz="2400" dirty="0"/>
              <a:t>-	Basisvaardigheden EHBO,</a:t>
            </a:r>
          </a:p>
          <a:p>
            <a:pPr marL="893763" lvl="1" indent="-266700">
              <a:buNone/>
            </a:pPr>
            <a:r>
              <a:rPr lang="nl-NL" sz="2400" dirty="0"/>
              <a:t>-	Probleemgedrag bij kinderen, ….</a:t>
            </a:r>
          </a:p>
          <a:p>
            <a:r>
              <a:rPr lang="nl-NL" sz="2800" dirty="0" err="1"/>
              <a:t>CWO’s</a:t>
            </a:r>
            <a:endParaRPr lang="nl-NL" sz="2800" dirty="0"/>
          </a:p>
          <a:p>
            <a:r>
              <a:rPr lang="nl-NL" sz="2800" dirty="0" err="1"/>
              <a:t>Gilwell</a:t>
            </a:r>
            <a:r>
              <a:rPr lang="nl-NL" sz="2800" dirty="0"/>
              <a:t>-cursus</a:t>
            </a:r>
          </a:p>
        </p:txBody>
      </p:sp>
      <p:sp>
        <p:nvSpPr>
          <p:cNvPr id="43016" name="Text Box 11"/>
          <p:cNvSpPr txBox="1">
            <a:spLocks noChangeArrowheads="1"/>
          </p:cNvSpPr>
          <p:nvPr/>
        </p:nvSpPr>
        <p:spPr bwMode="auto">
          <a:xfrm>
            <a:off x="468313" y="1144588"/>
            <a:ext cx="8350250" cy="523220"/>
          </a:xfrm>
          <a:prstGeom prst="rect">
            <a:avLst/>
          </a:prstGeom>
          <a:noFill/>
          <a:ln w="9525">
            <a:noFill/>
            <a:miter lim="800000"/>
            <a:headEnd/>
            <a:tailEnd/>
          </a:ln>
        </p:spPr>
        <p:txBody>
          <a:bodyPr>
            <a:prstTxWarp prst="textNoShape">
              <a:avLst/>
            </a:prstTxWarp>
            <a:spAutoFit/>
          </a:bodyPr>
          <a:lstStyle/>
          <a:p>
            <a:pPr>
              <a:spcBef>
                <a:spcPct val="50000"/>
              </a:spcBef>
            </a:pPr>
            <a:endParaRPr lang="nl-NL"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pPr algn="ctr"/>
            <a:r>
              <a:rPr lang="nl-NL" sz="5400" spc="300" dirty="0"/>
              <a:t>VRAGEN?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Materialen bij kwalificeren leidinggevende</a:t>
            </a:r>
          </a:p>
        </p:txBody>
      </p:sp>
      <p:sp>
        <p:nvSpPr>
          <p:cNvPr id="3" name="Tijdelijke aanduiding voor inhoud 2"/>
          <p:cNvSpPr>
            <a:spLocks noGrp="1"/>
          </p:cNvSpPr>
          <p:nvPr>
            <p:ph idx="1"/>
          </p:nvPr>
        </p:nvSpPr>
        <p:spPr>
          <a:xfrm>
            <a:off x="457200" y="1259958"/>
            <a:ext cx="8229600" cy="4525963"/>
          </a:xfrm>
        </p:spPr>
        <p:txBody>
          <a:bodyPr/>
          <a:lstStyle/>
          <a:p>
            <a:pPr>
              <a:buNone/>
            </a:pPr>
            <a:r>
              <a:rPr lang="nl-NL" b="1" dirty="0"/>
              <a:t>Functiegebonden competenties:</a:t>
            </a:r>
          </a:p>
          <a:p>
            <a:r>
              <a:rPr lang="nl-NL" sz="2400" dirty="0"/>
              <a:t>Functieprofiel</a:t>
            </a:r>
          </a:p>
          <a:p>
            <a:pPr lvl="1"/>
            <a:r>
              <a:rPr lang="nl-NL" sz="2000" dirty="0"/>
              <a:t>Leiding bevers, welpen en scouts</a:t>
            </a:r>
          </a:p>
          <a:p>
            <a:pPr lvl="1"/>
            <a:r>
              <a:rPr lang="nl-NL" sz="2000" dirty="0"/>
              <a:t>Begeleider explorers en adviseur roverscouts</a:t>
            </a:r>
          </a:p>
          <a:p>
            <a:r>
              <a:rPr lang="nl-NL" sz="2400" dirty="0"/>
              <a:t>Kwalificatiekaart met toelichting en modules </a:t>
            </a:r>
          </a:p>
          <a:p>
            <a:pPr lvl="1"/>
            <a:r>
              <a:rPr lang="nl-NL" sz="2000" dirty="0"/>
              <a:t>Leiding bevers, welpen en scouts</a:t>
            </a:r>
          </a:p>
          <a:p>
            <a:pPr lvl="1"/>
            <a:r>
              <a:rPr lang="nl-NL" sz="2000" dirty="0"/>
              <a:t>Begeleider explorers en adviseur roverscouts</a:t>
            </a:r>
          </a:p>
          <a:p>
            <a:pPr lvl="1"/>
            <a:endParaRPr lang="nl-NL" sz="1000" dirty="0"/>
          </a:p>
          <a:p>
            <a:pPr lvl="1"/>
            <a:r>
              <a:rPr lang="nl-NL" sz="2000" dirty="0"/>
              <a:t>Teamleider bevers, welpen en scouts</a:t>
            </a:r>
          </a:p>
          <a:p>
            <a:pPr lvl="1"/>
            <a:r>
              <a:rPr lang="nl-NL" sz="2000" dirty="0"/>
              <a:t>Teamleider explorers</a:t>
            </a:r>
          </a:p>
          <a:p>
            <a:pPr lvl="1"/>
            <a:endParaRPr lang="nl-NL" sz="1000" dirty="0"/>
          </a:p>
          <a:p>
            <a:pPr lvl="1"/>
            <a:r>
              <a:rPr lang="nl-NL" sz="2000" i="1" dirty="0"/>
              <a:t>Op Kamp </a:t>
            </a:r>
            <a:r>
              <a:rPr lang="nl-NL" sz="2000" dirty="0"/>
              <a:t>– Logeren en bivak (bevers en welpen)</a:t>
            </a:r>
          </a:p>
          <a:p>
            <a:pPr lvl="1"/>
            <a:r>
              <a:rPr lang="nl-NL" sz="2000" i="1" dirty="0"/>
              <a:t>Op Kamp </a:t>
            </a:r>
            <a:r>
              <a:rPr lang="nl-NL" sz="2000" dirty="0"/>
              <a:t>– Kamperen en expeditie (scouts en explorers)</a:t>
            </a:r>
          </a:p>
          <a:p>
            <a:pPr>
              <a:buNone/>
            </a:pPr>
            <a:r>
              <a:rPr lang="nl-NL" dirty="0"/>
              <a:t>	</a:t>
            </a:r>
          </a:p>
          <a:p>
            <a:endParaRPr lang="nl-NL" dirty="0"/>
          </a:p>
          <a:p>
            <a:endParaRPr lang="nl-NL" dirty="0"/>
          </a:p>
          <a:p>
            <a:endParaRPr lang="nl-NL" dirty="0"/>
          </a:p>
          <a:p>
            <a:endParaRPr 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Materialen bij kwalificeren leidinggevenden</a:t>
            </a:r>
          </a:p>
        </p:txBody>
      </p:sp>
      <p:sp>
        <p:nvSpPr>
          <p:cNvPr id="3" name="Tijdelijke aanduiding voor inhoud 2"/>
          <p:cNvSpPr>
            <a:spLocks noGrp="1"/>
          </p:cNvSpPr>
          <p:nvPr>
            <p:ph idx="1"/>
          </p:nvPr>
        </p:nvSpPr>
        <p:spPr/>
        <p:txBody>
          <a:bodyPr/>
          <a:lstStyle/>
          <a:p>
            <a:pPr>
              <a:buNone/>
            </a:pPr>
            <a:r>
              <a:rPr lang="nl-NL" b="1" dirty="0"/>
              <a:t>Persoonsgebonden competenties</a:t>
            </a:r>
          </a:p>
          <a:p>
            <a:r>
              <a:rPr lang="nl-NL" dirty="0"/>
              <a:t>Competentieroos</a:t>
            </a:r>
          </a:p>
          <a:p>
            <a:r>
              <a:rPr lang="nl-NL" dirty="0"/>
              <a:t>Handboek competenties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409" y="1215788"/>
            <a:ext cx="6950122" cy="463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96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pPr algn="ctr"/>
            <a:r>
              <a:rPr lang="nl-NL" sz="5400" spc="300" dirty="0"/>
              <a:t>VRAGEN?</a:t>
            </a:r>
          </a:p>
        </p:txBody>
      </p:sp>
    </p:spTree>
    <p:extLst>
      <p:ext uri="{BB962C8B-B14F-4D97-AF65-F5344CB8AC3E}">
        <p14:creationId xmlns:p14="http://schemas.microsoft.com/office/powerpoint/2010/main" val="348285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1622"/>
            <a:ext cx="8229600" cy="1143000"/>
          </a:xfrm>
        </p:spPr>
        <p:txBody>
          <a:bodyPr/>
          <a:lstStyle/>
          <a:p>
            <a:r>
              <a:rPr lang="nl-NL" sz="3600" dirty="0"/>
              <a:t>Waarom Scouting Academy?</a:t>
            </a:r>
          </a:p>
        </p:txBody>
      </p:sp>
      <p:sp>
        <p:nvSpPr>
          <p:cNvPr id="3" name="Tijdelijke aanduiding voor inhoud 2"/>
          <p:cNvSpPr>
            <a:spLocks noGrp="1"/>
          </p:cNvSpPr>
          <p:nvPr>
            <p:ph idx="1"/>
          </p:nvPr>
        </p:nvSpPr>
        <p:spPr/>
        <p:txBody>
          <a:bodyPr/>
          <a:lstStyle/>
          <a:p>
            <a:pPr>
              <a:buFont typeface="Arial"/>
              <a:buChar char="•"/>
            </a:pPr>
            <a:r>
              <a:rPr lang="nl-NL" sz="2800" dirty="0">
                <a:solidFill>
                  <a:srgbClr val="000000"/>
                </a:solidFill>
                <a:latin typeface="arial"/>
              </a:rPr>
              <a:t>Om verantwoordelijk het spel te kunnen spelen.</a:t>
            </a:r>
          </a:p>
          <a:p>
            <a:pPr>
              <a:buFont typeface="Arial"/>
              <a:buChar char="•"/>
            </a:pPr>
            <a:r>
              <a:rPr lang="nl-NL" sz="2800" dirty="0">
                <a:solidFill>
                  <a:srgbClr val="000000"/>
                </a:solidFill>
                <a:latin typeface="arial"/>
              </a:rPr>
              <a:t>Om meetbare kwaliteit binnen de groepen te bevorderen.</a:t>
            </a:r>
          </a:p>
          <a:p>
            <a:pPr>
              <a:buFont typeface="Arial"/>
              <a:buChar char="•"/>
            </a:pPr>
            <a:r>
              <a:rPr lang="nl-NL" sz="2800" dirty="0">
                <a:solidFill>
                  <a:srgbClr val="000000"/>
                </a:solidFill>
                <a:latin typeface="arial"/>
              </a:rPr>
              <a:t>Om veilig en goed spel met plezier te beleven.</a:t>
            </a:r>
          </a:p>
          <a:p>
            <a:pPr marL="0" indent="0">
              <a:buNone/>
            </a:pPr>
            <a:endParaRPr lang="nl-NL" dirty="0"/>
          </a:p>
        </p:txBody>
      </p:sp>
    </p:spTree>
    <p:extLst>
      <p:ext uri="{BB962C8B-B14F-4D97-AF65-F5344CB8AC3E}">
        <p14:creationId xmlns:p14="http://schemas.microsoft.com/office/powerpoint/2010/main" val="3073396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algn="ctr" eaLnBrk="1" hangingPunct="1"/>
            <a:r>
              <a:rPr lang="nl-NL" sz="5400" dirty="0"/>
              <a:t>Einde</a:t>
            </a:r>
          </a:p>
        </p:txBody>
      </p:sp>
      <p:sp>
        <p:nvSpPr>
          <p:cNvPr id="2" name="AutoShape 2" descr="data:image/jpeg;base64,/9j/4AAQSkZJRgABAQAAAQABAAD/2wCEAAkGBhQGEBUTERQTFRETFRkUGBcYFR4eGBQWFxQdFxUZEhwjGzIeGCUvGhIUIC8sJCcrLCwsFR4xNzQqQSYrLDUBCQoKDgwOGg8PGTUkHiQuMC8rNDQ1LDA1NTUrKi40NSotNDU1NSk1NTIsLCwsMCwxMTM1NTQvLjQ1NSwsMjU0LP/AABEIAGYAZgMBIgACEQEDEQH/xAAbAAEAAgMBAQAAAAAAAAAAAAAABQYDBAcCAf/EADUQAAIBAgMFBAgGAwAAAAAAAAABAgMRBAUhBhIxQYFRYXGhIkJicpGxwdETMlKCkvEUM0P/xAAaAQEAAgMBAAAAAAAAAAAAAAAABAUCAwYB/8QAKBEAAgICAQIFBAMAAAAAAAAAAAECAwQRIRJxBTFB0fAiMqHxE2GB/9oADAMBAAIRAxEAPwDuIAAAAAAAAAAAAAAAAAAAAAAAAIbaWtUwsI1KUmt12lbhZ8LrxXmaGC2wtpWj+6P1X2JEcec4dceSFZnVV2fx2cf36FoBr4THwxyvTkn814rijYNDTT0yXGSktxe0CIzjaGOWNRS3p6Nr9K7+82s2zBZbSc+fCK7ZPh9+hQalR1W3J3bd2+1k3Fx1Z9UvIqvEc10ahD7n+Cy4PaOtipPdpOfJJaJe9L+iywbaV1Z21XYzm1OtKlrGTT7m0T+TbUODUK7vF8J8173ajdkYnG60RsHxFb6bpPntr3LWAncFWdAAAAAAAa+PqKjSm3HfSi249q5+Rz7ETjOTcIuMeSbvbrY6Q1cpu0GV0sDJ7k0m9fw7Xt4Pl1LHBmk3F+bKTxamUoqa1pdvn+EPTqOi7xbTXNPUsOU7VOLUa+q/XzXvdpXAWNlUbFqSKOjIsoluDJvarMP8qqoRd4wXLg5PX5W8yEAMq4KuKijC+13WOb9QADM1Fz2Wx7xVHdfGm7ftf5fquhNHOMJiJUJejNwvxab87FlyapGc1v4iVWfKK3rLvemvXRFRk42m5o6TBz+qMa2uVxva/ZYgAV5dgHyTsjzSqqsrxd0DzfOj2ROdZBHNPST3ai0vya9olgZwnKD6omu2qFsema2jnWPwLy+e45Rclx3eXjoa5YdpcojQk6v4iTm77j4t+yV4v6bOuCZxuTS6bHFrsAAbSOADLhMJLGzUILV+Xa2eNpLbPUnJ6RM7N5LDMIynUTcU7LVrXi+Hiiz4TAU8CrU4qPhxfi+J9wWEWBpxhHhFfF838TOUN10rJPng7HExYUwXC6vVgAEcmgiczy2abqYeW7U9aPqz8U9LksDOE3B7RrtqjZHT+dipLa2rQe7OEd5aPRp9TDiNra1VWioR70rvz08iz4/KaeZL0468pLSS6lexWx84f65KS7Ho/sWFVmPL7o6ZSZFOdDiM3Jfn3IKtXliHvSbk3zbPBv1Mhr0uNOXSz+TMccorS/5VP4ssFZDXDRSypt3zF77M1ASlDZmvW9VRXtSX0uyWwWx8Ya1ZOXdHRdXx+Rrnk1Q9TfVgX2eUdd+Cu4LATzCW7BXfN8l4vkXXKMmjlUdNZv8ANL6LsRuUMPHCx3YRUYrkkZCrvypW8LhHQYfh8Mf6nzL55AAEQsgAAAAAAAAAAAAAAAAAAAAAAAAAAAAAAAAA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Ondertitel 2"/>
          <p:cNvSpPr>
            <a:spLocks noGrp="1"/>
          </p:cNvSpPr>
          <p:nvPr>
            <p:ph type="subTitle" idx="1"/>
          </p:nvPr>
        </p:nvSpPr>
        <p:spPr/>
        <p:txBody>
          <a:bodyPr/>
          <a:lstStyle/>
          <a:p>
            <a:r>
              <a:rPr lang="nl-NL" dirty="0"/>
              <a:t>Zie ook www.scouting.nl</a:t>
            </a:r>
          </a:p>
        </p:txBody>
      </p:sp>
    </p:spTree>
    <p:extLst>
      <p:ext uri="{BB962C8B-B14F-4D97-AF65-F5344CB8AC3E}">
        <p14:creationId xmlns:p14="http://schemas.microsoft.com/office/powerpoint/2010/main" val="50613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1622"/>
            <a:ext cx="8229600" cy="1143000"/>
          </a:xfrm>
        </p:spPr>
        <p:txBody>
          <a:bodyPr/>
          <a:lstStyle/>
          <a:p>
            <a:r>
              <a:rPr lang="nl-NL" sz="3600" dirty="0"/>
              <a:t>Waarom ook?</a:t>
            </a:r>
          </a:p>
        </p:txBody>
      </p:sp>
      <p:sp>
        <p:nvSpPr>
          <p:cNvPr id="3" name="Tijdelijke aanduiding voor inhoud 2"/>
          <p:cNvSpPr>
            <a:spLocks noGrp="1"/>
          </p:cNvSpPr>
          <p:nvPr>
            <p:ph idx="1"/>
          </p:nvPr>
        </p:nvSpPr>
        <p:spPr/>
        <p:txBody>
          <a:bodyPr/>
          <a:lstStyle/>
          <a:p>
            <a:r>
              <a:rPr lang="nl-NL" sz="2800" dirty="0"/>
              <a:t>Ontwikkeling in de praktijk</a:t>
            </a:r>
          </a:p>
          <a:p>
            <a:r>
              <a:rPr lang="nl-NL" sz="2800" dirty="0"/>
              <a:t>Eén keer leren</a:t>
            </a:r>
          </a:p>
          <a:p>
            <a:r>
              <a:rPr lang="nl-NL" sz="2800" dirty="0"/>
              <a:t>Een leven lang leren</a:t>
            </a:r>
          </a:p>
          <a:p>
            <a:r>
              <a:rPr lang="nl-NL" sz="2800" dirty="0"/>
              <a:t>Leren op jouw manier</a:t>
            </a:r>
          </a:p>
          <a:p>
            <a:r>
              <a:rPr lang="nl-NL" sz="2800" dirty="0"/>
              <a:t>Maatwerk</a:t>
            </a:r>
          </a:p>
          <a:p>
            <a:endParaRPr lang="nl-NL" sz="2800" dirty="0"/>
          </a:p>
          <a:p>
            <a:endParaRPr lang="nl-NL" sz="2800" dirty="0"/>
          </a:p>
        </p:txBody>
      </p:sp>
    </p:spTree>
    <p:extLst>
      <p:ext uri="{BB962C8B-B14F-4D97-AF65-F5344CB8AC3E}">
        <p14:creationId xmlns:p14="http://schemas.microsoft.com/office/powerpoint/2010/main" val="38480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71896"/>
            <a:ext cx="8229600" cy="1143000"/>
          </a:xfrm>
        </p:spPr>
        <p:txBody>
          <a:bodyPr/>
          <a:lstStyle/>
          <a:p>
            <a:r>
              <a:rPr lang="nl-NL" sz="3600" dirty="0"/>
              <a:t>Functies binnen Scouting Academy</a:t>
            </a:r>
          </a:p>
        </p:txBody>
      </p:sp>
      <p:sp>
        <p:nvSpPr>
          <p:cNvPr id="3" name="Tijdelijke aanduiding voor inhoud 2"/>
          <p:cNvSpPr>
            <a:spLocks noGrp="1"/>
          </p:cNvSpPr>
          <p:nvPr>
            <p:ph idx="1"/>
          </p:nvPr>
        </p:nvSpPr>
        <p:spPr>
          <a:xfrm>
            <a:off x="457200" y="1034106"/>
            <a:ext cx="8553236" cy="4866964"/>
          </a:xfrm>
        </p:spPr>
        <p:txBody>
          <a:bodyPr/>
          <a:lstStyle/>
          <a:p>
            <a:r>
              <a:rPr lang="nl-NL" sz="2000" b="1" dirty="0"/>
              <a:t>Groepsbegeleider</a:t>
            </a:r>
          </a:p>
          <a:p>
            <a:pPr>
              <a:buNone/>
            </a:pPr>
            <a:r>
              <a:rPr lang="nl-NL" sz="1800" dirty="0"/>
              <a:t>- 	Groepsniveau</a:t>
            </a:r>
          </a:p>
          <a:p>
            <a:pPr>
              <a:buFontTx/>
              <a:buChar char="-"/>
            </a:pPr>
            <a:r>
              <a:rPr lang="nl-NL" sz="1800" dirty="0"/>
              <a:t>Introductie</a:t>
            </a:r>
          </a:p>
          <a:p>
            <a:pPr>
              <a:buFontTx/>
              <a:buChar char="-"/>
            </a:pPr>
            <a:r>
              <a:rPr lang="nl-NL" sz="1800" dirty="0"/>
              <a:t>HRM-functie in groepsbestuur</a:t>
            </a:r>
          </a:p>
          <a:p>
            <a:r>
              <a:rPr lang="nl-NL" sz="2000" b="1" dirty="0"/>
              <a:t>Praktijkbegeleider</a:t>
            </a:r>
          </a:p>
          <a:p>
            <a:pPr>
              <a:buNone/>
            </a:pPr>
            <a:r>
              <a:rPr lang="nl-NL" sz="1800" dirty="0"/>
              <a:t>-  	Groepsniveau</a:t>
            </a:r>
          </a:p>
          <a:p>
            <a:pPr>
              <a:buFontTx/>
              <a:buChar char="-"/>
            </a:pPr>
            <a:r>
              <a:rPr lang="nl-NL" sz="1800" dirty="0"/>
              <a:t>Ondersteuning ontwikkeling leiding(team)</a:t>
            </a:r>
          </a:p>
          <a:p>
            <a:pPr>
              <a:buFont typeface="Arial" panose="020B0604020202020204" pitchFamily="34" charset="0"/>
              <a:buChar char="•"/>
            </a:pPr>
            <a:r>
              <a:rPr lang="nl-NL" sz="2000" b="1" dirty="0"/>
              <a:t>Praktijkcoach</a:t>
            </a:r>
          </a:p>
          <a:p>
            <a:pPr>
              <a:buFontTx/>
              <a:buChar char="-"/>
            </a:pPr>
            <a:r>
              <a:rPr lang="nl-NL" sz="1800" dirty="0"/>
              <a:t>Regioniveau</a:t>
            </a:r>
          </a:p>
          <a:p>
            <a:pPr>
              <a:buFontTx/>
              <a:buChar char="-"/>
            </a:pPr>
            <a:r>
              <a:rPr lang="nl-NL" sz="1800" dirty="0"/>
              <a:t>Opleiden en begeleiden praktijkbegeleider</a:t>
            </a:r>
          </a:p>
          <a:p>
            <a:pPr>
              <a:buFontTx/>
              <a:buChar char="-"/>
            </a:pPr>
            <a:r>
              <a:rPr lang="nl-NL" sz="1800" dirty="0"/>
              <a:t>Kwalificeren leiding</a:t>
            </a:r>
          </a:p>
          <a:p>
            <a:r>
              <a:rPr lang="nl-NL" sz="2000" b="1" dirty="0"/>
              <a:t>Trainers </a:t>
            </a:r>
          </a:p>
          <a:p>
            <a:pPr>
              <a:buFontTx/>
              <a:buChar char="-"/>
            </a:pPr>
            <a:r>
              <a:rPr lang="nl-NL" sz="1800" dirty="0"/>
              <a:t>Organiseren trainingen voor kwalificatie leiding/begeleiding en teamleiding</a:t>
            </a:r>
          </a:p>
          <a:p>
            <a:r>
              <a:rPr lang="nl-NL" sz="2000" b="1" dirty="0"/>
              <a:t>Opleiders</a:t>
            </a:r>
          </a:p>
          <a:p>
            <a:pPr>
              <a:buFontTx/>
              <a:buChar char="-"/>
            </a:pPr>
            <a:r>
              <a:rPr lang="nl-NL" sz="1800" dirty="0"/>
              <a:t>Verzorgen de training en kwalificatie van trainers en praktijkcoaches</a:t>
            </a:r>
          </a:p>
        </p:txBody>
      </p:sp>
    </p:spTree>
    <p:extLst>
      <p:ext uri="{BB962C8B-B14F-4D97-AF65-F5344CB8AC3E}">
        <p14:creationId xmlns:p14="http://schemas.microsoft.com/office/powerpoint/2010/main" val="251437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052" y="2431473"/>
            <a:ext cx="5342857" cy="3476190"/>
          </a:xfrm>
          <a:prstGeom prst="rect">
            <a:avLst/>
          </a:prstGeom>
        </p:spPr>
      </p:pic>
      <p:grpSp>
        <p:nvGrpSpPr>
          <p:cNvPr id="36888" name="Group 24"/>
          <p:cNvGrpSpPr>
            <a:grpSpLocks/>
          </p:cNvGrpSpPr>
          <p:nvPr/>
        </p:nvGrpSpPr>
        <p:grpSpPr bwMode="auto">
          <a:xfrm>
            <a:off x="4457701" y="2125663"/>
            <a:ext cx="2900363" cy="3473449"/>
            <a:chOff x="2808" y="1339"/>
            <a:chExt cx="1827" cy="2188"/>
          </a:xfrm>
        </p:grpSpPr>
        <p:cxnSp>
          <p:nvCxnSpPr>
            <p:cNvPr id="3087" name="AutoShape 15"/>
            <p:cNvCxnSpPr>
              <a:cxnSpLocks noChangeShapeType="1"/>
            </p:cNvCxnSpPr>
            <p:nvPr/>
          </p:nvCxnSpPr>
          <p:spPr bwMode="auto">
            <a:xfrm>
              <a:off x="2820" y="1339"/>
              <a:ext cx="0" cy="22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88" name="AutoShape 16"/>
            <p:cNvCxnSpPr>
              <a:cxnSpLocks noChangeShapeType="1"/>
            </p:cNvCxnSpPr>
            <p:nvPr/>
          </p:nvCxnSpPr>
          <p:spPr bwMode="auto">
            <a:xfrm>
              <a:off x="2808" y="1919"/>
              <a:ext cx="0" cy="21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92" name="AutoShape 20"/>
            <p:cNvCxnSpPr>
              <a:cxnSpLocks noChangeShapeType="1"/>
            </p:cNvCxnSpPr>
            <p:nvPr/>
          </p:nvCxnSpPr>
          <p:spPr bwMode="auto">
            <a:xfrm rot="5400000">
              <a:off x="3955" y="1655"/>
              <a:ext cx="109" cy="125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101" name="AutoShape 29"/>
            <p:cNvCxnSpPr>
              <a:cxnSpLocks noChangeShapeType="1"/>
            </p:cNvCxnSpPr>
            <p:nvPr/>
          </p:nvCxnSpPr>
          <p:spPr bwMode="auto">
            <a:xfrm>
              <a:off x="3218" y="1741"/>
              <a:ext cx="1417" cy="116"/>
            </a:xfrm>
            <a:prstGeom prst="bentConnector3">
              <a:avLst>
                <a:gd name="adj1" fmla="val 100241"/>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102" name="AutoShape 30"/>
            <p:cNvCxnSpPr>
              <a:cxnSpLocks noChangeShapeType="1"/>
            </p:cNvCxnSpPr>
            <p:nvPr/>
          </p:nvCxnSpPr>
          <p:spPr bwMode="auto">
            <a:xfrm>
              <a:off x="3883" y="2928"/>
              <a:ext cx="752" cy="109"/>
            </a:xfrm>
            <a:prstGeom prst="bentConnector3">
              <a:avLst>
                <a:gd name="adj1" fmla="val 99916"/>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3103" name="AutoShape 31"/>
            <p:cNvCxnSpPr>
              <a:cxnSpLocks noChangeShapeType="1"/>
            </p:cNvCxnSpPr>
            <p:nvPr/>
          </p:nvCxnSpPr>
          <p:spPr bwMode="auto">
            <a:xfrm rot="10800000" flipV="1">
              <a:off x="3218" y="3405"/>
              <a:ext cx="1417" cy="122"/>
            </a:xfrm>
            <a:prstGeom prst="bentConnector3">
              <a:avLst>
                <a:gd name="adj1" fmla="val 673"/>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6886" name="Line 22"/>
            <p:cNvSpPr>
              <a:spLocks noChangeShapeType="1"/>
            </p:cNvSpPr>
            <p:nvPr/>
          </p:nvSpPr>
          <p:spPr bwMode="auto">
            <a:xfrm>
              <a:off x="2824" y="2510"/>
              <a:ext cx="0" cy="2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6887" name="Line 23"/>
            <p:cNvSpPr>
              <a:spLocks noChangeShapeType="1"/>
            </p:cNvSpPr>
            <p:nvPr/>
          </p:nvSpPr>
          <p:spPr bwMode="auto">
            <a:xfrm>
              <a:off x="2808" y="3099"/>
              <a:ext cx="0" cy="2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20" name="Rectangle 18"/>
          <p:cNvSpPr>
            <a:spLocks noChangeArrowheads="1"/>
          </p:cNvSpPr>
          <p:nvPr/>
        </p:nvSpPr>
        <p:spPr bwMode="auto">
          <a:xfrm>
            <a:off x="468312" y="2293994"/>
            <a:ext cx="2834445" cy="2045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p>
            <a:pPr algn="ctr" hangingPunct="1">
              <a:lnSpc>
                <a:spcPct val="10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nl-NL" sz="2800" dirty="0">
                <a:solidFill>
                  <a:srgbClr val="000000"/>
                </a:solidFill>
              </a:rPr>
              <a:t>Van introductie</a:t>
            </a:r>
          </a:p>
          <a:p>
            <a:pPr algn="ctr" hangingPunct="1">
              <a:lnSpc>
                <a:spcPct val="10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nl-NL" sz="2800" dirty="0">
                <a:solidFill>
                  <a:srgbClr val="000000"/>
                </a:solidFill>
              </a:rPr>
              <a:t>naar benoeming tot leiding </a:t>
            </a:r>
          </a:p>
          <a:p>
            <a:pPr algn="ctr" hangingPunct="1">
              <a:lnSpc>
                <a:spcPct val="10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nl-NL" sz="2800" dirty="0">
                <a:solidFill>
                  <a:srgbClr val="000000"/>
                </a:solidFill>
              </a:rPr>
              <a:t>in ca.12 weken</a:t>
            </a:r>
          </a:p>
        </p:txBody>
      </p:sp>
      <p:sp>
        <p:nvSpPr>
          <p:cNvPr id="4" name="AutoShape 5"/>
          <p:cNvSpPr>
            <a:spLocks noChangeArrowheads="1"/>
          </p:cNvSpPr>
          <p:nvPr/>
        </p:nvSpPr>
        <p:spPr bwMode="auto">
          <a:xfrm>
            <a:off x="3857626" y="1486168"/>
            <a:ext cx="1250950" cy="584200"/>
          </a:xfrm>
          <a:prstGeom prst="flowChartProcess">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a:ln>
                  <a:noFill/>
                </a:ln>
                <a:solidFill>
                  <a:srgbClr val="FFFFFF"/>
                </a:solidFill>
                <a:effectLst/>
                <a:latin typeface="Arial" panose="020B0604020202020204" pitchFamily="34" charset="0"/>
              </a:rPr>
              <a:t>Aanmelden</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49" name="Rectangle 2"/>
          <p:cNvSpPr txBox="1">
            <a:spLocks noChangeArrowheads="1"/>
          </p:cNvSpPr>
          <p:nvPr/>
        </p:nvSpPr>
        <p:spPr bwMode="auto">
          <a:xfrm>
            <a:off x="478542" y="15809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2400">
                <a:solidFill>
                  <a:schemeClr val="bg1"/>
                </a:solidFill>
                <a:latin typeface="Impact" pitchFamily="34" charset="0"/>
                <a:ea typeface="ＭＳ Ｐゴシック" pitchFamily="-72" charset="-128"/>
                <a:cs typeface="ＭＳ Ｐゴシック" pitchFamily="-72" charset="-128"/>
              </a:defRPr>
            </a:lvl2pPr>
            <a:lvl3pPr algn="l" rtl="0" eaLnBrk="0" fontAlgn="base" hangingPunct="0">
              <a:spcBef>
                <a:spcPct val="0"/>
              </a:spcBef>
              <a:spcAft>
                <a:spcPct val="0"/>
              </a:spcAft>
              <a:defRPr sz="2400">
                <a:solidFill>
                  <a:schemeClr val="bg1"/>
                </a:solidFill>
                <a:latin typeface="Impact" pitchFamily="34" charset="0"/>
                <a:ea typeface="ＭＳ Ｐゴシック" pitchFamily="-72" charset="-128"/>
                <a:cs typeface="ＭＳ Ｐゴシック" pitchFamily="-72" charset="-128"/>
              </a:defRPr>
            </a:lvl3pPr>
            <a:lvl4pPr algn="l" rtl="0" eaLnBrk="0" fontAlgn="base" hangingPunct="0">
              <a:spcBef>
                <a:spcPct val="0"/>
              </a:spcBef>
              <a:spcAft>
                <a:spcPct val="0"/>
              </a:spcAft>
              <a:defRPr sz="2400">
                <a:solidFill>
                  <a:schemeClr val="bg1"/>
                </a:solidFill>
                <a:latin typeface="Impact" pitchFamily="34" charset="0"/>
                <a:ea typeface="ＭＳ Ｐゴシック" pitchFamily="-72" charset="-128"/>
                <a:cs typeface="ＭＳ Ｐゴシック" pitchFamily="-72" charset="-128"/>
              </a:defRPr>
            </a:lvl4pPr>
            <a:lvl5pPr algn="l" rtl="0" eaLnBrk="0" fontAlgn="base" hangingPunct="0">
              <a:spcBef>
                <a:spcPct val="0"/>
              </a:spcBef>
              <a:spcAft>
                <a:spcPct val="0"/>
              </a:spcAft>
              <a:defRPr sz="2400">
                <a:solidFill>
                  <a:schemeClr val="bg1"/>
                </a:solidFill>
                <a:latin typeface="Impact" pitchFamily="34" charset="0"/>
                <a:ea typeface="ＭＳ Ｐゴシック" pitchFamily="-72" charset="-128"/>
                <a:cs typeface="ＭＳ Ｐゴシック" pitchFamily="-72" charset="-128"/>
              </a:defRPr>
            </a:lvl5pPr>
            <a:lvl6pPr marL="457200" algn="l" rtl="0" fontAlgn="base">
              <a:spcBef>
                <a:spcPct val="0"/>
              </a:spcBef>
              <a:spcAft>
                <a:spcPct val="0"/>
              </a:spcAft>
              <a:defRPr sz="2400">
                <a:solidFill>
                  <a:schemeClr val="bg1"/>
                </a:solidFill>
                <a:latin typeface="Impact" pitchFamily="34" charset="0"/>
              </a:defRPr>
            </a:lvl6pPr>
            <a:lvl7pPr marL="914400" algn="l" rtl="0" fontAlgn="base">
              <a:spcBef>
                <a:spcPct val="0"/>
              </a:spcBef>
              <a:spcAft>
                <a:spcPct val="0"/>
              </a:spcAft>
              <a:defRPr sz="2400">
                <a:solidFill>
                  <a:schemeClr val="bg1"/>
                </a:solidFill>
                <a:latin typeface="Impact" pitchFamily="34" charset="0"/>
              </a:defRPr>
            </a:lvl7pPr>
            <a:lvl8pPr marL="1371600" algn="l" rtl="0" fontAlgn="base">
              <a:spcBef>
                <a:spcPct val="0"/>
              </a:spcBef>
              <a:spcAft>
                <a:spcPct val="0"/>
              </a:spcAft>
              <a:defRPr sz="2400">
                <a:solidFill>
                  <a:schemeClr val="bg1"/>
                </a:solidFill>
                <a:latin typeface="Impact" pitchFamily="34" charset="0"/>
              </a:defRPr>
            </a:lvl8pPr>
            <a:lvl9pPr marL="1828800" algn="l" rtl="0" fontAlgn="base">
              <a:spcBef>
                <a:spcPct val="0"/>
              </a:spcBef>
              <a:spcAft>
                <a:spcPct val="0"/>
              </a:spcAft>
              <a:defRPr sz="2400">
                <a:solidFill>
                  <a:schemeClr val="bg1"/>
                </a:solidFill>
                <a:latin typeface="Impact" pitchFamily="34" charset="0"/>
              </a:defRPr>
            </a:lvl9pPr>
          </a:lstStyle>
          <a:p>
            <a:pPr eaLnBrk="1" hangingPunct="1"/>
            <a:r>
              <a:rPr lang="nl-NL" sz="3600" kern="0"/>
              <a:t>Van aanmelding tot kwalificatie</a:t>
            </a:r>
            <a:endParaRPr lang="nl-NL" sz="3600" kern="0" dirty="0"/>
          </a:p>
        </p:txBody>
      </p:sp>
    </p:spTree>
    <p:extLst>
      <p:ext uri="{BB962C8B-B14F-4D97-AF65-F5344CB8AC3E}">
        <p14:creationId xmlns:p14="http://schemas.microsoft.com/office/powerpoint/2010/main" val="203101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184244"/>
            <a:ext cx="8229600" cy="1143000"/>
          </a:xfrm>
        </p:spPr>
        <p:txBody>
          <a:bodyPr/>
          <a:lstStyle/>
          <a:p>
            <a:pPr eaLnBrk="1" hangingPunct="1"/>
            <a:r>
              <a:rPr lang="nl-NL" sz="3600" dirty="0"/>
              <a:t>Instapeisen</a:t>
            </a:r>
          </a:p>
        </p:txBody>
      </p:sp>
      <p:sp>
        <p:nvSpPr>
          <p:cNvPr id="28674" name="Rectangle 3"/>
          <p:cNvSpPr>
            <a:spLocks noGrp="1" noChangeArrowheads="1"/>
          </p:cNvSpPr>
          <p:nvPr>
            <p:ph type="body" idx="1"/>
          </p:nvPr>
        </p:nvSpPr>
        <p:spPr>
          <a:xfrm>
            <a:off x="457200" y="1327244"/>
            <a:ext cx="8229600" cy="4525963"/>
          </a:xfrm>
        </p:spPr>
        <p:txBody>
          <a:bodyPr/>
          <a:lstStyle/>
          <a:p>
            <a:pPr eaLnBrk="1" hangingPunct="1"/>
            <a:r>
              <a:rPr lang="nl-NL" sz="2800" dirty="0"/>
              <a:t>Leiding: minimaal 18 jaar (B/W/S) of 21 jaar (E/R)</a:t>
            </a:r>
          </a:p>
          <a:p>
            <a:pPr eaLnBrk="1" hangingPunct="1"/>
            <a:r>
              <a:rPr lang="nl-NL" sz="2800" dirty="0"/>
              <a:t>Teamleiding: minimaal 18 jaar B/W en 21 jaar S/E + 1 jaar leiding</a:t>
            </a:r>
          </a:p>
          <a:p>
            <a:pPr eaLnBrk="1" hangingPunct="1"/>
            <a:r>
              <a:rPr lang="nl-NL" sz="2800" dirty="0"/>
              <a:t>Onderschrijven doelstelling Scouting Nederland</a:t>
            </a:r>
          </a:p>
          <a:p>
            <a:pPr eaLnBrk="1" hangingPunct="1"/>
            <a:r>
              <a:rPr lang="nl-NL" sz="2800" dirty="0"/>
              <a:t>Houden aan gedragscode en huishoudelijk reglement</a:t>
            </a:r>
          </a:p>
          <a:p>
            <a:pPr eaLnBrk="1" hangingPunct="1"/>
            <a:r>
              <a:rPr lang="nl-NL" sz="2800" dirty="0"/>
              <a:t>Verklaring Omtrent het Gedrag (VOG)</a:t>
            </a:r>
          </a:p>
          <a:p>
            <a:pPr eaLnBrk="1" hangingPunct="1"/>
            <a:r>
              <a:rPr lang="nl-NL" sz="2800" dirty="0"/>
              <a:t>Teamleiders: kwalificatie binnen een jaar afronden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78542" y="158096"/>
            <a:ext cx="8229600" cy="1143000"/>
          </a:xfrm>
        </p:spPr>
        <p:txBody>
          <a:bodyPr/>
          <a:lstStyle/>
          <a:p>
            <a:pPr eaLnBrk="1" hangingPunct="1"/>
            <a:r>
              <a:rPr lang="nl-NL" sz="3600" dirty="0"/>
              <a:t>Van aanmelding tot kwalificatie</a:t>
            </a:r>
          </a:p>
        </p:txBody>
      </p:sp>
      <p:sp>
        <p:nvSpPr>
          <p:cNvPr id="30738" name="Text Box 24"/>
          <p:cNvSpPr txBox="1">
            <a:spLocks noChangeArrowheads="1"/>
          </p:cNvSpPr>
          <p:nvPr/>
        </p:nvSpPr>
        <p:spPr bwMode="auto">
          <a:xfrm>
            <a:off x="331834" y="2294156"/>
            <a:ext cx="2602433" cy="2677656"/>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nl-NL" sz="2800" dirty="0"/>
              <a:t>Van leiding basisniveau </a:t>
            </a:r>
          </a:p>
          <a:p>
            <a:pPr algn="ctr">
              <a:spcBef>
                <a:spcPct val="50000"/>
              </a:spcBef>
            </a:pPr>
            <a:r>
              <a:rPr lang="nl-NL" sz="2800" dirty="0"/>
              <a:t>naar </a:t>
            </a:r>
          </a:p>
          <a:p>
            <a:pPr algn="ctr">
              <a:spcBef>
                <a:spcPct val="50000"/>
              </a:spcBef>
            </a:pPr>
            <a:r>
              <a:rPr lang="nl-NL" sz="2800" dirty="0"/>
              <a:t>Gekwalificeerd niveau</a:t>
            </a: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765" y="1174892"/>
            <a:ext cx="4472062" cy="49161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161622"/>
            <a:ext cx="8229600" cy="1143000"/>
          </a:xfrm>
        </p:spPr>
        <p:txBody>
          <a:bodyPr/>
          <a:lstStyle/>
          <a:p>
            <a:pPr eaLnBrk="1" hangingPunct="1"/>
            <a:r>
              <a:rPr lang="nl-NL" sz="3600" dirty="0"/>
              <a:t>Talent Ontwikkel Plan</a:t>
            </a:r>
          </a:p>
        </p:txBody>
      </p:sp>
      <p:sp>
        <p:nvSpPr>
          <p:cNvPr id="32770" name="Rectangle 3"/>
          <p:cNvSpPr>
            <a:spLocks noGrp="1" noChangeArrowheads="1"/>
          </p:cNvSpPr>
          <p:nvPr>
            <p:ph type="body" idx="1"/>
          </p:nvPr>
        </p:nvSpPr>
        <p:spPr/>
        <p:txBody>
          <a:bodyPr/>
          <a:lstStyle/>
          <a:p>
            <a:pPr marL="0" indent="0" eaLnBrk="1" hangingPunct="1">
              <a:buNone/>
            </a:pPr>
            <a:r>
              <a:rPr lang="nl-NL" sz="2800" dirty="0"/>
              <a:t>Samen met praktijkbegeleider:</a:t>
            </a:r>
          </a:p>
          <a:p>
            <a:pPr eaLnBrk="1" hangingPunct="1"/>
            <a:r>
              <a:rPr lang="nl-NL" sz="2800" dirty="0"/>
              <a:t>Vaststellen huidige competenties</a:t>
            </a:r>
          </a:p>
          <a:p>
            <a:pPr eaLnBrk="1" hangingPunct="1"/>
            <a:r>
              <a:rPr lang="nl-NL" sz="2800" dirty="0"/>
              <a:t>Bepalen te ontwikkelen competenties</a:t>
            </a:r>
          </a:p>
          <a:p>
            <a:pPr eaLnBrk="1" hangingPunct="1"/>
            <a:r>
              <a:rPr lang="nl-NL" sz="2800" dirty="0"/>
              <a:t>Afspreken hoe deze te ontwikkelen</a:t>
            </a:r>
          </a:p>
          <a:p>
            <a:pPr eaLnBrk="1" hangingPunct="1"/>
            <a:r>
              <a:rPr lang="nl-NL" sz="2800" dirty="0"/>
              <a:t>Vastleggen in Talent Ontwikkel Plan</a:t>
            </a:r>
          </a:p>
          <a:p>
            <a:pPr marL="0" indent="0" eaLnBrk="1" hangingPunct="1">
              <a:buNone/>
            </a:pPr>
            <a:endParaRPr lang="nl-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93" y="1092875"/>
            <a:ext cx="7123814" cy="5037554"/>
          </a:xfrm>
          <a:prstGeom prst="rect">
            <a:avLst/>
          </a:prstGeom>
        </p:spPr>
      </p:pic>
      <p:sp>
        <p:nvSpPr>
          <p:cNvPr id="32769" name="Rectangle 2"/>
          <p:cNvSpPr>
            <a:spLocks noGrp="1" noChangeArrowheads="1"/>
          </p:cNvSpPr>
          <p:nvPr>
            <p:ph type="title"/>
          </p:nvPr>
        </p:nvSpPr>
        <p:spPr>
          <a:xfrm>
            <a:off x="457200" y="161622"/>
            <a:ext cx="8229600" cy="1143000"/>
          </a:xfrm>
        </p:spPr>
        <p:txBody>
          <a:bodyPr/>
          <a:lstStyle/>
          <a:p>
            <a:pPr eaLnBrk="1" hangingPunct="1"/>
            <a:r>
              <a:rPr lang="nl-NL" sz="3600" dirty="0"/>
              <a:t>Kwalificatiekaart</a:t>
            </a:r>
          </a:p>
        </p:txBody>
      </p:sp>
    </p:spTree>
    <p:extLst>
      <p:ext uri="{BB962C8B-B14F-4D97-AF65-F5344CB8AC3E}">
        <p14:creationId xmlns:p14="http://schemas.microsoft.com/office/powerpoint/2010/main" val="2333413929"/>
      </p:ext>
    </p:extLst>
  </p:cSld>
  <p:clrMapOvr>
    <a:masterClrMapping/>
  </p:clrMapOvr>
</p:sld>
</file>

<file path=ppt/theme/theme1.xml><?xml version="1.0" encoding="utf-8"?>
<a:theme xmlns:a="http://schemas.openxmlformats.org/drawingml/2006/main" name="PPT_Blad">
  <a:themeElements>
    <a:clrScheme name="PPT_Bl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_Blad">
      <a:majorFont>
        <a:latin typeface="Impact"/>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Bl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Bla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Bla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Bla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Bla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Bla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Bla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Bla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Bla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Bla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Bla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Bla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TotalTime>
  <Words>979</Words>
  <Application>Microsoft Office PowerPoint</Application>
  <PresentationFormat>Diavoorstelling (4:3)</PresentationFormat>
  <Paragraphs>189</Paragraphs>
  <Slides>20</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Arial</vt:lpstr>
      <vt:lpstr>Calibri</vt:lpstr>
      <vt:lpstr>Impact</vt:lpstr>
      <vt:lpstr>PPT_Blad</vt:lpstr>
      <vt:lpstr>Presentatie</vt:lpstr>
      <vt:lpstr>Waarom Scouting Academy?</vt:lpstr>
      <vt:lpstr>Waarom ook?</vt:lpstr>
      <vt:lpstr>Functies binnen Scouting Academy</vt:lpstr>
      <vt:lpstr>PowerPoint-presentatie</vt:lpstr>
      <vt:lpstr>Instapeisen</vt:lpstr>
      <vt:lpstr>Van aanmelding tot kwalificatie</vt:lpstr>
      <vt:lpstr>Talent Ontwikkel Plan</vt:lpstr>
      <vt:lpstr>Kwalificatiekaart</vt:lpstr>
      <vt:lpstr>Ontwikkelen competenties</vt:lpstr>
      <vt:lpstr>Competenties</vt:lpstr>
      <vt:lpstr>Kwalificeren</vt:lpstr>
      <vt:lpstr>Registreren</vt:lpstr>
      <vt:lpstr>Ontwikkeling gaat door</vt:lpstr>
      <vt:lpstr>VRAGEN?</vt:lpstr>
      <vt:lpstr>Materialen bij kwalificeren leidinggevende</vt:lpstr>
      <vt:lpstr>Materialen bij kwalificeren leidinggevenden</vt:lpstr>
      <vt:lpstr>PowerPoint-presentatie</vt:lpstr>
      <vt:lpstr>VRAGEN?</vt:lpstr>
      <vt:lpstr>Einde</vt:lpstr>
    </vt:vector>
  </TitlesOfParts>
  <Company>Scouting Nederland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mba</dc:creator>
  <cp:lastModifiedBy>Eva de Feber</cp:lastModifiedBy>
  <cp:revision>77</cp:revision>
  <dcterms:created xsi:type="dcterms:W3CDTF">2010-09-07T09:24:07Z</dcterms:created>
  <dcterms:modified xsi:type="dcterms:W3CDTF">2021-09-29T12:09:15Z</dcterms:modified>
</cp:coreProperties>
</file>